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5149850"/>
  <p:notesSz cx="9144000" cy="5149850"/>
  <p:embeddedFontLst>
    <p:embeddedFont>
      <p:font typeface="DIN 2014 Bold" panose="020B0704020202020204" pitchFamily="34" charset="0"/>
      <p:bold r:id="rId48"/>
      <p:boldItalic r:id="rId49"/>
    </p:embeddedFont>
    <p:embeddedFont>
      <p:font typeface="DIN 2014" panose="020B0504020202020204" pitchFamily="34" charset="0"/>
      <p:regular r:id="rId50"/>
      <p:italic r:id="rId51"/>
    </p:embeddedFont>
    <p:embeddedFont>
      <p:font typeface="Calibri" panose="020F0502020204030204" pitchFamily="34" charset="0"/>
      <p:regular r:id="rId52"/>
      <p:bold r:id="rId53"/>
      <p:italic r:id="rId54"/>
      <p:boldItalic r:id="rId55"/>
    </p:embeddedFont>
    <p:embeddedFont>
      <p:font typeface="DIN OT Cond" panose="020B0506020201010104" pitchFamily="34" charset="0"/>
      <p:regular r:id="rId56"/>
      <p:bold r:id="rId5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p15:clr>
            <a:srgbClr val="A4A3A4"/>
          </p15:clr>
        </p15:guide>
        <p15:guide id="3" orient="horz" pos="16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7E"/>
    <a:srgbClr val="E83363"/>
    <a:srgbClr val="EF3F6B"/>
    <a:srgbClr val="000000"/>
    <a:srgbClr val="00737D"/>
    <a:srgbClr val="EB6E87"/>
    <a:srgbClr val="00AE9D"/>
    <a:srgbClr val="009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81" autoAdjust="0"/>
  </p:normalViewPr>
  <p:slideViewPr>
    <p:cSldViewPr>
      <p:cViewPr varScale="1">
        <p:scale>
          <a:sx n="102" d="100"/>
          <a:sy n="102" d="100"/>
        </p:scale>
        <p:origin x="1812" y="60"/>
      </p:cViewPr>
      <p:guideLst>
        <p:guide pos="2160"/>
        <p:guide orient="horz" pos="162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6723E427-EB69-41A6-AA6A-7558CE28CE63}" type="datetimeFigureOut">
              <a:rPr lang="de-DE" smtClean="0"/>
              <a:t>17.02.2022</a:t>
            </a:fld>
            <a:endParaRPr lang="de-DE"/>
          </a:p>
        </p:txBody>
      </p:sp>
      <p:sp>
        <p:nvSpPr>
          <p:cNvPr id="4" name="Folienbildplatzhalt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39CC4505-55D0-4EC5-8A43-54EE6CE190F5}" type="slidenum">
              <a:rPr lang="de-DE" smtClean="0"/>
              <a:t>‹Nr.›</a:t>
            </a:fld>
            <a:endParaRPr lang="de-DE"/>
          </a:p>
        </p:txBody>
      </p:sp>
    </p:spTree>
    <p:extLst>
      <p:ext uri="{BB962C8B-B14F-4D97-AF65-F5344CB8AC3E}">
        <p14:creationId xmlns:p14="http://schemas.microsoft.com/office/powerpoint/2010/main" val="17710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9CC4505-55D0-4EC5-8A43-54EE6CE190F5}" type="slidenum">
              <a:rPr lang="de-DE" smtClean="0"/>
              <a:t>1</a:t>
            </a:fld>
            <a:endParaRPr lang="de-DE"/>
          </a:p>
        </p:txBody>
      </p:sp>
    </p:spTree>
    <p:extLst>
      <p:ext uri="{BB962C8B-B14F-4D97-AF65-F5344CB8AC3E}">
        <p14:creationId xmlns:p14="http://schemas.microsoft.com/office/powerpoint/2010/main" val="3260346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Wichtigste</a:t>
            </a:r>
            <a:r>
              <a:rPr lang="de-DE" baseline="0" dirty="0" smtClean="0"/>
              <a:t> Frage, da es sich dabei um die Basis für </a:t>
            </a:r>
            <a:r>
              <a:rPr lang="de-DE" baseline="0" dirty="0" err="1" smtClean="0"/>
              <a:t>Empowerment</a:t>
            </a:r>
            <a:r>
              <a:rPr lang="de-DE" baseline="0" dirty="0" smtClean="0"/>
              <a:t>-Moderation handelt.</a:t>
            </a:r>
          </a:p>
          <a:p>
            <a:endParaRPr lang="de-DE" baseline="0" dirty="0" smtClean="0"/>
          </a:p>
          <a:p>
            <a:r>
              <a:rPr lang="de-DE" baseline="0" dirty="0" smtClean="0"/>
              <a:t>Im Feldexperiment, in dem die Stile getestet wurden, wurden wissenschaftliche Qualitätskriterien angelegt, die auf Deliberation basieren. Zu diesen Kriterien gehören beispielsweise Themenbezug, </a:t>
            </a:r>
            <a:r>
              <a:rPr lang="de-DE" baseline="0" dirty="0" err="1" smtClean="0"/>
              <a:t>Konstruktivität</a:t>
            </a:r>
            <a:r>
              <a:rPr lang="de-DE" baseline="0" dirty="0" smtClean="0"/>
              <a:t> / Lösungsvorschläge, Zusatzwissen, Begründungen / Argumente, Respekt und gegenseitige Bezugnahme (miteinander diskutieren und aufeinander eingehen). Wenn die Teilnehmenden ähnliche Begriffe nennen, kann das diskutiert werden.</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12</a:t>
            </a:fld>
            <a:endParaRPr lang="de-DE"/>
          </a:p>
        </p:txBody>
      </p:sp>
    </p:spTree>
    <p:extLst>
      <p:ext uri="{BB962C8B-B14F-4D97-AF65-F5344CB8AC3E}">
        <p14:creationId xmlns:p14="http://schemas.microsoft.com/office/powerpoint/2010/main" val="1631783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der</a:t>
            </a:r>
            <a:r>
              <a:rPr lang="de-DE" baseline="0" dirty="0" smtClean="0"/>
              <a:t> Wissenschaft wird häufig die „</a:t>
            </a:r>
            <a:r>
              <a:rPr lang="de-DE" baseline="0" dirty="0" err="1" smtClean="0"/>
              <a:t>Inzivilität</a:t>
            </a:r>
            <a:r>
              <a:rPr lang="de-DE" baseline="0" dirty="0" smtClean="0"/>
              <a:t>“ von Kommentaren erhoben. Dazu gehören z. B. Beleidigungen, vulgäre Sprache, persönliche Angriffe, herabsetzende Aussagen, diskriminierende Äußerungen (z. B. Rassismus oder Sexismus), Lügenvorwürfe, Sarkasmus und Desinformation. Wenn die Teilnehmenden ähnliche Begriffe nennen, kann das diskutiert werden.</a:t>
            </a:r>
            <a:endParaRPr lang="de-DE" dirty="0" smtClean="0"/>
          </a:p>
          <a:p>
            <a:endParaRPr lang="de-DE" dirty="0" smtClean="0"/>
          </a:p>
          <a:p>
            <a:r>
              <a:rPr lang="de-DE" dirty="0" smtClean="0"/>
              <a:t>Kann optional auch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13</a:t>
            </a:fld>
            <a:endParaRPr lang="de-DE"/>
          </a:p>
        </p:txBody>
      </p:sp>
    </p:spTree>
    <p:extLst>
      <p:ext uri="{BB962C8B-B14F-4D97-AF65-F5344CB8AC3E}">
        <p14:creationId xmlns:p14="http://schemas.microsoft.com/office/powerpoint/2010/main" val="1151759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Kann optional auch</a:t>
            </a:r>
            <a:r>
              <a:rPr lang="de-DE" baseline="0" dirty="0" smtClean="0"/>
              <a:t> weggelassen werden.</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14</a:t>
            </a:fld>
            <a:endParaRPr lang="de-DE"/>
          </a:p>
        </p:txBody>
      </p:sp>
    </p:spTree>
    <p:extLst>
      <p:ext uri="{BB962C8B-B14F-4D97-AF65-F5344CB8AC3E}">
        <p14:creationId xmlns:p14="http://schemas.microsoft.com/office/powerpoint/2010/main" val="330661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Kann optional auch</a:t>
            </a:r>
            <a:r>
              <a:rPr lang="de-DE" baseline="0" dirty="0" smtClean="0"/>
              <a:t> weggelassen werden.</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15</a:t>
            </a:fld>
            <a:endParaRPr lang="de-DE"/>
          </a:p>
        </p:txBody>
      </p:sp>
    </p:spTree>
    <p:extLst>
      <p:ext uri="{BB962C8B-B14F-4D97-AF65-F5344CB8AC3E}">
        <p14:creationId xmlns:p14="http://schemas.microsoft.com/office/powerpoint/2010/main" val="173058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Eröffnungskommentar: Die Moderierenden starten die Diskussion möglichst kurz nach Veröffentlichung der Diskussion mit einem Eröffnungskommentar. Dieser Kommentar soll den Grundton für die Diskussion setzen und ihre Zielsetzung vorgeben. Es können z. B. direkt am Anfang Zusatz- oder Hintergrundinformationen geliefert oder nach persönlichen Erfahrungen gefragt werden Mit diesen Eröffnungskommentaren haben unsere Praxispartner in der Studie, in der wir die Stile getestet haben, sehr gute Erfahrungen gemacht und sie zum Teil auch nach Projektende beibehalten. . Beispiele für Eröffnungskommentaren in den drei </a:t>
            </a:r>
            <a:r>
              <a:rPr lang="de-DE" dirty="0" err="1" smtClean="0"/>
              <a:t>Empowerment</a:t>
            </a:r>
            <a:r>
              <a:rPr lang="de-DE" dirty="0" smtClean="0"/>
              <a:t>-Stilen folgen gleich, wenn wir die Stile besprechen.</a:t>
            </a:r>
          </a:p>
          <a:p>
            <a:endParaRPr lang="de-DE" dirty="0" smtClean="0"/>
          </a:p>
          <a:p>
            <a:r>
              <a:rPr lang="de-DE" dirty="0" err="1" smtClean="0"/>
              <a:t>Empowerment</a:t>
            </a:r>
            <a:r>
              <a:rPr lang="de-DE" dirty="0" smtClean="0"/>
              <a:t> ist nicht automatisch mit Lob gleichzusetzen. </a:t>
            </a:r>
            <a:r>
              <a:rPr lang="de-DE" dirty="0" err="1" smtClean="0"/>
              <a:t>Nutzer:innen</a:t>
            </a:r>
            <a:r>
              <a:rPr lang="de-DE" dirty="0" smtClean="0"/>
              <a:t> können z. B. auch bestärkt werden, indem Fragen beantwortet oder Nachfragen gestellt werden und indem Kritik und Sorgen ernstgenommen werden. </a:t>
            </a:r>
            <a:r>
              <a:rPr lang="de-DE" baseline="0" dirty="0" smtClean="0"/>
              <a:t>Enthält ein Kommentar keine </a:t>
            </a:r>
            <a:r>
              <a:rPr lang="de-DE" baseline="0" dirty="0" err="1" smtClean="0"/>
              <a:t>unterstützenswerten</a:t>
            </a:r>
            <a:r>
              <a:rPr lang="de-DE" baseline="0" dirty="0" smtClean="0"/>
              <a:t> Aspekte: Frage stellen „kann ich das unwidersprochen stehen lassen“?</a:t>
            </a:r>
          </a:p>
          <a:p>
            <a:endParaRPr lang="de-DE" baseline="0" dirty="0" smtClean="0"/>
          </a:p>
          <a:p>
            <a:r>
              <a:rPr lang="de-DE" baseline="0" dirty="0" smtClean="0"/>
              <a:t>Interne Grenzen: Meist in Netiquette oder Moderationshandbüchern festgehalten. </a:t>
            </a:r>
          </a:p>
          <a:p>
            <a:endParaRPr lang="de-DE" baseline="0" dirty="0" smtClean="0"/>
          </a:p>
          <a:p>
            <a:r>
              <a:rPr lang="de-DE" baseline="0" dirty="0" smtClean="0"/>
              <a:t>Falschinformationen sollten möglichst immer korrigiert werden, da es in Online-Diskussionen häufig viele „stille </a:t>
            </a:r>
            <a:r>
              <a:rPr lang="de-DE" baseline="0" dirty="0" err="1" smtClean="0"/>
              <a:t>Mitleser:innen</a:t>
            </a:r>
            <a:r>
              <a:rPr lang="de-DE" baseline="0" dirty="0" smtClean="0"/>
              <a:t>“ gibt, die dadurch negativ beeinflusst werden könnten.</a:t>
            </a:r>
          </a:p>
          <a:p>
            <a:r>
              <a:rPr lang="de-DE" baseline="0" dirty="0" smtClean="0"/>
              <a:t>Wenn es nicht eindeutig ist, ob sofort dagegengehalten werden muss: Zunächst abwarten, ob Gegenrede aus der Community kommt. Diese kann dann mit bestärkenden Kommentaren unterstützt werden. Kommt keine Gegenrede, kann zunächst eine mildere Intervention gemäß der </a:t>
            </a:r>
            <a:r>
              <a:rPr lang="de-DE" baseline="0" dirty="0" err="1" smtClean="0"/>
              <a:t>Empowerment</a:t>
            </a:r>
            <a:r>
              <a:rPr lang="de-DE" baseline="0" dirty="0" smtClean="0"/>
              <a:t>-Stile erfolgen, z. B. durch Nachfragen („Wie genau meinst du das?“), Empathie („Wir können deine Wut verstehen, aber…“) oder Betonung von Gemeinsamkeiten („Das fällt sicher vielen anderen hier auch nicht leicht, aber…“). Vielleicht ist die Person bisher nicht mit normverletzenden Kommentaren aufgefallen oder hat im Affekt gehandelt, sodass sie durch eine konstruktive und einfühlsame Moderation noch „eingefangen“ werden kann.</a:t>
            </a:r>
          </a:p>
          <a:p>
            <a:endParaRPr lang="de-DE" baseline="0" dirty="0" smtClean="0"/>
          </a:p>
          <a:p>
            <a:r>
              <a:rPr lang="de-DE" baseline="0" dirty="0" smtClean="0"/>
              <a:t>Detaillierte Erläuterungen zum Auswahlprozess können im Whitepaper nachgelesen werden (S. 18-21).</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17</a:t>
            </a:fld>
            <a:endParaRPr lang="de-DE"/>
          </a:p>
        </p:txBody>
      </p:sp>
    </p:spTree>
    <p:extLst>
      <p:ext uri="{BB962C8B-B14F-4D97-AF65-F5344CB8AC3E}">
        <p14:creationId xmlns:p14="http://schemas.microsoft.com/office/powerpoint/2010/main" val="360463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Doch</a:t>
            </a:r>
            <a:r>
              <a:rPr lang="de-DE" baseline="0" dirty="0" smtClean="0"/>
              <a:t> wie kann </a:t>
            </a:r>
            <a:r>
              <a:rPr lang="de-DE" baseline="0" dirty="0" err="1" smtClean="0"/>
              <a:t>Empowerment</a:t>
            </a:r>
            <a:r>
              <a:rPr lang="de-DE" baseline="0" dirty="0" smtClean="0"/>
              <a:t>-Moderation konkret aussehen? Dafür haben wir drei wissenschaftlich fundierte Moderationsstile entwickelt.</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18</a:t>
            </a:fld>
            <a:endParaRPr lang="de-DE"/>
          </a:p>
        </p:txBody>
      </p:sp>
    </p:spTree>
    <p:extLst>
      <p:ext uri="{BB962C8B-B14F-4D97-AF65-F5344CB8AC3E}">
        <p14:creationId xmlns:p14="http://schemas.microsoft.com/office/powerpoint/2010/main" val="410863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baseline="0" dirty="0" smtClean="0"/>
              <a:t>Aufbauend auf dem sozialpsychologischen Konzept der sozialen Unterstützung haben wir drei </a:t>
            </a:r>
            <a:r>
              <a:rPr lang="de-DE" baseline="0" dirty="0" err="1" smtClean="0"/>
              <a:t>Empowerment</a:t>
            </a:r>
            <a:r>
              <a:rPr lang="de-DE" baseline="0" dirty="0" smtClean="0"/>
              <a:t>-Moderationsstile entwickelt: den kognitiven, den affektiven und den sozial-integrativen Stil. Die Stile unterscheiden sich in ihrer Zielsetzung und in ihrer Ansprache der </a:t>
            </a:r>
            <a:r>
              <a:rPr lang="de-DE" baseline="0" dirty="0" err="1" smtClean="0"/>
              <a:t>Nutzer:innen</a:t>
            </a:r>
            <a:r>
              <a:rPr lang="de-DE" baseline="0" dirty="0" smtClean="0"/>
              <a:t>: Der kognitive Stil spricht die </a:t>
            </a:r>
            <a:r>
              <a:rPr lang="de-DE" baseline="0" dirty="0" err="1" smtClean="0"/>
              <a:t>Nutzer:innen</a:t>
            </a:r>
            <a:r>
              <a:rPr lang="de-DE" baseline="0" dirty="0" smtClean="0"/>
              <a:t> eher sachlich an und zielt darauf ab, einen inhaltlichen Mehrwert in Online-Diskussionen zu schaffen. Informationen und Wissen zu vermitteln und kritisches Nachdenken zu fördern. Der affektive Stil spricht die </a:t>
            </a:r>
            <a:r>
              <a:rPr lang="de-DE" baseline="0" dirty="0" err="1" smtClean="0"/>
              <a:t>Nutzer:innen</a:t>
            </a:r>
            <a:r>
              <a:rPr lang="de-DE" baseline="0" dirty="0" smtClean="0"/>
              <a:t> empathisch an und soll ihr Selbstwertgefühl steigern, sie dazu motivieren, persönliche Erfahrungen zu teilen und ihre Emotionen und Empathie fördern. Der sozial-integrative Stil ist gemeinschaftsorientiert und will den Austausch der </a:t>
            </a:r>
            <a:r>
              <a:rPr lang="de-DE" baseline="0" dirty="0" err="1" smtClean="0"/>
              <a:t>Nutzer:innen</a:t>
            </a:r>
            <a:r>
              <a:rPr lang="de-DE" baseline="0" dirty="0" smtClean="0"/>
              <a:t> untereinander fördern, ihren Zusammenhalt stärken und für eine angenehme Grundstimmung in der Community sorgen. Alle drei Stile können je nach individueller Zielsetzung einzeln oder gemeinsam im laufenden Moderationsbetrieb eingesetzt werden. Für die Übungen werden wir uns die Stile allerdings erst einmal getrennt anschauen.</a:t>
            </a:r>
          </a:p>
          <a:p>
            <a:pPr>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Die Wirkung dieser</a:t>
            </a:r>
            <a:r>
              <a:rPr lang="de-DE" baseline="0" dirty="0" smtClean="0"/>
              <a:t> </a:t>
            </a:r>
            <a:r>
              <a:rPr lang="de-DE" dirty="0" smtClean="0"/>
              <a:t>Moderationsstile nach</a:t>
            </a:r>
            <a:r>
              <a:rPr lang="de-DE" baseline="0" dirty="0" smtClean="0"/>
              <a:t> dem KASI-Prinzip wurden bereits in einer umfangreichen Studie mit vier Praxispartnern überprüft (eine Zusammenfassung der Ergebnisse folgt auf Folie 30). </a:t>
            </a:r>
            <a:endParaRPr lang="de-DE" dirty="0" smtClean="0"/>
          </a:p>
          <a:p>
            <a:pPr>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19</a:t>
            </a:fld>
            <a:endParaRPr lang="de-DE"/>
          </a:p>
        </p:txBody>
      </p:sp>
    </p:spTree>
    <p:extLst>
      <p:ext uri="{BB962C8B-B14F-4D97-AF65-F5344CB8AC3E}">
        <p14:creationId xmlns:p14="http://schemas.microsoft.com/office/powerpoint/2010/main" val="572963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In den Stil-Steckbriefen und im Whitepaper sind die drei Moderationsstile noch einmal ausführlicher beschrieben. Die Stil-Steckbriefe enthalten auch Satzbausteine zur Orientierung. Beim Einsatz von </a:t>
            </a:r>
            <a:r>
              <a:rPr lang="de-DE" dirty="0" err="1" smtClean="0"/>
              <a:t>Empowerment</a:t>
            </a:r>
            <a:r>
              <a:rPr lang="de-DE" dirty="0" smtClean="0"/>
              <a:t>-Moderation in der Praxis sollte aber darauf geachtet werden, nicht zu offensichtlich mit Satzbausteinen zu arbeiten. Das wirkt schnell wie eine </a:t>
            </a:r>
            <a:r>
              <a:rPr lang="de-DE" dirty="0" err="1" smtClean="0"/>
              <a:t>Copy&amp;Paste-Moderation</a:t>
            </a:r>
            <a:r>
              <a:rPr lang="de-DE" dirty="0" smtClean="0"/>
              <a:t>, die bei </a:t>
            </a:r>
            <a:r>
              <a:rPr lang="de-DE" dirty="0" err="1" smtClean="0"/>
              <a:t>Nutzer:innen</a:t>
            </a:r>
            <a:r>
              <a:rPr lang="de-DE" dirty="0" smtClean="0"/>
              <a:t> oft auf wenig Gegenliebe stößt.</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20</a:t>
            </a:fld>
            <a:endParaRPr lang="de-DE"/>
          </a:p>
        </p:txBody>
      </p:sp>
    </p:spTree>
    <p:extLst>
      <p:ext uri="{BB962C8B-B14F-4D97-AF65-F5344CB8AC3E}">
        <p14:creationId xmlns:p14="http://schemas.microsoft.com/office/powerpoint/2010/main" val="7819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den Beispielen handelt es sich um echte Moderationskommentare aus dem</a:t>
            </a:r>
            <a:r>
              <a:rPr lang="de-DE" baseline="0" dirty="0" smtClean="0"/>
              <a:t> Feldexperiment, mit dem wir die Wirkung von </a:t>
            </a:r>
            <a:r>
              <a:rPr lang="de-DE" baseline="0" dirty="0" err="1" smtClean="0"/>
              <a:t>Empowerment</a:t>
            </a:r>
            <a:r>
              <a:rPr lang="de-DE" baseline="0" dirty="0" smtClean="0"/>
              <a:t>-Moderation getestet haben. </a:t>
            </a:r>
          </a:p>
          <a:p>
            <a:endParaRPr lang="de-DE" baseline="0" dirty="0" smtClean="0"/>
          </a:p>
          <a:p>
            <a:r>
              <a:rPr lang="de-DE" baseline="0" dirty="0" smtClean="0"/>
              <a:t>Eröffnungskommentare:</a:t>
            </a:r>
          </a:p>
          <a:p>
            <a:pPr marL="228600" indent="-228600">
              <a:buAutoNum type="arabicPeriod"/>
            </a:pPr>
            <a:r>
              <a:rPr lang="de-DE" baseline="0" dirty="0" smtClean="0"/>
              <a:t>Zusatzinformationen</a:t>
            </a:r>
          </a:p>
          <a:p>
            <a:pPr marL="228600" indent="-228600">
              <a:buAutoNum type="arabicPeriod"/>
            </a:pPr>
            <a:r>
              <a:rPr lang="de-DE" baseline="0" dirty="0" smtClean="0"/>
              <a:t>Aufruf zu Fragen</a:t>
            </a:r>
          </a:p>
          <a:p>
            <a:pPr marL="228600" indent="-228600">
              <a:buAutoNum type="arabicPeriod"/>
            </a:pPr>
            <a:r>
              <a:rPr lang="de-DE" baseline="0" dirty="0" smtClean="0"/>
              <a:t>Fragen stellen und </a:t>
            </a:r>
            <a:r>
              <a:rPr lang="de-DE" baseline="0" dirty="0" err="1" smtClean="0"/>
              <a:t>Lösungvorschläge</a:t>
            </a:r>
            <a:r>
              <a:rPr lang="de-DE" baseline="0" dirty="0" smtClean="0"/>
              <a:t> aus der Community anregen</a:t>
            </a:r>
          </a:p>
          <a:p>
            <a:pPr marL="228600" indent="-228600">
              <a:buAutoNum type="arabicPeriod"/>
            </a:pPr>
            <a:r>
              <a:rPr lang="de-DE" baseline="0" dirty="0" smtClean="0"/>
              <a:t>Zusatzinformationen</a:t>
            </a:r>
          </a:p>
          <a:p>
            <a:pPr marL="228600" indent="-228600">
              <a:buAutoNum type="arabicPeriod"/>
            </a:pPr>
            <a:endParaRPr lang="de-DE" baseline="0" dirty="0" smtClean="0"/>
          </a:p>
          <a:p>
            <a:pPr marL="0" indent="0">
              <a:buNone/>
            </a:pPr>
            <a:r>
              <a:rPr lang="de-DE" baseline="0" dirty="0" smtClean="0"/>
              <a:t>Antwortkommentare</a:t>
            </a:r>
          </a:p>
          <a:p>
            <a:pPr marL="228600" indent="-228600">
              <a:buAutoNum type="arabicPeriod"/>
            </a:pPr>
            <a:r>
              <a:rPr lang="de-DE" baseline="0" dirty="0" smtClean="0"/>
              <a:t>Fragen stellen; Standpunkte aus der Community klarstellen</a:t>
            </a:r>
          </a:p>
          <a:p>
            <a:pPr marL="228600" indent="-228600">
              <a:buAutoNum type="arabicPeriod"/>
            </a:pPr>
            <a:r>
              <a:rPr lang="de-DE" baseline="0" dirty="0" smtClean="0"/>
              <a:t>Zusatzinformationen; Fragen beantworten</a:t>
            </a:r>
          </a:p>
          <a:p>
            <a:pPr marL="228600" indent="-228600">
              <a:buAutoNum type="arabicPeriod"/>
            </a:pPr>
            <a:r>
              <a:rPr lang="de-DE" baseline="0" dirty="0" smtClean="0"/>
              <a:t>Zusatzwissen aus der Community anregen</a:t>
            </a:r>
          </a:p>
          <a:p>
            <a:pPr marL="228600" indent="-228600">
              <a:buAutoNum type="arabicPeriod"/>
            </a:pP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21</a:t>
            </a:fld>
            <a:endParaRPr lang="de-DE"/>
          </a:p>
        </p:txBody>
      </p:sp>
    </p:spTree>
    <p:extLst>
      <p:ext uri="{BB962C8B-B14F-4D97-AF65-F5344CB8AC3E}">
        <p14:creationId xmlns:p14="http://schemas.microsoft.com/office/powerpoint/2010/main" val="3763279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Wertschätzung und Zusatzinformationen.</a:t>
            </a:r>
          </a:p>
          <a:p>
            <a:endParaRPr lang="de-DE" dirty="0" smtClean="0"/>
          </a:p>
          <a:p>
            <a:r>
              <a:rPr lang="de-DE" dirty="0" smtClean="0"/>
              <a:t>2: Zum</a:t>
            </a:r>
            <a:r>
              <a:rPr lang="de-DE" baseline="0" dirty="0" smtClean="0"/>
              <a:t> kognitiven Stil gehören auch Verweise auf die Netiquette, aber eher als Prävention bzw. Hilfestellung an die </a:t>
            </a:r>
            <a:r>
              <a:rPr lang="de-DE" baseline="0" dirty="0" err="1" smtClean="0"/>
              <a:t>Nutzer:innen</a:t>
            </a:r>
            <a:endParaRPr lang="de-DE" baseline="0" dirty="0" smtClean="0"/>
          </a:p>
          <a:p>
            <a:endParaRPr lang="de-DE" baseline="0" dirty="0" smtClean="0"/>
          </a:p>
          <a:p>
            <a:endParaRPr lang="de-DE" baseline="0" dirty="0" smtClean="0"/>
          </a:p>
          <a:p>
            <a:r>
              <a:rPr lang="de-DE" baseline="0" dirty="0" smtClean="0"/>
              <a:t>Diese Folie kann bei Zeitmangel weggelassen werden.</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22</a:t>
            </a:fld>
            <a:endParaRPr lang="de-DE"/>
          </a:p>
        </p:txBody>
      </p:sp>
    </p:spTree>
    <p:extLst>
      <p:ext uri="{BB962C8B-B14F-4D97-AF65-F5344CB8AC3E}">
        <p14:creationId xmlns:p14="http://schemas.microsoft.com/office/powerpoint/2010/main" val="307590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smtClean="0"/>
              <a:t>Beispielzeitplan</a:t>
            </a:r>
            <a:r>
              <a:rPr lang="de-DE" sz="800" baseline="0" dirty="0" smtClean="0"/>
              <a:t> für einen vierstündigen Workshop. Je nach Vorkenntnissen und Bedarf kann der Teil „Community-Strategie“ auch verkürzt oder weggelassen werden, um mehr Zeit für die Übungen zu haben. Dann kann die Vorstellung der Moderationsstile bereits vor der ersten Pause erfolgen und mehr Zeit für die Praxisübungen eingeplant werden.</a:t>
            </a:r>
            <a:endParaRPr lang="de-DE" sz="800" dirty="0" smtClean="0"/>
          </a:p>
          <a:p>
            <a:endParaRPr lang="de-DE" sz="800"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a:t>
            </a:fld>
            <a:endParaRPr lang="de-DE"/>
          </a:p>
        </p:txBody>
      </p:sp>
    </p:spTree>
    <p:extLst>
      <p:ext uri="{BB962C8B-B14F-4D97-AF65-F5344CB8AC3E}">
        <p14:creationId xmlns:p14="http://schemas.microsoft.com/office/powerpoint/2010/main" val="3029064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r>
              <a:rPr lang="de-DE" baseline="0" dirty="0" smtClean="0"/>
              <a:t>3: Langer Moderationskommentar mit Zusatzinformationen und Erläuterungen. Positive Reaktion aus der Community. </a:t>
            </a:r>
          </a:p>
          <a:p>
            <a:endParaRPr lang="de-DE" baseline="0" dirty="0" smtClean="0"/>
          </a:p>
          <a:p>
            <a:r>
              <a:rPr lang="de-DE" baseline="0" dirty="0" smtClean="0"/>
              <a:t>Diese Folie kann bei Zeitmangel weggelassen werden.</a:t>
            </a: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23</a:t>
            </a:fld>
            <a:endParaRPr lang="de-DE"/>
          </a:p>
        </p:txBody>
      </p:sp>
    </p:spTree>
    <p:extLst>
      <p:ext uri="{BB962C8B-B14F-4D97-AF65-F5344CB8AC3E}">
        <p14:creationId xmlns:p14="http://schemas.microsoft.com/office/powerpoint/2010/main" val="1943156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Eröffnungskommentare:</a:t>
            </a:r>
          </a:p>
          <a:p>
            <a:pPr marL="228600" indent="-228600">
              <a:buAutoNum type="arabicPeriod"/>
            </a:pPr>
            <a:r>
              <a:rPr lang="de-DE" baseline="0" dirty="0" smtClean="0"/>
              <a:t>Positive Emotionen („freuen“, „gespannt“); positive Formulierungen; nach persönlicher Sichtweise fragen; </a:t>
            </a:r>
            <a:r>
              <a:rPr lang="de-DE" baseline="0" dirty="0" err="1" smtClean="0"/>
              <a:t>Emoji</a:t>
            </a:r>
            <a:endParaRPr lang="de-DE" baseline="0" dirty="0" smtClean="0"/>
          </a:p>
          <a:p>
            <a:pPr marL="228600" indent="-228600">
              <a:buAutoNum type="arabicPeriod"/>
            </a:pPr>
            <a:r>
              <a:rPr lang="de-DE" baseline="0" dirty="0" smtClean="0"/>
              <a:t>Persönliche Erfahrungen fördern; Emotionen ansprechen</a:t>
            </a:r>
          </a:p>
          <a:p>
            <a:pPr marL="228600" indent="-228600">
              <a:buAutoNum type="arabicPeriod"/>
            </a:pPr>
            <a:r>
              <a:rPr lang="de-DE" baseline="0" dirty="0" smtClean="0"/>
              <a:t>Positive Emotionen; nach persönlichen Erfahrungen und Gefühlen fragen</a:t>
            </a:r>
          </a:p>
          <a:p>
            <a:pPr marL="228600" indent="-228600">
              <a:buAutoNum type="arabicPeriod"/>
            </a:pPr>
            <a:r>
              <a:rPr lang="de-DE" baseline="0" dirty="0" smtClean="0"/>
              <a:t>Empathie fördern; positive Emotionen („gespannt“)</a:t>
            </a:r>
          </a:p>
          <a:p>
            <a:pPr marL="228600" indent="-228600">
              <a:buAutoNum type="arabicPeriod"/>
            </a:pPr>
            <a:endParaRPr lang="de-DE" baseline="0" dirty="0" smtClean="0"/>
          </a:p>
          <a:p>
            <a:pPr marL="0" indent="0">
              <a:buNone/>
            </a:pPr>
            <a:r>
              <a:rPr lang="de-DE" baseline="0" dirty="0" smtClean="0"/>
              <a:t>Antwortkommentare:</a:t>
            </a:r>
          </a:p>
          <a:p>
            <a:pPr marL="0" indent="0">
              <a:buNone/>
            </a:pPr>
            <a:r>
              <a:rPr lang="de-DE" baseline="0" dirty="0" smtClean="0"/>
              <a:t>1. Gefühle anerkennen / Empathie zeigen; beruhigen</a:t>
            </a:r>
          </a:p>
          <a:p>
            <a:pPr marL="0" indent="0">
              <a:buNone/>
            </a:pPr>
            <a:r>
              <a:rPr lang="de-DE" baseline="0" dirty="0" smtClean="0"/>
              <a:t>2. Wertschätzung / Lob; Gefühle anerkennen; nach Gefühlen fragen</a:t>
            </a:r>
          </a:p>
          <a:p>
            <a:pPr marL="0" indent="0">
              <a:buNone/>
            </a:pPr>
            <a:r>
              <a:rPr lang="de-DE" baseline="0" dirty="0" smtClean="0"/>
              <a:t>3. Positive Emotionen („es freut uns“, „es wird spannend“; Wertschätzung); </a:t>
            </a:r>
            <a:r>
              <a:rPr lang="de-DE" baseline="0" dirty="0" err="1" smtClean="0"/>
              <a:t>Emoji</a:t>
            </a:r>
            <a:endParaRPr lang="de-DE" baseline="0" dirty="0" smtClean="0"/>
          </a:p>
          <a:p>
            <a:pPr marL="228600" indent="-228600">
              <a:buAutoNum type="arabicPeriod"/>
            </a:pPr>
            <a:endParaRPr lang="de-DE" baseline="0" dirty="0" smtClean="0"/>
          </a:p>
          <a:p>
            <a:pPr marL="228600" indent="-228600">
              <a:buAutoNum type="arabicPeriod"/>
            </a:pPr>
            <a:endParaRPr lang="de-DE" baseline="0" dirty="0" smtClean="0"/>
          </a:p>
          <a:p>
            <a:pPr marL="228600" indent="-228600">
              <a:buAutoNum type="arabicPeriod"/>
            </a:pP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25</a:t>
            </a:fld>
            <a:endParaRPr lang="de-DE"/>
          </a:p>
        </p:txBody>
      </p:sp>
    </p:spTree>
    <p:extLst>
      <p:ext uri="{BB962C8B-B14F-4D97-AF65-F5344CB8AC3E}">
        <p14:creationId xmlns:p14="http://schemas.microsoft.com/office/powerpoint/2010/main" val="2371799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a:t>
            </a:r>
            <a:r>
              <a:rPr lang="de-DE" baseline="0" dirty="0" smtClean="0"/>
              <a:t> Reine Wertschätzung, Dank, Lob.</a:t>
            </a:r>
          </a:p>
          <a:p>
            <a:endParaRPr lang="de-DE" baseline="0" dirty="0" smtClean="0"/>
          </a:p>
          <a:p>
            <a:r>
              <a:rPr lang="de-DE" baseline="0" dirty="0" smtClean="0"/>
              <a:t>2: Positive Gefühle fördern</a:t>
            </a:r>
          </a:p>
          <a:p>
            <a:endParaRPr lang="de-DE" baseline="0" dirty="0" smtClean="0"/>
          </a:p>
          <a:p>
            <a:r>
              <a:rPr lang="de-DE" baseline="0" dirty="0" smtClean="0"/>
              <a:t>3. Persönliche Erfahrungen (Nachfrage)</a:t>
            </a:r>
          </a:p>
          <a:p>
            <a:endParaRPr lang="de-DE" baseline="0" dirty="0" smtClean="0"/>
          </a:p>
          <a:p>
            <a:r>
              <a:rPr lang="de-DE" baseline="0" dirty="0" smtClean="0"/>
              <a:t>4: Hier hat sich ein Gespräch entwickelt. Anerkennung der Gefühle des Nutzers. Zum Schluss bedankt sich der Nutzer. Erfahrung der Praxispartner: Wenn </a:t>
            </a:r>
            <a:r>
              <a:rPr lang="de-DE" baseline="0" dirty="0" err="1" smtClean="0"/>
              <a:t>Nutzer:innen</a:t>
            </a:r>
            <a:r>
              <a:rPr lang="de-DE" baseline="0" dirty="0" smtClean="0"/>
              <a:t> direkt angesprochen wurden, kam fast immer was zurück.</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Diese Folie kann bei Zeitmangel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26</a:t>
            </a:fld>
            <a:endParaRPr lang="de-DE"/>
          </a:p>
        </p:txBody>
      </p:sp>
    </p:spTree>
    <p:extLst>
      <p:ext uri="{BB962C8B-B14F-4D97-AF65-F5344CB8AC3E}">
        <p14:creationId xmlns:p14="http://schemas.microsoft.com/office/powerpoint/2010/main" val="3781300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a:t>
            </a:r>
            <a:r>
              <a:rPr lang="de-DE" baseline="0" dirty="0" smtClean="0"/>
              <a:t> Reine Wertschätzung, Dank, Lob.</a:t>
            </a:r>
          </a:p>
          <a:p>
            <a:endParaRPr lang="de-DE" baseline="0" dirty="0" smtClean="0"/>
          </a:p>
          <a:p>
            <a:r>
              <a:rPr lang="de-DE" baseline="0" dirty="0" smtClean="0"/>
              <a:t>2: Positive Gefühle fördern</a:t>
            </a:r>
          </a:p>
          <a:p>
            <a:endParaRPr lang="de-DE" baseline="0" dirty="0" smtClean="0"/>
          </a:p>
          <a:p>
            <a:r>
              <a:rPr lang="de-DE" baseline="0" dirty="0" smtClean="0"/>
              <a:t>3. Persönliche Erfahrungen (Nachfrage)</a:t>
            </a:r>
          </a:p>
          <a:p>
            <a:endParaRPr lang="de-DE" baseline="0" dirty="0" smtClean="0"/>
          </a:p>
          <a:p>
            <a:r>
              <a:rPr lang="de-DE" baseline="0" dirty="0" smtClean="0"/>
              <a:t>4: Hier hat sich ein Gespräch entwickelt. Anerkennung der Gefühle des Nutzers. Zum Schluss bedankt sich der Nutzer. Erfahrung der Praxispartner: Wenn </a:t>
            </a:r>
            <a:r>
              <a:rPr lang="de-DE" baseline="0" dirty="0" err="1" smtClean="0"/>
              <a:t>Nutzer:innen</a:t>
            </a:r>
            <a:r>
              <a:rPr lang="de-DE" baseline="0" dirty="0" smtClean="0"/>
              <a:t> direkt angesprochen wurden, kam fast immer was zurück.</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Diese Folie kann bei Zeitmangel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27</a:t>
            </a:fld>
            <a:endParaRPr lang="de-DE"/>
          </a:p>
        </p:txBody>
      </p:sp>
    </p:spTree>
    <p:extLst>
      <p:ext uri="{BB962C8B-B14F-4D97-AF65-F5344CB8AC3E}">
        <p14:creationId xmlns:p14="http://schemas.microsoft.com/office/powerpoint/2010/main" val="3185857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Eröffnungskommentare:</a:t>
            </a:r>
          </a:p>
          <a:p>
            <a:pPr marL="228600" indent="-228600">
              <a:buAutoNum type="arabicPeriod"/>
            </a:pPr>
            <a:r>
              <a:rPr lang="de-DE" baseline="0" dirty="0" smtClean="0"/>
              <a:t>Für positive Grundstimmung sorgen (Begrüßung/Smalltalk); Austausch anregen</a:t>
            </a:r>
          </a:p>
          <a:p>
            <a:pPr marL="228600" indent="-228600">
              <a:buAutoNum type="arabicPeriod"/>
            </a:pPr>
            <a:r>
              <a:rPr lang="de-DE" dirty="0" smtClean="0"/>
              <a:t>Machtdistanz</a:t>
            </a:r>
            <a:r>
              <a:rPr lang="de-DE" baseline="0" dirty="0" smtClean="0"/>
              <a:t> abbauen; Kommunikation auf Augenhöhe; „menscheln“; Gemeinsamkeiten betonen und Wir-Gefühl stärken; Diskussion anregen</a:t>
            </a:r>
          </a:p>
          <a:p>
            <a:pPr marL="228600" indent="-228600">
              <a:buAutoNum type="arabicPeriod"/>
            </a:pPr>
            <a:r>
              <a:rPr lang="de-DE" baseline="0" dirty="0" smtClean="0"/>
              <a:t>Für positive Grundstimmung sorgen; Kommunikation auf Augenhöhe; Geschichten aus dem Redaktionsalltag</a:t>
            </a:r>
          </a:p>
          <a:p>
            <a:pPr marL="228600" indent="-228600">
              <a:buAutoNum type="arabicPeriod"/>
            </a:pPr>
            <a:endParaRPr lang="de-DE" baseline="0" dirty="0" smtClean="0"/>
          </a:p>
          <a:p>
            <a:pPr marL="0" indent="0">
              <a:buNone/>
            </a:pPr>
            <a:r>
              <a:rPr lang="de-DE" baseline="0" dirty="0" smtClean="0"/>
              <a:t>Antwortkommentare</a:t>
            </a:r>
          </a:p>
          <a:p>
            <a:pPr marL="228600" indent="-228600">
              <a:buAutoNum type="arabicPeriod"/>
            </a:pPr>
            <a:r>
              <a:rPr lang="de-DE" baseline="0" dirty="0" smtClean="0"/>
              <a:t>Wir-Gefühl stärken; Gemeinsamkeiten betonen</a:t>
            </a:r>
          </a:p>
          <a:p>
            <a:pPr marL="228600" indent="-228600">
              <a:buAutoNum type="arabicPeriod"/>
            </a:pPr>
            <a:r>
              <a:rPr lang="de-DE" baseline="0" dirty="0" smtClean="0"/>
              <a:t>Reality </a:t>
            </a:r>
            <a:r>
              <a:rPr lang="de-DE" baseline="0" dirty="0" err="1" smtClean="0"/>
              <a:t>Confirmation</a:t>
            </a:r>
            <a:r>
              <a:rPr lang="de-DE" baseline="0" dirty="0" smtClean="0"/>
              <a:t>; Diskussion anregen</a:t>
            </a:r>
          </a:p>
          <a:p>
            <a:pPr marL="228600" indent="-228600">
              <a:buAutoNum type="arabicPeriod"/>
            </a:pPr>
            <a:r>
              <a:rPr lang="de-DE" baseline="0" dirty="0" smtClean="0"/>
              <a:t>Reality </a:t>
            </a:r>
            <a:r>
              <a:rPr lang="de-DE" baseline="0" dirty="0" err="1" smtClean="0"/>
              <a:t>Confirmation</a:t>
            </a:r>
            <a:r>
              <a:rPr lang="de-DE" baseline="0" dirty="0" smtClean="0"/>
              <a:t>; Diskussion anregen. Hier werden gezielt Nutzende markiert, um ein Gespräch anzuregen.</a:t>
            </a:r>
          </a:p>
          <a:p>
            <a:pPr marL="228600" indent="-228600">
              <a:buAutoNum type="arabicPeriod"/>
            </a:pP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29</a:t>
            </a:fld>
            <a:endParaRPr lang="de-DE"/>
          </a:p>
        </p:txBody>
      </p:sp>
    </p:spTree>
    <p:extLst>
      <p:ext uri="{BB962C8B-B14F-4D97-AF65-F5344CB8AC3E}">
        <p14:creationId xmlns:p14="http://schemas.microsoft.com/office/powerpoint/2010/main" val="1653249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a:t>
            </a:r>
            <a:r>
              <a:rPr lang="de-DE" dirty="0" err="1" smtClean="0"/>
              <a:t>Nutzer:innen</a:t>
            </a:r>
            <a:r>
              <a:rPr lang="de-DE" baseline="0" dirty="0" smtClean="0"/>
              <a:t> aktiv zu Gesprächen anregen und taggen. </a:t>
            </a:r>
          </a:p>
          <a:p>
            <a:endParaRPr lang="de-DE" baseline="0" dirty="0" smtClean="0"/>
          </a:p>
          <a:p>
            <a:r>
              <a:rPr lang="de-DE" baseline="0" dirty="0" smtClean="0"/>
              <a:t>2: Auf Augenhöhe begeben, vorstellen, sich als Teil der Community sehen. Bei diesem Stil gab es viele Reaktionen aus der </a:t>
            </a:r>
            <a:r>
              <a:rPr lang="de-DE" baseline="0" dirty="0" err="1" smtClean="0"/>
              <a:t>ZDFheute</a:t>
            </a:r>
            <a:r>
              <a:rPr lang="de-DE" baseline="0" dirty="0" smtClean="0"/>
              <a:t>-Community, weil sich die Art der Moderation im Vergleich zu vorher deutlich verändert hat.</a:t>
            </a:r>
          </a:p>
          <a:p>
            <a:endParaRPr lang="de-DE" baseline="0" dirty="0" smtClean="0"/>
          </a:p>
          <a:p>
            <a:r>
              <a:rPr lang="de-DE" baseline="0" dirty="0" smtClean="0"/>
              <a:t>3: Wir-Gefühl stärken, auf Augenhöhe begeben.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Diese Folie kann bei Zeitmangel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30</a:t>
            </a:fld>
            <a:endParaRPr lang="de-DE"/>
          </a:p>
        </p:txBody>
      </p:sp>
    </p:spTree>
    <p:extLst>
      <p:ext uri="{BB962C8B-B14F-4D97-AF65-F5344CB8AC3E}">
        <p14:creationId xmlns:p14="http://schemas.microsoft.com/office/powerpoint/2010/main" val="404967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r>
              <a:rPr lang="de-DE" baseline="0" dirty="0" smtClean="0"/>
              <a:t>4: Wir-Gefühl stärken, auf Augenhöhe begeben.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Diese Folie kann bei Zeitmangel weggelassen werden.</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31</a:t>
            </a:fld>
            <a:endParaRPr lang="de-DE"/>
          </a:p>
        </p:txBody>
      </p:sp>
    </p:spTree>
    <p:extLst>
      <p:ext uri="{BB962C8B-B14F-4D97-AF65-F5344CB8AC3E}">
        <p14:creationId xmlns:p14="http://schemas.microsoft.com/office/powerpoint/2010/main" val="1028595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 die Übung werden den </a:t>
            </a:r>
            <a:r>
              <a:rPr lang="de-DE" dirty="0" err="1" smtClean="0"/>
              <a:t>Teilnehmer:innen</a:t>
            </a:r>
            <a:r>
              <a:rPr lang="de-DE" dirty="0" smtClean="0"/>
              <a:t> die Stil-Steckbriefe ausgedruckt. die sie als Hilfestellung für die Übung verwenden können (siehe Materialsammlung). Bei Online-Workshops werden die Steckbriefe als PDFs verschickt. Zudem werden Übungs-Kommentarstränge in Word-Dokumenten vorbereitet, die ebenfalls vorab verschickt werden. Es können entweder die Übungsstränge</a:t>
            </a:r>
            <a:r>
              <a:rPr lang="de-DE" baseline="0" dirty="0" smtClean="0"/>
              <a:t> aus der Materialsammlung verwendet oder eigene Übungsstränge erstellt werden, zum Beispiel auf Basis von Kommentarsträngen aus der Redaktion, die geschult wird. Wenn die Übungsstränge aus der Materialsammlung verwendet werden, darauf achten, dass die </a:t>
            </a:r>
            <a:r>
              <a:rPr lang="de-DE" baseline="0" dirty="0" err="1" smtClean="0"/>
              <a:t>Teilnehmer:innen</a:t>
            </a:r>
            <a:r>
              <a:rPr lang="de-DE" baseline="0" dirty="0" smtClean="0"/>
              <a:t> die Blanko-Version ohne Beispiele für Moderationskommentare bekommen. Die Versionen mit Beispielen für Moderationskommentare sind als Hilfestellung für die Workshop-Leitung gedacht.</a:t>
            </a:r>
            <a:endParaRPr lang="de-DE" dirty="0" smtClean="0"/>
          </a:p>
          <a:p>
            <a:endParaRPr lang="de-DE" dirty="0" smtClean="0"/>
          </a:p>
          <a:p>
            <a:r>
              <a:rPr lang="de-DE" dirty="0" smtClean="0"/>
              <a:t>Die Übungen erfolgen</a:t>
            </a:r>
            <a:r>
              <a:rPr lang="de-DE" baseline="0" dirty="0" smtClean="0"/>
              <a:t> in zwei bis drei Runden. </a:t>
            </a:r>
            <a:r>
              <a:rPr lang="de-DE" dirty="0" smtClean="0"/>
              <a:t>Den</a:t>
            </a:r>
            <a:r>
              <a:rPr lang="de-DE" baseline="0" dirty="0" smtClean="0"/>
              <a:t> Teilnehmenden wird jeweils ein</a:t>
            </a:r>
            <a:r>
              <a:rPr lang="de-DE" dirty="0" smtClean="0"/>
              <a:t> Moderationsstil</a:t>
            </a:r>
            <a:r>
              <a:rPr lang="de-DE" baseline="0" dirty="0" smtClean="0"/>
              <a:t> zugeteilt</a:t>
            </a:r>
            <a:r>
              <a:rPr lang="de-DE" dirty="0" smtClean="0"/>
              <a:t> (Bei 6 Teilnehmenden wären das z.B. zwei Personen pro Stil) und es wird ein Kommentarstrang ausgewählt,</a:t>
            </a:r>
            <a:r>
              <a:rPr lang="de-DE" baseline="0" dirty="0" smtClean="0"/>
              <a:t> den alle bearbeiten</a:t>
            </a:r>
            <a:r>
              <a:rPr lang="de-DE" dirty="0" smtClean="0"/>
              <a:t>. In</a:t>
            </a:r>
            <a:r>
              <a:rPr lang="de-DE" baseline="0" dirty="0" smtClean="0"/>
              <a:t> der nächsten Runde wird rotiert und alle bekommen einen „neuen“ Stil und einen neuen Übungsstrang.</a:t>
            </a:r>
            <a:r>
              <a:rPr lang="de-DE" dirty="0" smtClean="0"/>
              <a:t> Idealerweise gibt es drei "Übungsrunden" mir drei verschiedenen Kommentarsträngen, damit alle Teilnehmenden alle Stile üben können. Bei</a:t>
            </a:r>
            <a:r>
              <a:rPr lang="de-DE" baseline="0" dirty="0" smtClean="0"/>
              <a:t> Zeitmangel kann auch auf zwei Übungsrunden verkürzt werden. </a:t>
            </a:r>
            <a:r>
              <a:rPr lang="de-DE" dirty="0" smtClean="0"/>
              <a:t>Für jede Übungsrunde gibt es 15-20 Minuten Zeit für, danach werden die Ergebnisse besprochen und es gibt Feedback durch</a:t>
            </a:r>
            <a:r>
              <a:rPr lang="de-DE" baseline="0" dirty="0" smtClean="0"/>
              <a:t> die Workshop-Leitung</a:t>
            </a:r>
            <a:r>
              <a:rPr lang="de-DE" dirty="0" smtClean="0"/>
              <a:t>. Für weniger erfahrene</a:t>
            </a:r>
            <a:r>
              <a:rPr lang="de-DE" baseline="0" dirty="0" smtClean="0"/>
              <a:t> Gruppen sollten 20 Minuten Bearbeitungszeit pro Übungsrunde eingeplant werden, bei erfahrenen Gruppen sind in der Regel 10-15 Minuten ausreichend. </a:t>
            </a:r>
          </a:p>
          <a:p>
            <a:endParaRPr lang="de-DE" dirty="0" smtClean="0"/>
          </a:p>
          <a:p>
            <a:r>
              <a:rPr lang="de-DE" dirty="0" smtClean="0"/>
              <a:t>Die Bearbeitung</a:t>
            </a:r>
            <a:r>
              <a:rPr lang="de-DE" baseline="0" dirty="0" smtClean="0"/>
              <a:t> der Übungskommentare erfolgt direkt in den jeweiligen Word-Dokumenten. Für jeden Kommentar gibt es jeweils eine Spalte für jeden Moderationsstil, in die Moderationskommentare geschrieben werden können. Die Teilnehmenden schreiben in jeder Übungsrunde Moderationskommentare in dem Stil, der ihnen zugeteilt wurde. Es sollte in jeder Runde mindestens ein Eröffnungskommentar formuliert werden. Anschließend wählen die Teilnehmenden Kommentare aus, auf die sie im ihnen zugeteilten Stil antworten wollen. Das kann sich auch je nach Stil unterscheiden, manche Kommentare eignen sich z. B. besonders gut für den affektiven, andere für den sozial-integrativen Stil. Wichtig: Es ist nicht Ziel der Übung, auf möglichst viele Kommentare zu antworten! Zu </a:t>
            </a:r>
            <a:r>
              <a:rPr lang="de-DE" baseline="0" dirty="0" err="1" smtClean="0"/>
              <a:t>Empowerment</a:t>
            </a:r>
            <a:r>
              <a:rPr lang="de-DE" baseline="0" dirty="0" smtClean="0"/>
              <a:t>-Moderation gehört auch, die passenden Kommentare auszuwählen. Die Kommentare sollten auch nicht von oben nach unten „abgearbeitet“ werden. Deshalb sollten sich die Teilnehmenden zunächst einen Überblick über die Diskussion verschaffen.</a:t>
            </a:r>
            <a:endParaRPr lang="de-DE" dirty="0" smtClean="0"/>
          </a:p>
          <a:p>
            <a:endParaRPr lang="de-DE" dirty="0" smtClean="0"/>
          </a:p>
          <a:p>
            <a:r>
              <a:rPr lang="de-DE" dirty="0" smtClean="0"/>
              <a:t>Bei kleinen</a:t>
            </a:r>
            <a:r>
              <a:rPr lang="de-DE" baseline="0" dirty="0" smtClean="0"/>
              <a:t> Gruppen kann die Übung in Einzelarbeit erfolgen.</a:t>
            </a:r>
            <a:endParaRPr lang="de-DE" dirty="0" smtClean="0"/>
          </a:p>
          <a:p>
            <a:endParaRPr lang="de-DE" dirty="0" smtClean="0"/>
          </a:p>
          <a:p>
            <a:r>
              <a:rPr lang="de-DE" dirty="0" smtClean="0"/>
              <a:t>Bei größeren</a:t>
            </a:r>
            <a:r>
              <a:rPr lang="de-DE" baseline="0" dirty="0" smtClean="0"/>
              <a:t> Gruppen oder wenn </a:t>
            </a:r>
            <a:r>
              <a:rPr lang="de-DE" baseline="0" dirty="0" err="1" smtClean="0"/>
              <a:t>Teilnehmer:innen</a:t>
            </a:r>
            <a:r>
              <a:rPr lang="de-DE" baseline="0" dirty="0" smtClean="0"/>
              <a:t> dabei sind, die wenig Erfahrung mit Moderation haben, kann d</a:t>
            </a:r>
            <a:r>
              <a:rPr lang="de-DE" dirty="0" smtClean="0"/>
              <a:t>ie</a:t>
            </a:r>
            <a:r>
              <a:rPr lang="de-DE" baseline="0" dirty="0" smtClean="0"/>
              <a:t> Praxisübung kann auch in Kleingruppen von 2-4 </a:t>
            </a:r>
            <a:r>
              <a:rPr lang="de-DE" baseline="0" dirty="0" err="1" smtClean="0"/>
              <a:t>Teilnehmer:innen</a:t>
            </a:r>
            <a:r>
              <a:rPr lang="de-DE" baseline="0" dirty="0" smtClean="0"/>
              <a:t> erledigt werden. Die Ergebnisse werden dann von den Kleingruppen präsentiert. Für Online-Workshops können Breakout-</a:t>
            </a:r>
            <a:r>
              <a:rPr lang="de-DE" baseline="0" dirty="0" err="1" smtClean="0"/>
              <a:t>Rooms</a:t>
            </a:r>
            <a:r>
              <a:rPr lang="de-DE" baseline="0" dirty="0" smtClean="0"/>
              <a:t> für die Gruppenarbeit eingerichtet werden. Bei Gruppen mit unterschiedlichen </a:t>
            </a:r>
            <a:r>
              <a:rPr lang="de-DE" baseline="0" dirty="0" err="1" smtClean="0"/>
              <a:t>Erfahrungsleveln</a:t>
            </a:r>
            <a:r>
              <a:rPr lang="de-DE" baseline="0" dirty="0" smtClean="0"/>
              <a:t> bietet es sich an, dass jeder Kleingruppe mindestens eine erfahrene Person zugeteilt wird.</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32</a:t>
            </a:fld>
            <a:endParaRPr lang="de-DE"/>
          </a:p>
        </p:txBody>
      </p:sp>
    </p:spTree>
    <p:extLst>
      <p:ext uri="{BB962C8B-B14F-4D97-AF65-F5344CB8AC3E}">
        <p14:creationId xmlns:p14="http://schemas.microsoft.com/office/powerpoint/2010/main" val="4170062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2700" marR="5080">
              <a:lnSpc>
                <a:spcPct val="109000"/>
              </a:lnSpc>
              <a:spcBef>
                <a:spcPts val="100"/>
              </a:spcBef>
            </a:pPr>
            <a:r>
              <a:rPr lang="de-DE" sz="1200" spc="15" dirty="0" smtClean="0">
                <a:solidFill>
                  <a:srgbClr val="231F20"/>
                </a:solidFill>
                <a:latin typeface="DIN 2014"/>
                <a:cs typeface="DIN 2014"/>
              </a:rPr>
              <a:t>Wir</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haben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Stile</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in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einem</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Feldexperiment</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auf</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Facebook-Seiten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von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vier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Praxispartnern</a:t>
            </a:r>
            <a:r>
              <a:rPr lang="de-DE" sz="1200" spc="50" dirty="0" smtClean="0">
                <a:solidFill>
                  <a:srgbClr val="231F20"/>
                </a:solidFill>
                <a:latin typeface="DIN 2014"/>
                <a:cs typeface="DIN 2014"/>
              </a:rPr>
              <a:t> </a:t>
            </a:r>
            <a:r>
              <a:rPr lang="de-DE" sz="1200" spc="25" dirty="0" smtClean="0">
                <a:solidFill>
                  <a:srgbClr val="231F20"/>
                </a:solidFill>
                <a:latin typeface="DIN 2014"/>
                <a:cs typeface="DIN 2014"/>
              </a:rPr>
              <a:t>getestet </a:t>
            </a:r>
            <a:r>
              <a:rPr lang="de-DE" sz="1200" spc="-310" dirty="0" smtClean="0">
                <a:solidFill>
                  <a:srgbClr val="231F20"/>
                </a:solidFill>
                <a:latin typeface="DIN 2014"/>
                <a:cs typeface="DIN 2014"/>
              </a:rPr>
              <a:t> </a:t>
            </a:r>
            <a:r>
              <a:rPr lang="de-DE" sz="1200" spc="20" dirty="0" smtClean="0">
                <a:solidFill>
                  <a:srgbClr val="231F20"/>
                </a:solidFill>
                <a:latin typeface="DIN 2014"/>
                <a:cs typeface="DIN 2014"/>
              </a:rPr>
              <a:t>(zwei</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Wochen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pro</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Stil).</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Nach</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jedem</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Stil</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wurden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5" dirty="0" smtClean="0">
                <a:solidFill>
                  <a:srgbClr val="231F20"/>
                </a:solidFill>
                <a:latin typeface="DIN 2014"/>
                <a:cs typeface="DIN 2014"/>
              </a:rPr>
              <a:t> </a:t>
            </a:r>
            <a:r>
              <a:rPr lang="de-DE" sz="1200" spc="20" dirty="0" err="1" smtClean="0">
                <a:solidFill>
                  <a:srgbClr val="231F20"/>
                </a:solidFill>
                <a:latin typeface="DIN 2014"/>
                <a:cs typeface="DIN 2014"/>
              </a:rPr>
              <a:t>Nutzer:innen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der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jeweiligen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Communities</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befragt.</a:t>
            </a:r>
            <a:endParaRPr lang="de-DE" sz="1200" dirty="0" smtClean="0">
              <a:latin typeface="DIN 2014"/>
              <a:cs typeface="DIN 2014"/>
            </a:endParaRPr>
          </a:p>
          <a:p>
            <a:pPr marL="12700" marR="198120">
              <a:lnSpc>
                <a:spcPct val="109000"/>
              </a:lnSpc>
              <a:spcBef>
                <a:spcPts val="850"/>
              </a:spcBef>
            </a:pPr>
            <a:r>
              <a:rPr lang="de-DE" sz="1200" b="1" spc="20" dirty="0" smtClean="0">
                <a:solidFill>
                  <a:srgbClr val="231F20"/>
                </a:solidFill>
                <a:latin typeface="DIN 2014 Bold"/>
                <a:cs typeface="DIN 2014 Bold"/>
              </a:rPr>
              <a:t>Effekte</a:t>
            </a:r>
            <a:r>
              <a:rPr lang="de-DE" sz="1200" b="1" spc="55"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zeigten</a:t>
            </a:r>
            <a:r>
              <a:rPr lang="de-DE" sz="1200" b="1" spc="55" dirty="0" smtClean="0">
                <a:solidFill>
                  <a:srgbClr val="231F20"/>
                </a:solidFill>
                <a:latin typeface="DIN 2014 Bold"/>
                <a:cs typeface="DIN 2014 Bold"/>
              </a:rPr>
              <a:t> </a:t>
            </a:r>
            <a:r>
              <a:rPr lang="de-DE" sz="1200" b="1" spc="15" dirty="0" smtClean="0">
                <a:solidFill>
                  <a:srgbClr val="231F20"/>
                </a:solidFill>
                <a:latin typeface="DIN 2014 Bold"/>
                <a:cs typeface="DIN 2014 Bold"/>
              </a:rPr>
              <a:t>sich</a:t>
            </a:r>
            <a:r>
              <a:rPr lang="de-DE" sz="1200" b="1" spc="55" dirty="0" smtClean="0">
                <a:solidFill>
                  <a:srgbClr val="231F20"/>
                </a:solidFill>
                <a:latin typeface="DIN 2014 Bold"/>
                <a:cs typeface="DIN 2014 Bold"/>
              </a:rPr>
              <a:t> </a:t>
            </a:r>
            <a:r>
              <a:rPr lang="de-DE" sz="1200" b="1" spc="15" dirty="0" smtClean="0">
                <a:solidFill>
                  <a:srgbClr val="231F20"/>
                </a:solidFill>
                <a:latin typeface="DIN 2014 Bold"/>
                <a:cs typeface="DIN 2014 Bold"/>
              </a:rPr>
              <a:t>bei</a:t>
            </a:r>
            <a:r>
              <a:rPr lang="de-DE" sz="1200" b="1" spc="55"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allen</a:t>
            </a:r>
            <a:r>
              <a:rPr lang="de-DE" sz="1200" b="1" spc="60" dirty="0" smtClean="0">
                <a:solidFill>
                  <a:srgbClr val="231F20"/>
                </a:solidFill>
                <a:latin typeface="DIN 2014 Bold"/>
                <a:cs typeface="DIN 2014 Bold"/>
              </a:rPr>
              <a:t> </a:t>
            </a:r>
            <a:r>
              <a:rPr lang="de-DE" sz="1200" b="1" spc="15" dirty="0" smtClean="0">
                <a:solidFill>
                  <a:srgbClr val="231F20"/>
                </a:solidFill>
                <a:latin typeface="DIN 2014 Bold"/>
                <a:cs typeface="DIN 2014 Bold"/>
              </a:rPr>
              <a:t>drei</a:t>
            </a:r>
            <a:r>
              <a:rPr lang="de-DE" sz="1200" b="1" spc="55" dirty="0" smtClean="0">
                <a:solidFill>
                  <a:srgbClr val="231F20"/>
                </a:solidFill>
                <a:latin typeface="DIN 2014 Bold"/>
                <a:cs typeface="DIN 2014 Bold"/>
              </a:rPr>
              <a:t> </a:t>
            </a:r>
            <a:r>
              <a:rPr lang="de-DE" sz="1200" b="1" spc="20" dirty="0" err="1" smtClean="0">
                <a:solidFill>
                  <a:srgbClr val="231F20"/>
                </a:solidFill>
                <a:latin typeface="DIN 2014 Bold"/>
                <a:cs typeface="DIN 2014 Bold"/>
              </a:rPr>
              <a:t>Empowerment</a:t>
            </a:r>
            <a:r>
              <a:rPr lang="de-DE" sz="1200" b="1" spc="20" dirty="0" smtClean="0">
                <a:solidFill>
                  <a:srgbClr val="231F20"/>
                </a:solidFill>
                <a:latin typeface="DIN 2014 Bold"/>
                <a:cs typeface="DIN 2014 Bold"/>
              </a:rPr>
              <a:t>-Stilen</a:t>
            </a:r>
            <a:r>
              <a:rPr lang="de-DE" sz="1200" spc="20" dirty="0" smtClean="0">
                <a:solidFill>
                  <a:srgbClr val="231F20"/>
                </a:solidFill>
                <a:latin typeface="DIN 2014"/>
                <a:cs typeface="DIN 2014"/>
              </a:rPr>
              <a:t>.</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Ausnahme:</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Vertrauen</a:t>
            </a:r>
            <a:r>
              <a:rPr lang="de-DE" sz="1200" spc="60" dirty="0" smtClean="0">
                <a:solidFill>
                  <a:srgbClr val="231F20"/>
                </a:solidFill>
                <a:latin typeface="DIN 2014"/>
                <a:cs typeface="DIN 2014"/>
              </a:rPr>
              <a:t> </a:t>
            </a:r>
            <a:r>
              <a:rPr lang="de-DE" sz="1200" spc="10" dirty="0" smtClean="0">
                <a:solidFill>
                  <a:srgbClr val="231F20"/>
                </a:solidFill>
                <a:latin typeface="DIN 2014"/>
                <a:cs typeface="DIN 2014"/>
              </a:rPr>
              <a:t>in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Facebook-Seite </a:t>
            </a:r>
            <a:r>
              <a:rPr lang="de-DE" sz="1200" spc="-310"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Marken-Loyalität.</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Hier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zeigten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sich</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nur</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signifikante</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Effekte</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des</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kognitiven</a:t>
            </a:r>
            <a:r>
              <a:rPr lang="de-DE" sz="1200" spc="50" dirty="0" smtClean="0">
                <a:solidFill>
                  <a:srgbClr val="231F20"/>
                </a:solidFill>
                <a:latin typeface="DIN 2014"/>
                <a:cs typeface="DIN 2014"/>
              </a:rPr>
              <a:t> </a:t>
            </a:r>
            <a:r>
              <a:rPr lang="de-DE" sz="1200" spc="25" dirty="0" smtClean="0">
                <a:solidFill>
                  <a:srgbClr val="231F20"/>
                </a:solidFill>
                <a:latin typeface="DIN 2014"/>
                <a:cs typeface="DIN 2014"/>
              </a:rPr>
              <a:t>Stils.</a:t>
            </a:r>
            <a:endParaRPr lang="de-DE" sz="1200" dirty="0" smtClean="0">
              <a:latin typeface="DIN 2014"/>
              <a:cs typeface="DIN 2014"/>
            </a:endParaRPr>
          </a:p>
          <a:p>
            <a:pPr marL="12700" marR="436245">
              <a:lnSpc>
                <a:spcPct val="109000"/>
              </a:lnSpc>
              <a:spcBef>
                <a:spcPts val="850"/>
              </a:spcBef>
            </a:pPr>
            <a:r>
              <a:rPr lang="de-DE" sz="1200" spc="20" dirty="0" smtClean="0">
                <a:solidFill>
                  <a:srgbClr val="231F20"/>
                </a:solidFill>
                <a:latin typeface="DIN 2014"/>
                <a:cs typeface="DIN 2014"/>
              </a:rPr>
              <a:t>Effekte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hingen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außerdem</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bei</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Qualität,</a:t>
            </a:r>
            <a:r>
              <a:rPr lang="de-DE" sz="1200" spc="55" dirty="0" smtClean="0">
                <a:solidFill>
                  <a:srgbClr val="231F20"/>
                </a:solidFill>
                <a:latin typeface="DIN 2014"/>
                <a:cs typeface="DIN 2014"/>
              </a:rPr>
              <a:t> </a:t>
            </a:r>
            <a:r>
              <a:rPr lang="de-DE" sz="1200" spc="20" dirty="0" err="1" smtClean="0">
                <a:solidFill>
                  <a:srgbClr val="231F20"/>
                </a:solidFill>
                <a:latin typeface="DIN 2014"/>
                <a:cs typeface="DIN 2014"/>
              </a:rPr>
              <a:t>Inzivilität</a:t>
            </a:r>
            <a:r>
              <a:rPr lang="de-DE" sz="1200" spc="20" dirty="0" smtClean="0">
                <a:solidFill>
                  <a:srgbClr val="231F20"/>
                </a:solidFill>
                <a:latin typeface="DIN 2014"/>
                <a:cs typeface="DIN 2014"/>
              </a:rPr>
              <a: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Vertrauen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Loyalität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auch</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von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der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jeweiligen </a:t>
            </a:r>
            <a:r>
              <a:rPr lang="de-DE" sz="1200" spc="-310" dirty="0" smtClean="0">
                <a:solidFill>
                  <a:srgbClr val="231F20"/>
                </a:solidFill>
                <a:latin typeface="DIN 2014"/>
                <a:cs typeface="DIN 2014"/>
              </a:rPr>
              <a:t> </a:t>
            </a:r>
            <a:r>
              <a:rPr lang="de-DE" sz="1200" spc="15" dirty="0" smtClean="0">
                <a:solidFill>
                  <a:srgbClr val="231F20"/>
                </a:solidFill>
                <a:latin typeface="DIN 2014"/>
                <a:cs typeface="DIN 2014"/>
              </a:rPr>
              <a:t>Medienmarke</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ab,</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Stile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wirkten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also</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nicht</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bei</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allen</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Medienpartnern</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gleich</a:t>
            </a:r>
            <a:r>
              <a:rPr lang="de-DE" sz="1200" spc="50" dirty="0" smtClean="0">
                <a:solidFill>
                  <a:srgbClr val="231F20"/>
                </a:solidFill>
                <a:latin typeface="DIN 2014"/>
                <a:cs typeface="DIN 2014"/>
              </a:rPr>
              <a:t> </a:t>
            </a:r>
            <a:r>
              <a:rPr lang="de-DE" sz="1200" spc="25" dirty="0" smtClean="0">
                <a:solidFill>
                  <a:srgbClr val="231F20"/>
                </a:solidFill>
                <a:latin typeface="DIN 2014"/>
                <a:cs typeface="DIN 2014"/>
              </a:rPr>
              <a:t>stark.</a:t>
            </a:r>
            <a:endParaRPr lang="de-DE" sz="1200" dirty="0" smtClean="0">
              <a:latin typeface="DIN 2014"/>
              <a:cs typeface="DIN 2014"/>
            </a:endParaRPr>
          </a:p>
          <a:p>
            <a:pPr marL="12700" marR="2256790">
              <a:lnSpc>
                <a:spcPct val="109000"/>
              </a:lnSpc>
              <a:spcBef>
                <a:spcPts val="850"/>
              </a:spcBef>
            </a:pPr>
            <a:r>
              <a:rPr lang="de-DE" sz="1200" spc="20" dirty="0" smtClean="0">
                <a:solidFill>
                  <a:srgbClr val="231F20"/>
                </a:solidFill>
                <a:latin typeface="DIN 2014"/>
                <a:cs typeface="DIN 2014"/>
              </a:rPr>
              <a:t>Effektstärken</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gering,</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aber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statistisch</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robust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angesichts</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des</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kurzen </a:t>
            </a:r>
            <a:r>
              <a:rPr lang="de-DE" sz="1200" spc="-310" dirty="0" smtClean="0">
                <a:solidFill>
                  <a:srgbClr val="231F20"/>
                </a:solidFill>
                <a:latin typeface="DIN 2014"/>
                <a:cs typeface="DIN 2014"/>
              </a:rPr>
              <a:t> </a:t>
            </a:r>
            <a:r>
              <a:rPr lang="de-DE" sz="1200" spc="20" dirty="0" smtClean="0">
                <a:solidFill>
                  <a:srgbClr val="231F20"/>
                </a:solidFill>
                <a:latin typeface="DIN 2014"/>
                <a:cs typeface="DIN 2014"/>
              </a:rPr>
              <a:t>Untersuchungszeitraums</a:t>
            </a:r>
            <a:r>
              <a:rPr lang="de-DE" sz="1200" spc="45" dirty="0" smtClean="0">
                <a:solidFill>
                  <a:srgbClr val="231F20"/>
                </a:solidFill>
                <a:latin typeface="DIN 2014"/>
                <a:cs typeface="DIN 2014"/>
              </a:rPr>
              <a:t> </a:t>
            </a:r>
            <a:r>
              <a:rPr lang="de-DE" sz="1200" spc="20" dirty="0" smtClean="0">
                <a:solidFill>
                  <a:srgbClr val="231F20"/>
                </a:solidFill>
                <a:latin typeface="DIN 2014"/>
                <a:cs typeface="DIN 2014"/>
              </a:rPr>
              <a:t>bemerkenswert</a:t>
            </a:r>
            <a:endParaRPr lang="de-DE" sz="1200" dirty="0" smtClean="0">
              <a:latin typeface="DIN 2014"/>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33</a:t>
            </a:fld>
            <a:endParaRPr lang="de-DE"/>
          </a:p>
        </p:txBody>
      </p:sp>
    </p:spTree>
    <p:extLst>
      <p:ext uri="{BB962C8B-B14F-4D97-AF65-F5344CB8AC3E}">
        <p14:creationId xmlns:p14="http://schemas.microsoft.com/office/powerpoint/2010/main" val="2820671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Hier</a:t>
            </a:r>
            <a:r>
              <a:rPr lang="de-DE" baseline="0" dirty="0" smtClean="0"/>
              <a:t> kann alles, was im Workshop behandelt wurde, noch einmal in ausführlicherer Form nachgelesen werden. Außerdem enthält das Whitepaper die vollständigen Ergebnisse aus dem Feldexperiment.</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34</a:t>
            </a:fld>
            <a:endParaRPr lang="de-DE"/>
          </a:p>
        </p:txBody>
      </p:sp>
    </p:spTree>
    <p:extLst>
      <p:ext uri="{BB962C8B-B14F-4D97-AF65-F5344CB8AC3E}">
        <p14:creationId xmlns:p14="http://schemas.microsoft.com/office/powerpoint/2010/main" val="334443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2700" marR="200025">
              <a:lnSpc>
                <a:spcPct val="109000"/>
              </a:lnSpc>
              <a:spcBef>
                <a:spcPts val="110"/>
              </a:spcBef>
            </a:pPr>
            <a:r>
              <a:rPr lang="de-DE" sz="1200" spc="20" dirty="0" smtClean="0">
                <a:solidFill>
                  <a:srgbClr val="231F20"/>
                </a:solidFill>
                <a:latin typeface="DIN 2014"/>
                <a:cs typeface="DIN 2014"/>
              </a:rPr>
              <a:t>Viele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Online-Diskussionen,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vor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allem</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in</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sozialen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Medien,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gleichen</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in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der</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öffentlichen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Wahrnehmung</a:t>
            </a:r>
            <a:r>
              <a:rPr lang="de-DE" sz="1200" spc="55" dirty="0" smtClean="0">
                <a:solidFill>
                  <a:srgbClr val="231F20"/>
                </a:solidFill>
                <a:latin typeface="DIN 2014"/>
                <a:cs typeface="DIN 2014"/>
              </a:rPr>
              <a:t> </a:t>
            </a:r>
            <a:r>
              <a:rPr lang="de-DE" sz="1200" spc="25" dirty="0" smtClean="0">
                <a:solidFill>
                  <a:srgbClr val="231F20"/>
                </a:solidFill>
                <a:latin typeface="DIN 2014"/>
                <a:cs typeface="DIN 2014"/>
              </a:rPr>
              <a:t>einem </a:t>
            </a:r>
            <a:r>
              <a:rPr lang="de-DE" sz="1200" spc="-310" dirty="0" smtClean="0">
                <a:solidFill>
                  <a:srgbClr val="231F20"/>
                </a:solidFill>
                <a:latin typeface="DIN 2014"/>
                <a:cs typeface="DIN 2014"/>
              </a:rPr>
              <a:t> </a:t>
            </a:r>
            <a:r>
              <a:rPr lang="de-DE" sz="1200" spc="20" dirty="0" smtClean="0">
                <a:solidFill>
                  <a:srgbClr val="231F20"/>
                </a:solidFill>
                <a:latin typeface="DIN 2014"/>
                <a:cs typeface="DIN 2014"/>
              </a:rPr>
              <a:t>Schlachtfeld.</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„tobenden</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Scheinriesen“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scheinen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Kommentarspalten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fest</a:t>
            </a:r>
            <a:r>
              <a:rPr lang="de-DE" sz="1200" spc="60" dirty="0" smtClean="0">
                <a:solidFill>
                  <a:srgbClr val="231F20"/>
                </a:solidFill>
                <a:latin typeface="DIN 2014"/>
                <a:cs typeface="DIN 2014"/>
              </a:rPr>
              <a:t> </a:t>
            </a:r>
            <a:r>
              <a:rPr lang="de-DE" sz="1200" spc="10" dirty="0" smtClean="0">
                <a:solidFill>
                  <a:srgbClr val="231F20"/>
                </a:solidFill>
                <a:latin typeface="DIN 2014"/>
                <a:cs typeface="DIN 2014"/>
              </a:rPr>
              <a:t>im</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Griff</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zu</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haben.</a:t>
            </a:r>
            <a:r>
              <a:rPr lang="de-DE" sz="1200" spc="60" dirty="0" smtClean="0">
                <a:solidFill>
                  <a:srgbClr val="231F20"/>
                </a:solidFill>
                <a:latin typeface="DIN 2014"/>
                <a:cs typeface="DIN 2014"/>
              </a:rPr>
              <a:t> </a:t>
            </a:r>
            <a:r>
              <a:rPr lang="de-DE" sz="1200" spc="10" dirty="0" smtClean="0">
                <a:solidFill>
                  <a:srgbClr val="231F20"/>
                </a:solidFill>
                <a:latin typeface="DIN 2014"/>
                <a:cs typeface="DIN 2014"/>
              </a:rPr>
              <a:t>In</a:t>
            </a:r>
            <a:r>
              <a:rPr lang="de-DE" sz="1200" spc="55" dirty="0" smtClean="0">
                <a:solidFill>
                  <a:srgbClr val="231F20"/>
                </a:solidFill>
                <a:latin typeface="DIN 2014"/>
                <a:cs typeface="DIN 2014"/>
              </a:rPr>
              <a:t> </a:t>
            </a:r>
            <a:r>
              <a:rPr lang="de-DE" sz="1200" spc="25" dirty="0" smtClean="0">
                <a:solidFill>
                  <a:srgbClr val="231F20"/>
                </a:solidFill>
                <a:latin typeface="DIN 2014"/>
                <a:cs typeface="DIN 2014"/>
              </a:rPr>
              <a:t>einer </a:t>
            </a:r>
            <a:r>
              <a:rPr lang="de-DE" sz="1200" spc="-310" dirty="0" smtClean="0">
                <a:solidFill>
                  <a:srgbClr val="231F20"/>
                </a:solidFill>
                <a:latin typeface="DIN 2014"/>
                <a:cs typeface="DIN 2014"/>
              </a:rPr>
              <a:t> </a:t>
            </a:r>
            <a:r>
              <a:rPr lang="de-DE" sz="1200" spc="20" dirty="0" smtClean="0">
                <a:solidFill>
                  <a:srgbClr val="231F20"/>
                </a:solidFill>
                <a:latin typeface="DIN 2014"/>
                <a:cs typeface="DIN 2014"/>
              </a:rPr>
              <a:t>repräsentativen</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Befragung</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der</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LFM</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NRW</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gaben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2020</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knapp</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40</a:t>
            </a:r>
            <a:r>
              <a:rPr lang="de-DE" sz="1200" spc="50" dirty="0" smtClean="0">
                <a:solidFill>
                  <a:srgbClr val="231F20"/>
                </a:solidFill>
                <a:latin typeface="DIN 2014"/>
                <a:cs typeface="DIN 2014"/>
              </a:rPr>
              <a:t> </a:t>
            </a:r>
            <a:r>
              <a:rPr lang="de-DE" sz="1200" dirty="0" smtClean="0">
                <a:solidFill>
                  <a:srgbClr val="231F20"/>
                </a:solidFill>
                <a:latin typeface="DIN 2014"/>
                <a:cs typeface="DIN 2014"/>
              </a:rPr>
              <a: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der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Befragten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an,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dass</a:t>
            </a:r>
            <a:r>
              <a:rPr lang="de-DE" sz="1200" spc="55" dirty="0" smtClean="0">
                <a:solidFill>
                  <a:srgbClr val="231F20"/>
                </a:solidFill>
                <a:latin typeface="DIN 2014"/>
                <a:cs typeface="DIN 2014"/>
              </a:rPr>
              <a:t> </a:t>
            </a:r>
            <a:r>
              <a:rPr lang="de-DE" sz="1200" b="1" spc="10" dirty="0" smtClean="0">
                <a:solidFill>
                  <a:srgbClr val="231F20"/>
                </a:solidFill>
                <a:latin typeface="DIN 2014 Bold"/>
                <a:cs typeface="DIN 2014 Bold"/>
              </a:rPr>
              <a:t>in</a:t>
            </a:r>
            <a:r>
              <a:rPr lang="de-DE" sz="1200" b="1" spc="50" dirty="0" smtClean="0">
                <a:solidFill>
                  <a:srgbClr val="231F20"/>
                </a:solidFill>
                <a:latin typeface="DIN 2014 Bold"/>
                <a:cs typeface="DIN 2014 Bold"/>
              </a:rPr>
              <a:t> </a:t>
            </a:r>
            <a:r>
              <a:rPr lang="de-DE" sz="1200" b="1" spc="25" dirty="0" smtClean="0">
                <a:solidFill>
                  <a:srgbClr val="231F20"/>
                </a:solidFill>
                <a:latin typeface="DIN 2014 Bold"/>
                <a:cs typeface="DIN 2014 Bold"/>
              </a:rPr>
              <a:t>Diskussionen </a:t>
            </a:r>
            <a:r>
              <a:rPr lang="de-DE" sz="1200" b="1" spc="30" dirty="0" smtClean="0">
                <a:solidFill>
                  <a:srgbClr val="231F20"/>
                </a:solidFill>
                <a:latin typeface="DIN 2014 Bold"/>
                <a:cs typeface="DIN 2014 Bold"/>
              </a:rPr>
              <a:t> </a:t>
            </a:r>
            <a:r>
              <a:rPr lang="de-DE" sz="1200" b="1" spc="15" dirty="0" smtClean="0">
                <a:solidFill>
                  <a:srgbClr val="231F20"/>
                </a:solidFill>
                <a:latin typeface="DIN 2014 Bold"/>
                <a:cs typeface="DIN 2014 Bold"/>
              </a:rPr>
              <a:t>und</a:t>
            </a:r>
            <a:r>
              <a:rPr lang="de-DE" sz="1200" b="1" spc="20" dirty="0" smtClean="0">
                <a:solidFill>
                  <a:srgbClr val="231F20"/>
                </a:solidFill>
                <a:latin typeface="DIN 2014 Bold"/>
                <a:cs typeface="DIN 2014 Bold"/>
              </a:rPr>
              <a:t> Debatten</a:t>
            </a:r>
            <a:r>
              <a:rPr lang="de-DE" sz="1200" b="1" spc="50" dirty="0" smtClean="0">
                <a:solidFill>
                  <a:srgbClr val="231F20"/>
                </a:solidFill>
                <a:latin typeface="DIN 2014 Bold"/>
                <a:cs typeface="DIN 2014 Bold"/>
              </a:rPr>
              <a:t> </a:t>
            </a:r>
            <a:r>
              <a:rPr lang="de-DE" sz="1200" b="1" spc="10" dirty="0" smtClean="0">
                <a:solidFill>
                  <a:srgbClr val="231F20"/>
                </a:solidFill>
                <a:latin typeface="DIN 2014 Bold"/>
                <a:cs typeface="DIN 2014 Bold"/>
              </a:rPr>
              <a:t>im</a:t>
            </a:r>
            <a:r>
              <a:rPr lang="de-DE" sz="1200" b="1" spc="55"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Internet</a:t>
            </a:r>
            <a:r>
              <a:rPr lang="de-DE" sz="1200" b="1" spc="50" dirty="0" smtClean="0">
                <a:solidFill>
                  <a:srgbClr val="231F20"/>
                </a:solidFill>
                <a:latin typeface="DIN 2014 Bold"/>
                <a:cs typeface="DIN 2014 Bold"/>
              </a:rPr>
              <a:t> </a:t>
            </a:r>
            <a:r>
              <a:rPr lang="de-DE" sz="1200" b="1" spc="15" dirty="0" smtClean="0">
                <a:solidFill>
                  <a:srgbClr val="231F20"/>
                </a:solidFill>
                <a:latin typeface="DIN 2014 Bold"/>
                <a:cs typeface="DIN 2014 Bold"/>
              </a:rPr>
              <a:t>mehr</a:t>
            </a:r>
            <a:r>
              <a:rPr lang="de-DE" sz="1200" b="1" spc="55"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Hasskommentare</a:t>
            </a:r>
            <a:r>
              <a:rPr lang="de-DE" sz="1200" b="1" spc="55" dirty="0" smtClean="0">
                <a:solidFill>
                  <a:srgbClr val="231F20"/>
                </a:solidFill>
                <a:latin typeface="DIN 2014 Bold"/>
                <a:cs typeface="DIN 2014 Bold"/>
              </a:rPr>
              <a:t> </a:t>
            </a:r>
            <a:r>
              <a:rPr lang="de-DE" sz="1200" spc="15" dirty="0" smtClean="0">
                <a:solidFill>
                  <a:srgbClr val="231F20"/>
                </a:solidFill>
                <a:latin typeface="DIN 2014"/>
                <a:cs typeface="DIN 2014"/>
              </a:rPr>
              <a:t>als</a:t>
            </a:r>
            <a:r>
              <a:rPr lang="de-DE" sz="1200" spc="50" dirty="0" smtClean="0">
                <a:solidFill>
                  <a:srgbClr val="231F20"/>
                </a:solidFill>
                <a:latin typeface="DIN 2014"/>
                <a:cs typeface="DIN 2014"/>
              </a:rPr>
              <a:t> </a:t>
            </a:r>
            <a:r>
              <a:rPr lang="de-DE" sz="1200" b="1" spc="20" dirty="0" smtClean="0">
                <a:solidFill>
                  <a:srgbClr val="231F20"/>
                </a:solidFill>
                <a:latin typeface="DIN 2014 Bold"/>
                <a:cs typeface="DIN 2014 Bold"/>
              </a:rPr>
              <a:t>sachliche</a:t>
            </a:r>
            <a:r>
              <a:rPr lang="de-DE" sz="1200" b="1" spc="55"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Meinungsäußerungen</a:t>
            </a:r>
            <a:r>
              <a:rPr lang="de-DE" sz="1200" b="1" spc="55" dirty="0" smtClean="0">
                <a:solidFill>
                  <a:srgbClr val="231F20"/>
                </a:solidFill>
                <a:latin typeface="DIN 2014 Bold"/>
                <a:cs typeface="DIN 2014 Bold"/>
              </a:rPr>
              <a:t> </a:t>
            </a:r>
            <a:r>
              <a:rPr lang="de-DE" sz="1200" spc="25" dirty="0" smtClean="0">
                <a:solidFill>
                  <a:srgbClr val="231F20"/>
                </a:solidFill>
                <a:latin typeface="DIN 2014"/>
                <a:cs typeface="DIN 2014"/>
              </a:rPr>
              <a:t>stehen.</a:t>
            </a:r>
            <a:endParaRPr lang="de-DE" sz="1200" dirty="0" smtClean="0">
              <a:latin typeface="DIN 2014"/>
              <a:cs typeface="DIN 2014"/>
            </a:endParaRPr>
          </a:p>
          <a:p>
            <a:pPr>
              <a:lnSpc>
                <a:spcPct val="100000"/>
              </a:lnSpc>
              <a:spcBef>
                <a:spcPts val="10"/>
              </a:spcBef>
            </a:pPr>
            <a:endParaRPr lang="de-DE" sz="1200" dirty="0" smtClean="0">
              <a:latin typeface="DIN 2014"/>
              <a:cs typeface="DIN 2014"/>
            </a:endParaRPr>
          </a:p>
          <a:p>
            <a:pPr marL="12700" marR="57785" algn="just">
              <a:lnSpc>
                <a:spcPct val="109000"/>
              </a:lnSpc>
            </a:pPr>
            <a:r>
              <a:rPr lang="de-DE" sz="1200" spc="20" dirty="0" smtClean="0">
                <a:solidFill>
                  <a:srgbClr val="231F20"/>
                </a:solidFill>
                <a:latin typeface="DIN 2014"/>
                <a:cs typeface="DIN 2014"/>
              </a:rPr>
              <a:t>Ziel: </a:t>
            </a:r>
            <a:r>
              <a:rPr lang="de-DE" sz="1200" spc="15" dirty="0" smtClean="0">
                <a:solidFill>
                  <a:srgbClr val="231F20"/>
                </a:solidFill>
                <a:latin typeface="DIN 2014"/>
                <a:cs typeface="DIN 2014"/>
              </a:rPr>
              <a:t>Das </a:t>
            </a:r>
            <a:r>
              <a:rPr lang="de-DE" sz="1200" spc="20" dirty="0" smtClean="0">
                <a:solidFill>
                  <a:srgbClr val="231F20"/>
                </a:solidFill>
                <a:latin typeface="DIN 2014"/>
                <a:cs typeface="DIN 2014"/>
              </a:rPr>
              <a:t>„Schlachtfeld“ </a:t>
            </a:r>
            <a:r>
              <a:rPr lang="de-DE" sz="1200" spc="10" dirty="0" smtClean="0">
                <a:solidFill>
                  <a:srgbClr val="231F20"/>
                </a:solidFill>
                <a:latin typeface="DIN 2014"/>
                <a:cs typeface="DIN 2014"/>
              </a:rPr>
              <a:t>in </a:t>
            </a:r>
            <a:r>
              <a:rPr lang="de-DE" sz="1200" spc="15" dirty="0" smtClean="0">
                <a:solidFill>
                  <a:srgbClr val="231F20"/>
                </a:solidFill>
                <a:latin typeface="DIN 2014"/>
                <a:cs typeface="DIN 2014"/>
              </a:rPr>
              <a:t>eine </a:t>
            </a:r>
            <a:r>
              <a:rPr lang="de-DE" sz="1200" spc="20" dirty="0" smtClean="0">
                <a:solidFill>
                  <a:srgbClr val="231F20"/>
                </a:solidFill>
                <a:latin typeface="DIN 2014"/>
                <a:cs typeface="DIN 2014"/>
              </a:rPr>
              <a:t>„digitale </a:t>
            </a:r>
            <a:r>
              <a:rPr lang="de-DE" sz="1200" spc="15" dirty="0" smtClean="0">
                <a:solidFill>
                  <a:srgbClr val="231F20"/>
                </a:solidFill>
                <a:latin typeface="DIN 2014"/>
                <a:cs typeface="DIN 2014"/>
              </a:rPr>
              <a:t>Agora“ </a:t>
            </a:r>
            <a:r>
              <a:rPr lang="de-DE" sz="1200" spc="20" dirty="0" smtClean="0">
                <a:solidFill>
                  <a:srgbClr val="231F20"/>
                </a:solidFill>
                <a:latin typeface="DIN 2014"/>
                <a:cs typeface="DIN 2014"/>
              </a:rPr>
              <a:t>verwandeln </a:t>
            </a:r>
            <a:r>
              <a:rPr lang="de-DE" sz="1200" spc="15" dirty="0" smtClean="0">
                <a:solidFill>
                  <a:srgbClr val="231F20"/>
                </a:solidFill>
                <a:latin typeface="DIN 2014"/>
                <a:cs typeface="DIN 2014"/>
              </a:rPr>
              <a:t>oder </a:t>
            </a:r>
            <a:r>
              <a:rPr lang="de-DE" sz="1200" spc="20" dirty="0" smtClean="0">
                <a:solidFill>
                  <a:srgbClr val="231F20"/>
                </a:solidFill>
                <a:latin typeface="DIN 2014"/>
                <a:cs typeface="DIN 2014"/>
              </a:rPr>
              <a:t>zumindest </a:t>
            </a:r>
            <a:r>
              <a:rPr lang="de-DE" sz="1200" spc="15" dirty="0" smtClean="0">
                <a:solidFill>
                  <a:srgbClr val="231F20"/>
                </a:solidFill>
                <a:latin typeface="DIN 2014"/>
                <a:cs typeface="DIN 2014"/>
              </a:rPr>
              <a:t>ein </a:t>
            </a:r>
            <a:r>
              <a:rPr lang="de-DE" sz="1200" spc="20" dirty="0" smtClean="0">
                <a:solidFill>
                  <a:srgbClr val="231F20"/>
                </a:solidFill>
                <a:latin typeface="DIN 2014"/>
                <a:cs typeface="DIN 2014"/>
              </a:rPr>
              <a:t>Stück </a:t>
            </a:r>
            <a:r>
              <a:rPr lang="de-DE" sz="1200" spc="15" dirty="0" smtClean="0">
                <a:solidFill>
                  <a:srgbClr val="231F20"/>
                </a:solidFill>
                <a:latin typeface="DIN 2014"/>
                <a:cs typeface="DIN 2014"/>
              </a:rPr>
              <a:t>weit </a:t>
            </a:r>
            <a:r>
              <a:rPr lang="de-DE" sz="1200" spc="10" dirty="0" smtClean="0">
                <a:solidFill>
                  <a:srgbClr val="231F20"/>
                </a:solidFill>
                <a:latin typeface="DIN 2014"/>
                <a:cs typeface="DIN 2014"/>
              </a:rPr>
              <a:t>in </a:t>
            </a:r>
            <a:r>
              <a:rPr lang="de-DE" sz="1200" spc="20" dirty="0" smtClean="0">
                <a:solidFill>
                  <a:srgbClr val="231F20"/>
                </a:solidFill>
                <a:latin typeface="DIN 2014"/>
                <a:cs typeface="DIN 2014"/>
              </a:rPr>
              <a:t>diese </a:t>
            </a:r>
            <a:r>
              <a:rPr lang="de-DE" sz="1200" spc="25" dirty="0" smtClean="0">
                <a:solidFill>
                  <a:srgbClr val="231F20"/>
                </a:solidFill>
                <a:latin typeface="DIN 2014"/>
                <a:cs typeface="DIN 2014"/>
              </a:rPr>
              <a:t>Richtung </a:t>
            </a:r>
            <a:r>
              <a:rPr lang="de-DE" sz="1200" spc="30" dirty="0" smtClean="0">
                <a:solidFill>
                  <a:srgbClr val="231F20"/>
                </a:solidFill>
                <a:latin typeface="DIN 2014"/>
                <a:cs typeface="DIN 2014"/>
              </a:rPr>
              <a:t> </a:t>
            </a:r>
            <a:r>
              <a:rPr lang="de-DE" sz="1200" spc="20" dirty="0" smtClean="0">
                <a:solidFill>
                  <a:srgbClr val="231F20"/>
                </a:solidFill>
                <a:latin typeface="DIN 2014"/>
                <a:cs typeface="DIN 2014"/>
              </a:rPr>
              <a:t>bewegen. </a:t>
            </a:r>
            <a:r>
              <a:rPr lang="de-DE" sz="1200" b="1" spc="20" dirty="0" smtClean="0">
                <a:solidFill>
                  <a:srgbClr val="231F20"/>
                </a:solidFill>
                <a:latin typeface="DIN 2014 Bold"/>
                <a:cs typeface="DIN 2014 Bold"/>
              </a:rPr>
              <a:t>Bereichernde </a:t>
            </a:r>
            <a:r>
              <a:rPr lang="de-DE" sz="1200" spc="15" dirty="0" smtClean="0">
                <a:solidFill>
                  <a:srgbClr val="231F20"/>
                </a:solidFill>
                <a:latin typeface="DIN 2014"/>
                <a:cs typeface="DIN 2014"/>
              </a:rPr>
              <a:t>und </a:t>
            </a:r>
            <a:r>
              <a:rPr lang="de-DE" sz="1200" b="1" spc="15" dirty="0" smtClean="0">
                <a:solidFill>
                  <a:srgbClr val="231F20"/>
                </a:solidFill>
                <a:latin typeface="DIN 2014 Bold"/>
                <a:cs typeface="DIN 2014 Bold"/>
              </a:rPr>
              <a:t>konstruktive </a:t>
            </a:r>
            <a:r>
              <a:rPr lang="de-DE" sz="1200" b="1" spc="20" dirty="0" smtClean="0">
                <a:solidFill>
                  <a:srgbClr val="231F20"/>
                </a:solidFill>
                <a:latin typeface="DIN 2014 Bold"/>
                <a:cs typeface="DIN 2014 Bold"/>
              </a:rPr>
              <a:t>Diskussionen </a:t>
            </a:r>
            <a:r>
              <a:rPr lang="de-DE" sz="1200" b="1" spc="10" dirty="0" smtClean="0">
                <a:solidFill>
                  <a:srgbClr val="231F20"/>
                </a:solidFill>
                <a:latin typeface="DIN 2014 Bold"/>
                <a:cs typeface="DIN 2014 Bold"/>
              </a:rPr>
              <a:t>in </a:t>
            </a:r>
            <a:r>
              <a:rPr lang="de-DE" sz="1200" b="1" spc="20" dirty="0" smtClean="0">
                <a:solidFill>
                  <a:srgbClr val="231F20"/>
                </a:solidFill>
                <a:latin typeface="DIN 2014 Bold"/>
                <a:cs typeface="DIN 2014 Bold"/>
              </a:rPr>
              <a:t>Kommentarbereichen fördern</a:t>
            </a:r>
            <a:r>
              <a:rPr lang="de-DE" sz="1200" spc="20" dirty="0" smtClean="0">
                <a:solidFill>
                  <a:srgbClr val="231F20"/>
                </a:solidFill>
                <a:latin typeface="DIN 2014"/>
                <a:cs typeface="DIN 2014"/>
              </a:rPr>
              <a:t>, sowie </a:t>
            </a:r>
            <a:r>
              <a:rPr lang="de-DE" sz="1200" spc="15" dirty="0" smtClean="0">
                <a:solidFill>
                  <a:srgbClr val="231F20"/>
                </a:solidFill>
                <a:latin typeface="DIN 2014"/>
                <a:cs typeface="DIN 2014"/>
              </a:rPr>
              <a:t>die </a:t>
            </a:r>
            <a:r>
              <a:rPr lang="de-DE" sz="1200" spc="25" dirty="0" smtClean="0">
                <a:solidFill>
                  <a:srgbClr val="231F20"/>
                </a:solidFill>
                <a:latin typeface="DIN 2014"/>
                <a:cs typeface="DIN 2014"/>
              </a:rPr>
              <a:t>Loyalität </a:t>
            </a:r>
            <a:r>
              <a:rPr lang="de-DE" sz="1200" spc="30" dirty="0" smtClean="0">
                <a:solidFill>
                  <a:srgbClr val="231F20"/>
                </a:solidFill>
                <a:latin typeface="DIN 2014"/>
                <a:cs typeface="DIN 2014"/>
              </a:rPr>
              <a:t> </a:t>
            </a:r>
            <a:r>
              <a:rPr lang="de-DE" sz="1200" spc="15" dirty="0" smtClean="0">
                <a:solidFill>
                  <a:srgbClr val="231F20"/>
                </a:solidFill>
                <a:latin typeface="DIN 2014"/>
                <a:cs typeface="DIN 2014"/>
              </a:rPr>
              <a:t>der</a:t>
            </a:r>
            <a:r>
              <a:rPr lang="de-DE" sz="1200" spc="50" dirty="0" smtClean="0">
                <a:solidFill>
                  <a:srgbClr val="231F20"/>
                </a:solidFill>
                <a:latin typeface="DIN 2014"/>
                <a:cs typeface="DIN 2014"/>
              </a:rPr>
              <a:t> </a:t>
            </a:r>
            <a:r>
              <a:rPr lang="de-DE" sz="1200" spc="20" dirty="0" err="1" smtClean="0">
                <a:solidFill>
                  <a:srgbClr val="231F20"/>
                </a:solidFill>
                <a:latin typeface="DIN 2014"/>
                <a:cs typeface="DIN 2014"/>
              </a:rPr>
              <a:t>Nutzer:innen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das</a:t>
            </a:r>
            <a:r>
              <a:rPr lang="de-DE" sz="1200" spc="55" dirty="0" smtClean="0">
                <a:solidFill>
                  <a:srgbClr val="231F20"/>
                </a:solidFill>
                <a:latin typeface="DIN 2014"/>
                <a:cs typeface="DIN 2014"/>
              </a:rPr>
              <a:t> </a:t>
            </a:r>
            <a:r>
              <a:rPr lang="de-DE" sz="1200" b="1" spc="20" dirty="0" smtClean="0">
                <a:solidFill>
                  <a:srgbClr val="231F20"/>
                </a:solidFill>
                <a:latin typeface="DIN 2014 Bold"/>
                <a:cs typeface="DIN 2014 Bold"/>
              </a:rPr>
              <a:t>Image</a:t>
            </a:r>
            <a:r>
              <a:rPr lang="de-DE" sz="1200" b="1" spc="50" dirty="0" smtClean="0">
                <a:solidFill>
                  <a:srgbClr val="231F20"/>
                </a:solidFill>
                <a:latin typeface="DIN 2014 Bold"/>
                <a:cs typeface="DIN 2014 Bold"/>
              </a:rPr>
              <a:t> </a:t>
            </a:r>
            <a:r>
              <a:rPr lang="de-DE" sz="1200" b="1" spc="15" dirty="0" smtClean="0">
                <a:solidFill>
                  <a:srgbClr val="231F20"/>
                </a:solidFill>
                <a:latin typeface="DIN 2014 Bold"/>
                <a:cs typeface="DIN 2014 Bold"/>
              </a:rPr>
              <a:t>des</a:t>
            </a:r>
            <a:r>
              <a:rPr lang="de-DE" sz="1200" b="1" spc="50"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Unternehmens</a:t>
            </a:r>
            <a:r>
              <a:rPr lang="de-DE" sz="1200" b="1" spc="50"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stärken</a:t>
            </a:r>
            <a:r>
              <a:rPr lang="de-DE" sz="1200" spc="20" dirty="0" smtClean="0">
                <a:solidFill>
                  <a:srgbClr val="231F20"/>
                </a:solidFill>
                <a:latin typeface="DIN 2014"/>
                <a:cs typeface="DIN 2014"/>
              </a:rPr>
              <a:t>.</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Selbstregulierung</a:t>
            </a:r>
            <a:r>
              <a:rPr lang="de-DE" sz="1200" spc="50" dirty="0" smtClean="0">
                <a:solidFill>
                  <a:srgbClr val="231F20"/>
                </a:solidFill>
                <a:latin typeface="DIN 2014"/>
                <a:cs typeface="DIN 2014"/>
              </a:rPr>
              <a:t> </a:t>
            </a:r>
            <a:r>
              <a:rPr lang="de-DE" sz="1200" spc="25" dirty="0" smtClean="0">
                <a:solidFill>
                  <a:srgbClr val="231F20"/>
                </a:solidFill>
                <a:latin typeface="DIN 2014"/>
                <a:cs typeface="DIN 2014"/>
              </a:rPr>
              <a:t>erreichen.</a:t>
            </a:r>
            <a:endParaRPr lang="de-DE" sz="1200" dirty="0" smtClean="0">
              <a:latin typeface="DIN 2014"/>
              <a:cs typeface="DIN 2014"/>
            </a:endParaRPr>
          </a:p>
          <a:p>
            <a:pPr>
              <a:lnSpc>
                <a:spcPct val="100000"/>
              </a:lnSpc>
              <a:spcBef>
                <a:spcPts val="10"/>
              </a:spcBef>
            </a:pPr>
            <a:endParaRPr lang="de-DE" sz="1200" dirty="0" smtClean="0">
              <a:latin typeface="DIN 2014"/>
              <a:cs typeface="DIN 2014"/>
            </a:endParaRPr>
          </a:p>
          <a:p>
            <a:pPr marL="12700" marR="5080">
              <a:lnSpc>
                <a:spcPct val="109000"/>
              </a:lnSpc>
              <a:spcBef>
                <a:spcPts val="5"/>
              </a:spcBef>
            </a:pPr>
            <a:r>
              <a:rPr lang="de-DE" sz="1200" spc="15" dirty="0" smtClean="0">
                <a:solidFill>
                  <a:srgbClr val="231F20"/>
                </a:solidFill>
                <a:latin typeface="DIN 2014"/>
                <a:cs typeface="DIN 2014"/>
              </a:rPr>
              <a:t>Für</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Einstieg</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kann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Workshop-Leitung</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auch</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eigene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Erfahrungen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Anekdoten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einbringen.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Zur</a:t>
            </a:r>
            <a:r>
              <a:rPr lang="de-DE" sz="1200" spc="60" dirty="0" smtClean="0">
                <a:solidFill>
                  <a:srgbClr val="231F20"/>
                </a:solidFill>
                <a:latin typeface="DIN 2014"/>
                <a:cs typeface="DIN 2014"/>
              </a:rPr>
              <a:t> </a:t>
            </a:r>
            <a:r>
              <a:rPr lang="de-DE" sz="1200" spc="15" dirty="0" err="1" smtClean="0">
                <a:solidFill>
                  <a:srgbClr val="231F20"/>
                </a:solidFill>
                <a:latin typeface="DIN 2014"/>
                <a:cs typeface="DIN 2014"/>
              </a:rPr>
              <a:t>Akti</a:t>
            </a:r>
            <a:r>
              <a:rPr lang="de-DE" sz="1200" spc="15" dirty="0" smtClean="0">
                <a:solidFill>
                  <a:srgbClr val="231F20"/>
                </a:solidFill>
                <a:latin typeface="DIN 2014"/>
                <a:cs typeface="DIN 2014"/>
              </a:rPr>
              <a:t>- </a:t>
            </a:r>
            <a:r>
              <a:rPr lang="de-DE" sz="1200" spc="20" dirty="0" smtClean="0">
                <a:solidFill>
                  <a:srgbClr val="231F20"/>
                </a:solidFill>
                <a:latin typeface="DIN 2014"/>
                <a:cs typeface="DIN 2014"/>
              </a:rPr>
              <a:t> </a:t>
            </a:r>
            <a:r>
              <a:rPr lang="de-DE" sz="1200" spc="20" dirty="0" err="1" smtClean="0">
                <a:solidFill>
                  <a:srgbClr val="231F20"/>
                </a:solidFill>
                <a:latin typeface="DIN 2014"/>
                <a:cs typeface="DIN 2014"/>
              </a:rPr>
              <a:t>vierung</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können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die Teilnehmenden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auch</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gefragt</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werden,</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ob</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ihre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Kommentarspalten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eher</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einem</a:t>
            </a:r>
            <a:r>
              <a:rPr lang="de-DE" sz="1200" spc="55" dirty="0" smtClean="0">
                <a:solidFill>
                  <a:srgbClr val="231F20"/>
                </a:solidFill>
                <a:latin typeface="DIN 2014"/>
                <a:cs typeface="DIN 2014"/>
              </a:rPr>
              <a:t> </a:t>
            </a:r>
            <a:r>
              <a:rPr lang="de-DE" sz="1200" spc="25" dirty="0" smtClean="0">
                <a:solidFill>
                  <a:srgbClr val="231F20"/>
                </a:solidFill>
                <a:latin typeface="DIN 2014"/>
                <a:cs typeface="DIN 2014"/>
              </a:rPr>
              <a:t>Schlachtfeld </a:t>
            </a:r>
            <a:r>
              <a:rPr lang="de-DE" sz="1200" spc="-310" dirty="0" smtClean="0">
                <a:solidFill>
                  <a:srgbClr val="231F20"/>
                </a:solidFill>
                <a:latin typeface="DIN 2014"/>
                <a:cs typeface="DIN 2014"/>
              </a:rPr>
              <a:t> </a:t>
            </a:r>
            <a:r>
              <a:rPr lang="de-DE" sz="1200" spc="20" dirty="0" smtClean="0">
                <a:solidFill>
                  <a:srgbClr val="231F20"/>
                </a:solidFill>
                <a:latin typeface="DIN 2014"/>
                <a:cs typeface="DIN 2014"/>
              </a:rPr>
              <a:t>(links)</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oder</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eher</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einer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digitalen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Agora</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(rechts)</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entsprechen.</a:t>
            </a:r>
            <a:r>
              <a:rPr lang="de-DE" sz="1200" spc="60" dirty="0" smtClean="0">
                <a:solidFill>
                  <a:srgbClr val="231F20"/>
                </a:solidFill>
                <a:latin typeface="DIN 2014"/>
                <a:cs typeface="DIN 2014"/>
              </a:rPr>
              <a:t> </a:t>
            </a:r>
            <a:r>
              <a:rPr lang="de-DE" sz="1200" spc="10" dirty="0" smtClean="0">
                <a:solidFill>
                  <a:srgbClr val="231F20"/>
                </a:solidFill>
                <a:latin typeface="DIN 2014"/>
                <a:cs typeface="DIN 2014"/>
              </a:rPr>
              <a:t>Wenn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mit</a:t>
            </a:r>
            <a:r>
              <a:rPr lang="de-DE" sz="1200" spc="55" dirty="0" smtClean="0">
                <a:solidFill>
                  <a:srgbClr val="231F20"/>
                </a:solidFill>
                <a:latin typeface="DIN 2014"/>
                <a:cs typeface="DIN 2014"/>
              </a:rPr>
              <a:t> </a:t>
            </a:r>
            <a:r>
              <a:rPr lang="de-DE" sz="1200" spc="-5" dirty="0" smtClean="0">
                <a:solidFill>
                  <a:srgbClr val="231F20"/>
                </a:solidFill>
                <a:latin typeface="DIN 2014"/>
                <a:cs typeface="DIN 2014"/>
              </a:rPr>
              <a:t>Tools</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wie</a:t>
            </a:r>
            <a:r>
              <a:rPr lang="de-DE" sz="1200" spc="55" dirty="0" smtClean="0">
                <a:solidFill>
                  <a:srgbClr val="231F20"/>
                </a:solidFill>
                <a:latin typeface="DIN 2014"/>
                <a:cs typeface="DIN 2014"/>
              </a:rPr>
              <a:t> </a:t>
            </a:r>
            <a:r>
              <a:rPr lang="de-DE" sz="1200" spc="20" dirty="0" err="1" smtClean="0">
                <a:solidFill>
                  <a:srgbClr val="231F20"/>
                </a:solidFill>
                <a:latin typeface="DIN 2014"/>
                <a:cs typeface="DIN 2014"/>
              </a:rPr>
              <a:t>Mentimeter</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gearbeitet</a:t>
            </a:r>
            <a:r>
              <a:rPr lang="de-DE" sz="1200" spc="55" dirty="0" smtClean="0">
                <a:solidFill>
                  <a:srgbClr val="231F20"/>
                </a:solidFill>
                <a:latin typeface="DIN 2014"/>
                <a:cs typeface="DIN 2014"/>
              </a:rPr>
              <a:t> </a:t>
            </a:r>
            <a:r>
              <a:rPr lang="de-DE" sz="1200" spc="25" dirty="0" smtClean="0">
                <a:solidFill>
                  <a:srgbClr val="231F20"/>
                </a:solidFill>
                <a:latin typeface="DIN 2014"/>
                <a:cs typeface="DIN 2014"/>
              </a:rPr>
              <a:t>wird, </a:t>
            </a:r>
            <a:r>
              <a:rPr lang="de-DE" sz="1200" spc="-310" dirty="0" smtClean="0">
                <a:solidFill>
                  <a:srgbClr val="231F20"/>
                </a:solidFill>
                <a:latin typeface="DIN 2014"/>
                <a:cs typeface="DIN 2014"/>
              </a:rPr>
              <a:t> </a:t>
            </a:r>
            <a:r>
              <a:rPr lang="de-DE" sz="1200" spc="15" dirty="0" smtClean="0">
                <a:solidFill>
                  <a:srgbClr val="231F20"/>
                </a:solidFill>
                <a:latin typeface="DIN 2014"/>
                <a:cs typeface="DIN 2014"/>
              </a:rPr>
              <a:t>kann</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dafür</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z.</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B.</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Funktion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„Pin</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on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Image“</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verwendet</a:t>
            </a:r>
            <a:r>
              <a:rPr lang="de-DE" sz="1200" spc="50" dirty="0" smtClean="0">
                <a:solidFill>
                  <a:srgbClr val="231F20"/>
                </a:solidFill>
                <a:latin typeface="DIN 2014"/>
                <a:cs typeface="DIN 2014"/>
              </a:rPr>
              <a:t> </a:t>
            </a:r>
            <a:r>
              <a:rPr lang="de-DE" sz="1200" spc="25" dirty="0" smtClean="0">
                <a:solidFill>
                  <a:srgbClr val="231F20"/>
                </a:solidFill>
                <a:latin typeface="DIN 2014"/>
                <a:cs typeface="DIN 2014"/>
              </a:rPr>
              <a:t>werden.</a:t>
            </a:r>
            <a:endParaRPr lang="de-DE" sz="1200" dirty="0" smtClean="0">
              <a:latin typeface="DIN 2014"/>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4</a:t>
            </a:fld>
            <a:endParaRPr lang="de-DE"/>
          </a:p>
        </p:txBody>
      </p:sp>
    </p:spTree>
    <p:extLst>
      <p:ext uri="{BB962C8B-B14F-4D97-AF65-F5344CB8AC3E}">
        <p14:creationId xmlns:p14="http://schemas.microsoft.com/office/powerpoint/2010/main" val="3923269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Erläuterungen zu den Handlungsempfehlungen können im Whitepaper nachgelesen werden </a:t>
            </a:r>
            <a:r>
              <a:rPr lang="de-DE" baseline="0" dirty="0" smtClean="0"/>
              <a:t>(S. 8-10).</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35</a:t>
            </a:fld>
            <a:endParaRPr lang="de-DE"/>
          </a:p>
        </p:txBody>
      </p:sp>
    </p:spTree>
    <p:extLst>
      <p:ext uri="{BB962C8B-B14F-4D97-AF65-F5344CB8AC3E}">
        <p14:creationId xmlns:p14="http://schemas.microsoft.com/office/powerpoint/2010/main" val="3069734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spc="10" dirty="0" smtClean="0">
                <a:solidFill>
                  <a:srgbClr val="231F20"/>
                </a:solidFill>
                <a:latin typeface="DIN 2014"/>
                <a:cs typeface="DIN 2014"/>
              </a:rPr>
              <a:t>Die </a:t>
            </a:r>
            <a:r>
              <a:rPr lang="de-DE" sz="1200" spc="15" dirty="0" smtClean="0">
                <a:solidFill>
                  <a:srgbClr val="231F20"/>
                </a:solidFill>
                <a:latin typeface="DIN 2014"/>
                <a:cs typeface="DIN 2014"/>
              </a:rPr>
              <a:t>Feedback-Runde </a:t>
            </a:r>
            <a:r>
              <a:rPr lang="de-DE" sz="1200" spc="20" dirty="0" smtClean="0">
                <a:solidFill>
                  <a:srgbClr val="231F20"/>
                </a:solidFill>
                <a:latin typeface="DIN 2014"/>
                <a:cs typeface="DIN 2014"/>
              </a:rPr>
              <a:t>zum </a:t>
            </a:r>
            <a:r>
              <a:rPr lang="de-DE" sz="1200" spc="-260" dirty="0" smtClean="0">
                <a:solidFill>
                  <a:srgbClr val="231F20"/>
                </a:solidFill>
                <a:latin typeface="DIN 2014"/>
                <a:cs typeface="DIN 2014"/>
              </a:rPr>
              <a:t> </a:t>
            </a:r>
            <a:r>
              <a:rPr lang="de-DE" sz="1200" spc="15" dirty="0" smtClean="0">
                <a:solidFill>
                  <a:srgbClr val="231F20"/>
                </a:solidFill>
                <a:latin typeface="DIN 2014"/>
                <a:cs typeface="DIN 2014"/>
              </a:rPr>
              <a:t>Abschluss</a:t>
            </a:r>
            <a:r>
              <a:rPr lang="de-DE" sz="1200" spc="30" dirty="0" smtClean="0">
                <a:solidFill>
                  <a:srgbClr val="231F20"/>
                </a:solidFill>
                <a:latin typeface="DIN 2014"/>
                <a:cs typeface="DIN 2014"/>
              </a:rPr>
              <a:t> </a:t>
            </a:r>
            <a:r>
              <a:rPr lang="de-DE" sz="1200" spc="15" dirty="0" smtClean="0">
                <a:solidFill>
                  <a:srgbClr val="231F20"/>
                </a:solidFill>
                <a:latin typeface="DIN 2014"/>
                <a:cs typeface="DIN 2014"/>
              </a:rPr>
              <a:t>kann</a:t>
            </a:r>
            <a:r>
              <a:rPr lang="de-DE" sz="1200" spc="30" dirty="0" smtClean="0">
                <a:solidFill>
                  <a:srgbClr val="231F20"/>
                </a:solidFill>
                <a:latin typeface="DIN 2014"/>
                <a:cs typeface="DIN 2014"/>
              </a:rPr>
              <a:t> </a:t>
            </a:r>
            <a:r>
              <a:rPr lang="de-DE" sz="1200" spc="20" dirty="0" smtClean="0">
                <a:solidFill>
                  <a:srgbClr val="231F20"/>
                </a:solidFill>
                <a:latin typeface="DIN 2014"/>
                <a:cs typeface="DIN 2014"/>
              </a:rPr>
              <a:t>auch </a:t>
            </a:r>
            <a:r>
              <a:rPr lang="de-DE" sz="1200" spc="25" dirty="0" smtClean="0">
                <a:solidFill>
                  <a:srgbClr val="231F20"/>
                </a:solidFill>
                <a:latin typeface="DIN 2014"/>
                <a:cs typeface="DIN 2014"/>
              </a:rPr>
              <a:t> </a:t>
            </a:r>
            <a:r>
              <a:rPr lang="de-DE" sz="1200" spc="15" dirty="0" smtClean="0">
                <a:solidFill>
                  <a:srgbClr val="231F20"/>
                </a:solidFill>
                <a:latin typeface="DIN 2014"/>
                <a:cs typeface="DIN 2014"/>
              </a:rPr>
              <a:t>anders gestaltet </a:t>
            </a:r>
            <a:r>
              <a:rPr lang="de-DE" sz="1200" spc="20" dirty="0" smtClean="0">
                <a:solidFill>
                  <a:srgbClr val="231F20"/>
                </a:solidFill>
                <a:latin typeface="DIN 2014"/>
                <a:cs typeface="DIN 2014"/>
              </a:rPr>
              <a:t>werden. </a:t>
            </a:r>
            <a:r>
              <a:rPr lang="de-DE" sz="1200" spc="-260" dirty="0" smtClean="0">
                <a:solidFill>
                  <a:srgbClr val="231F20"/>
                </a:solidFill>
                <a:latin typeface="DIN 2014"/>
                <a:cs typeface="DIN 2014"/>
              </a:rPr>
              <a:t> </a:t>
            </a:r>
            <a:r>
              <a:rPr lang="de-DE" sz="1200" spc="10" dirty="0" smtClean="0">
                <a:solidFill>
                  <a:srgbClr val="231F20"/>
                </a:solidFill>
                <a:latin typeface="DIN 2014"/>
                <a:cs typeface="DIN 2014"/>
              </a:rPr>
              <a:t>Die</a:t>
            </a:r>
            <a:r>
              <a:rPr lang="de-DE" sz="1200" spc="30" dirty="0" smtClean="0">
                <a:solidFill>
                  <a:srgbClr val="231F20"/>
                </a:solidFill>
                <a:latin typeface="DIN 2014"/>
                <a:cs typeface="DIN 2014"/>
              </a:rPr>
              <a:t> </a:t>
            </a:r>
            <a:r>
              <a:rPr lang="de-DE" sz="1200" spc="15" dirty="0" smtClean="0">
                <a:solidFill>
                  <a:srgbClr val="231F20"/>
                </a:solidFill>
                <a:latin typeface="DIN 2014"/>
                <a:cs typeface="DIN 2014"/>
              </a:rPr>
              <a:t>Anrede</a:t>
            </a:r>
            <a:r>
              <a:rPr lang="de-DE" sz="1200" spc="30" dirty="0" smtClean="0">
                <a:solidFill>
                  <a:srgbClr val="231F20"/>
                </a:solidFill>
                <a:latin typeface="DIN 2014"/>
                <a:cs typeface="DIN 2014"/>
              </a:rPr>
              <a:t> </a:t>
            </a:r>
            <a:r>
              <a:rPr lang="de-DE" sz="1200" spc="15" dirty="0" smtClean="0">
                <a:solidFill>
                  <a:srgbClr val="231F20"/>
                </a:solidFill>
                <a:latin typeface="DIN 2014"/>
                <a:cs typeface="DIN 2014"/>
              </a:rPr>
              <a:t>kann</a:t>
            </a:r>
            <a:r>
              <a:rPr lang="de-DE" sz="1200" spc="30" dirty="0" smtClean="0">
                <a:solidFill>
                  <a:srgbClr val="231F20"/>
                </a:solidFill>
                <a:latin typeface="DIN 2014"/>
                <a:cs typeface="DIN 2014"/>
              </a:rPr>
              <a:t> </a:t>
            </a:r>
            <a:r>
              <a:rPr lang="de-DE" sz="1200" spc="10" dirty="0" smtClean="0">
                <a:solidFill>
                  <a:srgbClr val="231F20"/>
                </a:solidFill>
                <a:latin typeface="DIN 2014"/>
                <a:cs typeface="DIN 2014"/>
              </a:rPr>
              <a:t>bei</a:t>
            </a:r>
            <a:r>
              <a:rPr lang="de-DE" sz="1200" spc="30" dirty="0" smtClean="0">
                <a:solidFill>
                  <a:srgbClr val="231F20"/>
                </a:solidFill>
                <a:latin typeface="DIN 2014"/>
                <a:cs typeface="DIN 2014"/>
              </a:rPr>
              <a:t> </a:t>
            </a:r>
            <a:r>
              <a:rPr lang="de-DE" sz="1200" spc="10" dirty="0" err="1" smtClean="0">
                <a:solidFill>
                  <a:srgbClr val="231F20"/>
                </a:solidFill>
                <a:latin typeface="DIN 2014"/>
                <a:cs typeface="DIN 2014"/>
              </a:rPr>
              <a:t>Be</a:t>
            </a:r>
            <a:r>
              <a:rPr lang="de-DE" sz="1200" spc="10" dirty="0" smtClean="0">
                <a:solidFill>
                  <a:srgbClr val="231F20"/>
                </a:solidFill>
                <a:latin typeface="DIN 2014"/>
                <a:cs typeface="DIN 2014"/>
              </a:rPr>
              <a:t>- </a:t>
            </a:r>
            <a:r>
              <a:rPr lang="de-DE" sz="1200" spc="15" dirty="0" smtClean="0">
                <a:solidFill>
                  <a:srgbClr val="231F20"/>
                </a:solidFill>
                <a:latin typeface="DIN 2014"/>
                <a:cs typeface="DIN 2014"/>
              </a:rPr>
              <a:t> darf</a:t>
            </a:r>
            <a:r>
              <a:rPr lang="de-DE" sz="1200" spc="25" dirty="0" smtClean="0">
                <a:solidFill>
                  <a:srgbClr val="231F20"/>
                </a:solidFill>
                <a:latin typeface="DIN 2014"/>
                <a:cs typeface="DIN 2014"/>
              </a:rPr>
              <a:t> </a:t>
            </a:r>
            <a:r>
              <a:rPr lang="de-DE" sz="1200" spc="10" dirty="0" smtClean="0">
                <a:solidFill>
                  <a:srgbClr val="231F20"/>
                </a:solidFill>
                <a:latin typeface="DIN 2014"/>
                <a:cs typeface="DIN 2014"/>
              </a:rPr>
              <a:t>auf</a:t>
            </a:r>
            <a:r>
              <a:rPr lang="de-DE" sz="1200" spc="30" dirty="0" smtClean="0">
                <a:solidFill>
                  <a:srgbClr val="231F20"/>
                </a:solidFill>
                <a:latin typeface="DIN 2014"/>
                <a:cs typeface="DIN 2014"/>
              </a:rPr>
              <a:t> </a:t>
            </a:r>
            <a:r>
              <a:rPr lang="de-DE" sz="1200" spc="10" dirty="0" smtClean="0">
                <a:solidFill>
                  <a:srgbClr val="231F20"/>
                </a:solidFill>
                <a:latin typeface="DIN 2014"/>
                <a:cs typeface="DIN 2014"/>
              </a:rPr>
              <a:t>„Sie“</a:t>
            </a:r>
            <a:r>
              <a:rPr lang="de-DE" sz="1200" spc="30" dirty="0" smtClean="0">
                <a:solidFill>
                  <a:srgbClr val="231F20"/>
                </a:solidFill>
                <a:latin typeface="DIN 2014"/>
                <a:cs typeface="DIN 2014"/>
              </a:rPr>
              <a:t> </a:t>
            </a:r>
            <a:r>
              <a:rPr lang="de-DE" sz="1200" spc="20" dirty="0" smtClean="0">
                <a:solidFill>
                  <a:srgbClr val="231F20"/>
                </a:solidFill>
                <a:latin typeface="DIN 2014"/>
                <a:cs typeface="DIN 2014"/>
              </a:rPr>
              <a:t>geändert </a:t>
            </a:r>
            <a:r>
              <a:rPr lang="de-DE" sz="1200" spc="25" dirty="0" smtClean="0">
                <a:solidFill>
                  <a:srgbClr val="231F20"/>
                </a:solidFill>
                <a:latin typeface="DIN 2014"/>
                <a:cs typeface="DIN 2014"/>
              </a:rPr>
              <a:t> </a:t>
            </a:r>
            <a:r>
              <a:rPr lang="de-DE" sz="1200" spc="20" dirty="0" smtClean="0">
                <a:solidFill>
                  <a:srgbClr val="231F20"/>
                </a:solidFill>
                <a:latin typeface="DIN 2014"/>
                <a:cs typeface="DIN 2014"/>
              </a:rPr>
              <a:t>werden.</a:t>
            </a:r>
            <a:endParaRPr lang="de-DE" sz="1200" dirty="0" smtClean="0">
              <a:latin typeface="DIN 2014"/>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36</a:t>
            </a:fld>
            <a:endParaRPr lang="de-DE"/>
          </a:p>
        </p:txBody>
      </p:sp>
    </p:spTree>
    <p:extLst>
      <p:ext uri="{BB962C8B-B14F-4D97-AF65-F5344CB8AC3E}">
        <p14:creationId xmlns:p14="http://schemas.microsoft.com/office/powerpoint/2010/main" val="2775396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39</a:t>
            </a:fld>
            <a:endParaRPr lang="de-DE"/>
          </a:p>
        </p:txBody>
      </p:sp>
    </p:spTree>
    <p:extLst>
      <p:ext uri="{BB962C8B-B14F-4D97-AF65-F5344CB8AC3E}">
        <p14:creationId xmlns:p14="http://schemas.microsoft.com/office/powerpoint/2010/main" val="770879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42</a:t>
            </a:fld>
            <a:endParaRPr lang="de-DE"/>
          </a:p>
        </p:txBody>
      </p:sp>
    </p:spTree>
    <p:extLst>
      <p:ext uri="{BB962C8B-B14F-4D97-AF65-F5344CB8AC3E}">
        <p14:creationId xmlns:p14="http://schemas.microsoft.com/office/powerpoint/2010/main" val="1195806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43</a:t>
            </a:fld>
            <a:endParaRPr lang="de-DE"/>
          </a:p>
        </p:txBody>
      </p:sp>
    </p:spTree>
    <p:extLst>
      <p:ext uri="{BB962C8B-B14F-4D97-AF65-F5344CB8AC3E}">
        <p14:creationId xmlns:p14="http://schemas.microsoft.com/office/powerpoint/2010/main" val="423328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2700" marR="5080" algn="just">
              <a:lnSpc>
                <a:spcPct val="109000"/>
              </a:lnSpc>
              <a:spcBef>
                <a:spcPts val="100"/>
              </a:spcBef>
            </a:pPr>
            <a:r>
              <a:rPr lang="de-DE" sz="1200" spc="10" dirty="0" smtClean="0">
                <a:solidFill>
                  <a:srgbClr val="231F20"/>
                </a:solidFill>
                <a:latin typeface="DIN 2014"/>
                <a:cs typeface="DIN 2014"/>
              </a:rPr>
              <a:t>Im </a:t>
            </a:r>
            <a:r>
              <a:rPr lang="de-DE" sz="1200" spc="20" dirty="0" smtClean="0">
                <a:solidFill>
                  <a:srgbClr val="231F20"/>
                </a:solidFill>
                <a:latin typeface="DIN 2014"/>
                <a:cs typeface="DIN 2014"/>
              </a:rPr>
              <a:t>Community Management liegt </a:t>
            </a:r>
            <a:r>
              <a:rPr lang="de-DE" sz="1200" spc="15" dirty="0" smtClean="0">
                <a:solidFill>
                  <a:srgbClr val="231F20"/>
                </a:solidFill>
                <a:latin typeface="DIN 2014"/>
                <a:cs typeface="DIN 2014"/>
              </a:rPr>
              <a:t>der </a:t>
            </a:r>
            <a:r>
              <a:rPr lang="de-DE" sz="1200" spc="10" dirty="0" smtClean="0">
                <a:solidFill>
                  <a:srgbClr val="231F20"/>
                </a:solidFill>
                <a:latin typeface="DIN 2014"/>
                <a:cs typeface="DIN 2014"/>
              </a:rPr>
              <a:t>Fokus </a:t>
            </a:r>
            <a:r>
              <a:rPr lang="de-DE" sz="1200" dirty="0" smtClean="0">
                <a:solidFill>
                  <a:srgbClr val="231F20"/>
                </a:solidFill>
                <a:latin typeface="DIN 2014"/>
                <a:cs typeface="DIN 2014"/>
              </a:rPr>
              <a:t>häufig </a:t>
            </a:r>
            <a:r>
              <a:rPr lang="de-DE" sz="1200" spc="15" dirty="0" smtClean="0">
                <a:solidFill>
                  <a:srgbClr val="231F20"/>
                </a:solidFill>
                <a:latin typeface="DIN 2014"/>
                <a:cs typeface="DIN 2014"/>
              </a:rPr>
              <a:t>auf </a:t>
            </a:r>
            <a:r>
              <a:rPr lang="de-DE" sz="1200" spc="20" dirty="0" smtClean="0">
                <a:solidFill>
                  <a:srgbClr val="231F20"/>
                </a:solidFill>
                <a:latin typeface="DIN 2014"/>
                <a:cs typeface="DIN 2014"/>
              </a:rPr>
              <a:t>unerwünschten Kommentaren. </a:t>
            </a:r>
            <a:r>
              <a:rPr lang="de-DE" sz="1200" spc="10" dirty="0" smtClean="0">
                <a:solidFill>
                  <a:srgbClr val="231F20"/>
                </a:solidFill>
                <a:latin typeface="DIN 2014"/>
                <a:cs typeface="DIN 2014"/>
              </a:rPr>
              <a:t>Wenn </a:t>
            </a:r>
            <a:r>
              <a:rPr lang="de-DE" sz="1200" spc="20" dirty="0" smtClean="0">
                <a:solidFill>
                  <a:srgbClr val="231F20"/>
                </a:solidFill>
                <a:latin typeface="DIN 2014"/>
                <a:cs typeface="DIN 2014"/>
              </a:rPr>
              <a:t>außer </a:t>
            </a:r>
            <a:r>
              <a:rPr lang="de-DE" sz="1200" spc="15" dirty="0" smtClean="0">
                <a:solidFill>
                  <a:srgbClr val="231F20"/>
                </a:solidFill>
                <a:latin typeface="DIN 2014"/>
                <a:cs typeface="DIN 2014"/>
              </a:rPr>
              <a:t>dem </a:t>
            </a:r>
            <a:r>
              <a:rPr lang="de-DE" sz="1200" spc="25" dirty="0" smtClean="0">
                <a:solidFill>
                  <a:srgbClr val="231F20"/>
                </a:solidFill>
                <a:latin typeface="DIN 2014"/>
                <a:cs typeface="DIN 2014"/>
              </a:rPr>
              <a:t>Löschen </a:t>
            </a:r>
            <a:r>
              <a:rPr lang="de-DE" sz="1200" spc="30" dirty="0" smtClean="0">
                <a:solidFill>
                  <a:srgbClr val="231F20"/>
                </a:solidFill>
                <a:latin typeface="DIN 2014"/>
                <a:cs typeface="DIN 2014"/>
              </a:rPr>
              <a:t> </a:t>
            </a:r>
            <a:r>
              <a:rPr lang="de-DE" sz="1200" spc="15" dirty="0" smtClean="0">
                <a:solidFill>
                  <a:srgbClr val="231F20"/>
                </a:solidFill>
                <a:latin typeface="DIN 2014"/>
                <a:cs typeface="DIN 2014"/>
              </a:rPr>
              <a:t>und Verbergen von </a:t>
            </a:r>
            <a:r>
              <a:rPr lang="de-DE" sz="1200" spc="20" dirty="0" smtClean="0">
                <a:solidFill>
                  <a:srgbClr val="231F20"/>
                </a:solidFill>
                <a:latin typeface="DIN 2014"/>
                <a:cs typeface="DIN 2014"/>
              </a:rPr>
              <a:t>unangemessenen Beiträgen überhaupt interaktive Moderation eingesetzt wird, besteht </a:t>
            </a:r>
            <a:r>
              <a:rPr lang="de-DE" sz="1200" spc="25" dirty="0" smtClean="0">
                <a:solidFill>
                  <a:srgbClr val="231F20"/>
                </a:solidFill>
                <a:latin typeface="DIN 2014"/>
                <a:cs typeface="DIN 2014"/>
              </a:rPr>
              <a:t>diese </a:t>
            </a:r>
            <a:r>
              <a:rPr lang="de-DE" sz="1200" spc="30" dirty="0" smtClean="0">
                <a:solidFill>
                  <a:srgbClr val="231F20"/>
                </a:solidFill>
                <a:latin typeface="DIN 2014"/>
                <a:cs typeface="DIN 2014"/>
              </a:rPr>
              <a:t> </a:t>
            </a:r>
            <a:r>
              <a:rPr lang="de-DE" sz="1200" dirty="0" smtClean="0">
                <a:solidFill>
                  <a:srgbClr val="231F20"/>
                </a:solidFill>
                <a:latin typeface="DIN 2014"/>
                <a:cs typeface="DIN 2014"/>
              </a:rPr>
              <a:t>häufig</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aus</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Ermahnungen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gebetsmühlenartigen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Verweisen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auf</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0" dirty="0" smtClean="0">
                <a:solidFill>
                  <a:srgbClr val="231F20"/>
                </a:solidFill>
                <a:latin typeface="DIN 2014"/>
                <a:cs typeface="DIN 2014"/>
              </a:rPr>
              <a:t> </a:t>
            </a:r>
            <a:r>
              <a:rPr lang="de-DE" sz="1200" spc="25" dirty="0" smtClean="0">
                <a:solidFill>
                  <a:srgbClr val="231F20"/>
                </a:solidFill>
                <a:latin typeface="DIN 2014"/>
                <a:cs typeface="DIN 2014"/>
              </a:rPr>
              <a:t>Netiquette.</a:t>
            </a:r>
            <a:endParaRPr lang="de-DE" sz="1200" dirty="0" smtClean="0">
              <a:latin typeface="DIN 2014"/>
              <a:cs typeface="DIN 2014"/>
            </a:endParaRPr>
          </a:p>
          <a:p>
            <a:pPr>
              <a:lnSpc>
                <a:spcPct val="100000"/>
              </a:lnSpc>
              <a:spcBef>
                <a:spcPts val="40"/>
              </a:spcBef>
            </a:pPr>
            <a:endParaRPr lang="de-DE" sz="1200" dirty="0" smtClean="0">
              <a:latin typeface="DIN 2014"/>
              <a:cs typeface="DIN 2014"/>
            </a:endParaRPr>
          </a:p>
          <a:p>
            <a:pPr marL="12700" marR="260985" algn="just">
              <a:lnSpc>
                <a:spcPct val="109000"/>
              </a:lnSpc>
            </a:pPr>
            <a:r>
              <a:rPr lang="de-DE" sz="1200" b="1" spc="20" dirty="0" smtClean="0">
                <a:solidFill>
                  <a:srgbClr val="231F20"/>
                </a:solidFill>
                <a:latin typeface="DIN 2014 Bold"/>
                <a:cs typeface="DIN 2014 Bold"/>
              </a:rPr>
              <a:t>Regulierende Moderation: </a:t>
            </a:r>
            <a:r>
              <a:rPr lang="de-DE" sz="1200" spc="15" dirty="0" smtClean="0">
                <a:solidFill>
                  <a:srgbClr val="231F20"/>
                </a:solidFill>
                <a:latin typeface="DIN 2014"/>
                <a:cs typeface="DIN 2014"/>
              </a:rPr>
              <a:t>Fokussierung auf </a:t>
            </a:r>
            <a:r>
              <a:rPr lang="de-DE" sz="1200" b="1" spc="20" dirty="0" smtClean="0">
                <a:solidFill>
                  <a:srgbClr val="231F20"/>
                </a:solidFill>
                <a:latin typeface="DIN 2014 Bold"/>
                <a:cs typeface="DIN 2014 Bold"/>
              </a:rPr>
              <a:t>schlechte </a:t>
            </a:r>
            <a:r>
              <a:rPr lang="de-DE" sz="1200" b="1" spc="15" dirty="0" smtClean="0">
                <a:solidFill>
                  <a:srgbClr val="231F20"/>
                </a:solidFill>
                <a:latin typeface="DIN 2014 Bold"/>
                <a:cs typeface="DIN 2014 Bold"/>
              </a:rPr>
              <a:t>Kommentare und wie man sie </a:t>
            </a:r>
            <a:r>
              <a:rPr lang="de-DE" sz="1200" b="1" spc="20" dirty="0" smtClean="0">
                <a:solidFill>
                  <a:srgbClr val="231F20"/>
                </a:solidFill>
                <a:latin typeface="DIN 2014 Bold"/>
                <a:cs typeface="DIN 2014 Bold"/>
              </a:rPr>
              <a:t>reaktiv </a:t>
            </a:r>
            <a:r>
              <a:rPr lang="de-DE" sz="1200" b="1" spc="15" dirty="0" smtClean="0">
                <a:solidFill>
                  <a:srgbClr val="231F20"/>
                </a:solidFill>
                <a:latin typeface="DIN 2014 Bold"/>
                <a:cs typeface="DIN 2014 Bold"/>
              </a:rPr>
              <a:t>abwehren </a:t>
            </a:r>
            <a:r>
              <a:rPr lang="de-DE" sz="1200" b="1" spc="25" dirty="0" smtClean="0">
                <a:solidFill>
                  <a:srgbClr val="231F20"/>
                </a:solidFill>
                <a:latin typeface="DIN 2014 Bold"/>
                <a:cs typeface="DIN 2014 Bold"/>
              </a:rPr>
              <a:t>kann </a:t>
            </a:r>
            <a:r>
              <a:rPr lang="de-DE" sz="1200" b="1" spc="30" dirty="0" smtClean="0">
                <a:solidFill>
                  <a:srgbClr val="231F20"/>
                </a:solidFill>
                <a:latin typeface="DIN 2014 Bold"/>
                <a:cs typeface="DIN 2014 Bold"/>
              </a:rPr>
              <a:t> </a:t>
            </a:r>
            <a:r>
              <a:rPr lang="de-DE" sz="1200" spc="20" dirty="0" smtClean="0">
                <a:solidFill>
                  <a:srgbClr val="231F20"/>
                </a:solidFill>
                <a:latin typeface="DIN 2014"/>
                <a:cs typeface="DIN 2014"/>
              </a:rPr>
              <a:t>(Bild </a:t>
            </a:r>
            <a:r>
              <a:rPr lang="de-DE" sz="1200" spc="15" dirty="0" smtClean="0">
                <a:solidFill>
                  <a:srgbClr val="231F20"/>
                </a:solidFill>
                <a:latin typeface="DIN 2014"/>
                <a:cs typeface="DIN 2014"/>
              </a:rPr>
              <a:t>des </a:t>
            </a:r>
            <a:r>
              <a:rPr lang="de-DE" sz="1200" spc="20" dirty="0" smtClean="0">
                <a:solidFill>
                  <a:srgbClr val="231F20"/>
                </a:solidFill>
                <a:latin typeface="DIN 2014"/>
                <a:cs typeface="DIN 2014"/>
              </a:rPr>
              <a:t>tadelnden Oberlehrers: Verhaltensänderung durch Ermahnung). </a:t>
            </a:r>
            <a:r>
              <a:rPr lang="de-DE" sz="1200" spc="15" dirty="0" smtClean="0">
                <a:solidFill>
                  <a:srgbClr val="231F20"/>
                </a:solidFill>
                <a:latin typeface="DIN 2014"/>
                <a:cs typeface="DIN 2014"/>
              </a:rPr>
              <a:t>Oft </a:t>
            </a:r>
            <a:r>
              <a:rPr lang="de-DE" sz="1200" spc="20" dirty="0" smtClean="0">
                <a:solidFill>
                  <a:srgbClr val="231F20"/>
                </a:solidFill>
                <a:latin typeface="DIN 2014"/>
                <a:cs typeface="DIN 2014"/>
              </a:rPr>
              <a:t>reine Symptombehandlung, </a:t>
            </a:r>
            <a:r>
              <a:rPr lang="de-DE" sz="1200" spc="25" dirty="0" smtClean="0">
                <a:solidFill>
                  <a:srgbClr val="231F20"/>
                </a:solidFill>
                <a:latin typeface="DIN 2014"/>
                <a:cs typeface="DIN 2014"/>
              </a:rPr>
              <a:t>die </a:t>
            </a:r>
            <a:r>
              <a:rPr lang="de-DE" sz="1200" spc="30" dirty="0" smtClean="0">
                <a:solidFill>
                  <a:srgbClr val="231F20"/>
                </a:solidFill>
                <a:latin typeface="DIN 2014"/>
                <a:cs typeface="DIN 2014"/>
              </a:rPr>
              <a:t> </a:t>
            </a:r>
            <a:r>
              <a:rPr lang="de-DE" sz="1200" spc="15" dirty="0" smtClean="0">
                <a:solidFill>
                  <a:srgbClr val="231F20"/>
                </a:solidFill>
                <a:latin typeface="DIN 2014"/>
                <a:cs typeface="DIN 2014"/>
              </a:rPr>
              <a:t>das</a:t>
            </a:r>
            <a:r>
              <a:rPr lang="de-DE" sz="1200" spc="50" dirty="0" smtClean="0">
                <a:solidFill>
                  <a:srgbClr val="231F20"/>
                </a:solidFill>
                <a:latin typeface="DIN 2014"/>
                <a:cs typeface="DIN 2014"/>
              </a:rPr>
              <a:t> </a:t>
            </a:r>
            <a:r>
              <a:rPr lang="de-DE" sz="1200" spc="20" dirty="0" err="1" smtClean="0">
                <a:solidFill>
                  <a:srgbClr val="231F20"/>
                </a:solidFill>
                <a:latin typeface="DIN 2014"/>
                <a:cs typeface="DIN 2014"/>
              </a:rPr>
              <a:t>Kommentierverhalten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nur</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zeitweise</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beschränkt</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nicht</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nachhaltig</a:t>
            </a:r>
            <a:r>
              <a:rPr lang="de-DE" sz="1200" spc="50" dirty="0" smtClean="0">
                <a:solidFill>
                  <a:srgbClr val="231F20"/>
                </a:solidFill>
                <a:latin typeface="DIN 2014"/>
                <a:cs typeface="DIN 2014"/>
              </a:rPr>
              <a:t> </a:t>
            </a:r>
            <a:r>
              <a:rPr lang="de-DE" sz="1200" spc="25" dirty="0" smtClean="0">
                <a:solidFill>
                  <a:srgbClr val="231F20"/>
                </a:solidFill>
                <a:latin typeface="DIN 2014"/>
                <a:cs typeface="DIN 2014"/>
              </a:rPr>
              <a:t>verbessert.</a:t>
            </a:r>
            <a:endParaRPr lang="de-DE" sz="1200" dirty="0" smtClean="0">
              <a:latin typeface="DIN 2014"/>
              <a:cs typeface="DIN 2014"/>
            </a:endParaRPr>
          </a:p>
          <a:p>
            <a:pPr>
              <a:lnSpc>
                <a:spcPct val="100000"/>
              </a:lnSpc>
              <a:spcBef>
                <a:spcPts val="40"/>
              </a:spcBef>
            </a:pPr>
            <a:endParaRPr lang="de-DE" sz="1200" dirty="0" smtClean="0">
              <a:latin typeface="DIN 2014"/>
              <a:cs typeface="DIN 2014"/>
            </a:endParaRPr>
          </a:p>
          <a:p>
            <a:pPr marL="12700" marR="589915">
              <a:lnSpc>
                <a:spcPct val="109000"/>
              </a:lnSpc>
            </a:pPr>
            <a:r>
              <a:rPr lang="de-DE" sz="1200" spc="20" dirty="0" smtClean="0">
                <a:solidFill>
                  <a:srgbClr val="231F20"/>
                </a:solidFill>
                <a:latin typeface="DIN 2014"/>
                <a:cs typeface="DIN 2014"/>
              </a:rPr>
              <a:t>Dabei</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gerät</a:t>
            </a:r>
            <a:r>
              <a:rPr lang="de-DE" sz="1200" spc="65" dirty="0" smtClean="0">
                <a:solidFill>
                  <a:srgbClr val="231F20"/>
                </a:solidFill>
                <a:latin typeface="DIN 2014"/>
                <a:cs typeface="DIN 2014"/>
              </a:rPr>
              <a:t> </a:t>
            </a:r>
            <a:r>
              <a:rPr lang="de-DE" sz="1200" spc="15" dirty="0" smtClean="0">
                <a:solidFill>
                  <a:srgbClr val="231F20"/>
                </a:solidFill>
                <a:latin typeface="DIN 2014"/>
                <a:cs typeface="DIN 2014"/>
              </a:rPr>
              <a:t>oft</a:t>
            </a:r>
            <a:r>
              <a:rPr lang="de-DE" sz="1200" spc="65" dirty="0" smtClean="0">
                <a:solidFill>
                  <a:srgbClr val="231F20"/>
                </a:solidFill>
                <a:latin typeface="DIN 2014"/>
                <a:cs typeface="DIN 2014"/>
              </a:rPr>
              <a:t> </a:t>
            </a:r>
            <a:r>
              <a:rPr lang="de-DE" sz="1200" spc="10" dirty="0" smtClean="0">
                <a:solidFill>
                  <a:srgbClr val="231F20"/>
                </a:solidFill>
                <a:latin typeface="DIN 2014"/>
                <a:cs typeface="DIN 2014"/>
              </a:rPr>
              <a:t>in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Vergessenheit,</a:t>
            </a:r>
            <a:r>
              <a:rPr lang="de-DE" sz="1200" spc="65" dirty="0" smtClean="0">
                <a:solidFill>
                  <a:srgbClr val="231F20"/>
                </a:solidFill>
                <a:latin typeface="DIN 2014"/>
                <a:cs typeface="DIN 2014"/>
              </a:rPr>
              <a:t> </a:t>
            </a:r>
            <a:r>
              <a:rPr lang="de-DE" sz="1200" spc="15" dirty="0" smtClean="0">
                <a:solidFill>
                  <a:srgbClr val="231F20"/>
                </a:solidFill>
                <a:latin typeface="DIN 2014"/>
                <a:cs typeface="DIN 2014"/>
              </a:rPr>
              <a:t>dass</a:t>
            </a:r>
            <a:r>
              <a:rPr lang="de-DE" sz="1200" spc="65" dirty="0" smtClean="0">
                <a:solidFill>
                  <a:srgbClr val="231F20"/>
                </a:solidFill>
                <a:latin typeface="DIN 2014"/>
                <a:cs typeface="DIN 2014"/>
              </a:rPr>
              <a:t> </a:t>
            </a:r>
            <a:r>
              <a:rPr lang="de-DE" sz="1200" spc="10" dirty="0" smtClean="0">
                <a:solidFill>
                  <a:srgbClr val="231F20"/>
                </a:solidFill>
                <a:latin typeface="DIN 2014"/>
                <a:cs typeface="DIN 2014"/>
              </a:rPr>
              <a:t>es</a:t>
            </a:r>
            <a:r>
              <a:rPr lang="de-DE" sz="1200" spc="60" dirty="0" smtClean="0">
                <a:solidFill>
                  <a:srgbClr val="231F20"/>
                </a:solidFill>
                <a:latin typeface="DIN 2014"/>
                <a:cs typeface="DIN 2014"/>
              </a:rPr>
              <a:t> </a:t>
            </a:r>
            <a:r>
              <a:rPr lang="de-DE" sz="1200" spc="10" dirty="0" smtClean="0">
                <a:solidFill>
                  <a:srgbClr val="231F20"/>
                </a:solidFill>
                <a:latin typeface="DIN 2014"/>
                <a:cs typeface="DIN 2014"/>
              </a:rPr>
              <a:t>in</a:t>
            </a:r>
            <a:r>
              <a:rPr lang="de-DE" sz="1200" spc="65" dirty="0" smtClean="0">
                <a:solidFill>
                  <a:srgbClr val="231F20"/>
                </a:solidFill>
                <a:latin typeface="DIN 2014"/>
                <a:cs typeface="DIN 2014"/>
              </a:rPr>
              <a:t> </a:t>
            </a:r>
            <a:r>
              <a:rPr lang="de-DE" sz="1200" spc="20" dirty="0" smtClean="0">
                <a:solidFill>
                  <a:srgbClr val="231F20"/>
                </a:solidFill>
                <a:latin typeface="DIN 2014"/>
                <a:cs typeface="DIN 2014"/>
              </a:rPr>
              <a:t>jeder</a:t>
            </a:r>
            <a:r>
              <a:rPr lang="de-DE" sz="1200" spc="65" dirty="0" smtClean="0">
                <a:solidFill>
                  <a:srgbClr val="231F20"/>
                </a:solidFill>
                <a:latin typeface="DIN 2014"/>
                <a:cs typeface="DIN 2014"/>
              </a:rPr>
              <a:t> </a:t>
            </a:r>
            <a:r>
              <a:rPr lang="de-DE" sz="1200" spc="20" dirty="0" smtClean="0">
                <a:solidFill>
                  <a:srgbClr val="231F20"/>
                </a:solidFill>
                <a:latin typeface="DIN 2014"/>
                <a:cs typeface="DIN 2014"/>
              </a:rPr>
              <a:t>Online-Diskussion</a:t>
            </a:r>
            <a:r>
              <a:rPr lang="de-DE" sz="1200" spc="65" dirty="0" smtClean="0">
                <a:solidFill>
                  <a:srgbClr val="231F20"/>
                </a:solidFill>
                <a:latin typeface="DIN 2014"/>
                <a:cs typeface="DIN 2014"/>
              </a:rPr>
              <a:t> </a:t>
            </a:r>
            <a:r>
              <a:rPr lang="de-DE" sz="1200" spc="15" dirty="0" smtClean="0">
                <a:solidFill>
                  <a:srgbClr val="231F20"/>
                </a:solidFill>
                <a:latin typeface="DIN 2014"/>
                <a:cs typeface="DIN 2014"/>
              </a:rPr>
              <a:t>auch</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respektvolle,</a:t>
            </a:r>
            <a:r>
              <a:rPr lang="de-DE" sz="1200" spc="65" dirty="0" smtClean="0">
                <a:solidFill>
                  <a:srgbClr val="231F20"/>
                </a:solidFill>
                <a:latin typeface="DIN 2014"/>
                <a:cs typeface="DIN 2014"/>
              </a:rPr>
              <a:t> </a:t>
            </a:r>
            <a:r>
              <a:rPr lang="de-DE" sz="1200" spc="15" dirty="0" smtClean="0">
                <a:solidFill>
                  <a:srgbClr val="231F20"/>
                </a:solidFill>
                <a:latin typeface="DIN 2014"/>
                <a:cs typeface="DIN 2014"/>
              </a:rPr>
              <a:t>konstruktive</a:t>
            </a:r>
            <a:r>
              <a:rPr lang="de-DE" sz="1200" spc="65" dirty="0" smtClean="0">
                <a:solidFill>
                  <a:srgbClr val="231F20"/>
                </a:solidFill>
                <a:latin typeface="DIN 2014"/>
                <a:cs typeface="DIN 2014"/>
              </a:rPr>
              <a:t> </a:t>
            </a:r>
            <a:r>
              <a:rPr lang="de-DE" sz="1200" spc="25" dirty="0" smtClean="0">
                <a:solidFill>
                  <a:srgbClr val="231F20"/>
                </a:solidFill>
                <a:latin typeface="DIN 2014"/>
                <a:cs typeface="DIN 2014"/>
              </a:rPr>
              <a:t>und </a:t>
            </a:r>
            <a:r>
              <a:rPr lang="de-DE" sz="1200" spc="-310" dirty="0" smtClean="0">
                <a:solidFill>
                  <a:srgbClr val="231F20"/>
                </a:solidFill>
                <a:latin typeface="DIN 2014"/>
                <a:cs typeface="DIN 2014"/>
              </a:rPr>
              <a:t> </a:t>
            </a:r>
            <a:r>
              <a:rPr lang="de-DE" sz="1200" spc="20" dirty="0" smtClean="0">
                <a:solidFill>
                  <a:srgbClr val="231F20"/>
                </a:solidFill>
                <a:latin typeface="DIN 2014"/>
                <a:cs typeface="DIN 2014"/>
              </a:rPr>
              <a:t>bereichernde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Kommentare</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gibt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Menschen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sich</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für</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eine</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gute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Diskussionskultur</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einsetzen.</a:t>
            </a:r>
            <a:endParaRPr lang="de-DE" sz="1200" dirty="0" smtClean="0">
              <a:latin typeface="DIN 2014"/>
              <a:cs typeface="DIN 2014"/>
            </a:endParaRPr>
          </a:p>
          <a:p>
            <a:pPr>
              <a:lnSpc>
                <a:spcPct val="100000"/>
              </a:lnSpc>
              <a:spcBef>
                <a:spcPts val="40"/>
              </a:spcBef>
            </a:pPr>
            <a:endParaRPr lang="de-DE" sz="1200" dirty="0" smtClean="0">
              <a:latin typeface="DIN 2014"/>
              <a:cs typeface="DIN 2014"/>
            </a:endParaRPr>
          </a:p>
          <a:p>
            <a:pPr marL="12700" marR="579120">
              <a:lnSpc>
                <a:spcPct val="109000"/>
              </a:lnSpc>
            </a:pPr>
            <a:r>
              <a:rPr lang="de-DE" sz="1200" b="1" spc="20" dirty="0" err="1" smtClean="0">
                <a:solidFill>
                  <a:srgbClr val="231F20"/>
                </a:solidFill>
                <a:latin typeface="DIN 2014 Bold"/>
                <a:cs typeface="DIN 2014 Bold"/>
              </a:rPr>
              <a:t>Empowerment</a:t>
            </a:r>
            <a:r>
              <a:rPr lang="de-DE" sz="1200" b="1" spc="20" dirty="0" smtClean="0">
                <a:solidFill>
                  <a:srgbClr val="231F20"/>
                </a:solidFill>
                <a:latin typeface="DIN 2014 Bold"/>
                <a:cs typeface="DIN 2014 Bold"/>
              </a:rPr>
              <a:t>-Moderation:</a:t>
            </a:r>
            <a:r>
              <a:rPr lang="de-DE" sz="1200" b="1" spc="65" dirty="0" smtClean="0">
                <a:solidFill>
                  <a:srgbClr val="231F20"/>
                </a:solidFill>
                <a:latin typeface="DIN 2014 Bold"/>
                <a:cs typeface="DIN 2014 Bold"/>
              </a:rPr>
              <a:t> </a:t>
            </a:r>
            <a:r>
              <a:rPr lang="de-DE" sz="1200" spc="15" dirty="0" smtClean="0">
                <a:solidFill>
                  <a:srgbClr val="231F20"/>
                </a:solidFill>
                <a:latin typeface="DIN 2014"/>
                <a:cs typeface="DIN 2014"/>
              </a:rPr>
              <a:t>Fokussierung</a:t>
            </a:r>
            <a:r>
              <a:rPr lang="de-DE" sz="1200" spc="65" dirty="0" smtClean="0">
                <a:solidFill>
                  <a:srgbClr val="231F20"/>
                </a:solidFill>
                <a:latin typeface="DIN 2014"/>
                <a:cs typeface="DIN 2014"/>
              </a:rPr>
              <a:t> </a:t>
            </a:r>
            <a:r>
              <a:rPr lang="de-DE" sz="1200" spc="15" dirty="0" smtClean="0">
                <a:solidFill>
                  <a:srgbClr val="231F20"/>
                </a:solidFill>
                <a:latin typeface="DIN 2014"/>
                <a:cs typeface="DIN 2014"/>
              </a:rPr>
              <a:t>auf</a:t>
            </a:r>
            <a:r>
              <a:rPr lang="de-DE" sz="1200" spc="65" dirty="0" smtClean="0">
                <a:solidFill>
                  <a:srgbClr val="231F20"/>
                </a:solidFill>
                <a:latin typeface="DIN 2014"/>
                <a:cs typeface="DIN 2014"/>
              </a:rPr>
              <a:t> </a:t>
            </a:r>
            <a:r>
              <a:rPr lang="de-DE" sz="1200" b="1" spc="20" dirty="0" smtClean="0">
                <a:solidFill>
                  <a:srgbClr val="231F20"/>
                </a:solidFill>
                <a:latin typeface="DIN 2014 Bold"/>
                <a:cs typeface="DIN 2014 Bold"/>
              </a:rPr>
              <a:t>wünschenswerte</a:t>
            </a:r>
            <a:r>
              <a:rPr lang="de-DE" sz="1200" b="1" spc="65" dirty="0" smtClean="0">
                <a:solidFill>
                  <a:srgbClr val="231F20"/>
                </a:solidFill>
                <a:latin typeface="DIN 2014 Bold"/>
                <a:cs typeface="DIN 2014 Bold"/>
              </a:rPr>
              <a:t> </a:t>
            </a:r>
            <a:r>
              <a:rPr lang="de-DE" sz="1200" b="1" spc="15" dirty="0" smtClean="0">
                <a:solidFill>
                  <a:srgbClr val="231F20"/>
                </a:solidFill>
                <a:latin typeface="DIN 2014 Bold"/>
                <a:cs typeface="DIN 2014 Bold"/>
              </a:rPr>
              <a:t>und</a:t>
            </a:r>
            <a:r>
              <a:rPr lang="de-DE" sz="1200" b="1" spc="65"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bereichernde</a:t>
            </a:r>
            <a:r>
              <a:rPr lang="de-DE" sz="1200" b="1" spc="65" dirty="0" smtClean="0">
                <a:solidFill>
                  <a:srgbClr val="231F20"/>
                </a:solidFill>
                <a:latin typeface="DIN 2014 Bold"/>
                <a:cs typeface="DIN 2014 Bold"/>
              </a:rPr>
              <a:t> </a:t>
            </a:r>
            <a:r>
              <a:rPr lang="de-DE" sz="1200" b="1" spc="15" dirty="0" smtClean="0">
                <a:solidFill>
                  <a:srgbClr val="231F20"/>
                </a:solidFill>
                <a:latin typeface="DIN 2014 Bold"/>
                <a:cs typeface="DIN 2014 Bold"/>
              </a:rPr>
              <a:t>Kommentare</a:t>
            </a:r>
            <a:r>
              <a:rPr lang="de-DE" sz="1200" spc="15" dirty="0" smtClean="0">
                <a:solidFill>
                  <a:srgbClr val="231F20"/>
                </a:solidFill>
                <a:latin typeface="DIN 2014"/>
                <a:cs typeface="DIN 2014"/>
              </a:rPr>
              <a:t>,</a:t>
            </a:r>
            <a:r>
              <a:rPr lang="de-DE" sz="1200" spc="65" dirty="0" smtClean="0">
                <a:solidFill>
                  <a:srgbClr val="231F20"/>
                </a:solidFill>
                <a:latin typeface="DIN 2014"/>
                <a:cs typeface="DIN 2014"/>
              </a:rPr>
              <a:t> </a:t>
            </a:r>
            <a:r>
              <a:rPr lang="de-DE" sz="1200" spc="20" dirty="0" smtClean="0">
                <a:solidFill>
                  <a:srgbClr val="231F20"/>
                </a:solidFill>
                <a:latin typeface="DIN 2014"/>
                <a:cs typeface="DIN 2014"/>
              </a:rPr>
              <a:t>statt</a:t>
            </a:r>
            <a:r>
              <a:rPr lang="de-DE" sz="1200" spc="65" dirty="0" smtClean="0">
                <a:solidFill>
                  <a:srgbClr val="231F20"/>
                </a:solidFill>
                <a:latin typeface="DIN 2014"/>
                <a:cs typeface="DIN 2014"/>
              </a:rPr>
              <a:t> </a:t>
            </a:r>
            <a:r>
              <a:rPr lang="de-DE" sz="1200" spc="25" dirty="0" smtClean="0">
                <a:solidFill>
                  <a:srgbClr val="231F20"/>
                </a:solidFill>
                <a:latin typeface="DIN 2014"/>
                <a:cs typeface="DIN 2014"/>
              </a:rPr>
              <a:t>nur </a:t>
            </a:r>
            <a:r>
              <a:rPr lang="de-DE" sz="1200" spc="-310" dirty="0" smtClean="0">
                <a:solidFill>
                  <a:srgbClr val="231F20"/>
                </a:solidFill>
                <a:latin typeface="DIN 2014"/>
                <a:cs typeface="DIN 2014"/>
              </a:rPr>
              <a:t> </a:t>
            </a:r>
            <a:r>
              <a:rPr lang="de-DE" sz="1200" spc="20" dirty="0" smtClean="0">
                <a:solidFill>
                  <a:srgbClr val="231F20"/>
                </a:solidFill>
                <a:latin typeface="DIN 2014"/>
                <a:cs typeface="DIN 2014"/>
              </a:rPr>
              <a:t>normverletzende</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Kommentare</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zu</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beantworten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ihnen</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so</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noch</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mehr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Aufmerksamkeit</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zu</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schenken.</a:t>
            </a:r>
            <a:endParaRPr lang="de-DE" sz="1200" dirty="0" smtClean="0">
              <a:latin typeface="DIN 2014"/>
              <a:cs typeface="DIN 2014"/>
            </a:endParaRPr>
          </a:p>
          <a:p>
            <a:pPr marL="12700">
              <a:lnSpc>
                <a:spcPct val="100000"/>
              </a:lnSpc>
              <a:spcBef>
                <a:spcPts val="140"/>
              </a:spcBef>
            </a:pPr>
            <a:r>
              <a:rPr lang="de-DE" sz="1200" spc="20" dirty="0" err="1" smtClean="0">
                <a:solidFill>
                  <a:srgbClr val="231F20"/>
                </a:solidFill>
                <a:latin typeface="DIN 2014"/>
                <a:cs typeface="DIN 2014"/>
              </a:rPr>
              <a:t>Nutzer:innen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sollen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dazu</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motiviert</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dabei</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unterstützt</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werden,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konstruktiv</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respektvoll</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zu</a:t>
            </a:r>
            <a:r>
              <a:rPr lang="de-DE" sz="1200" spc="60" dirty="0" smtClean="0">
                <a:solidFill>
                  <a:srgbClr val="231F20"/>
                </a:solidFill>
                <a:latin typeface="DIN 2014"/>
                <a:cs typeface="DIN 2014"/>
              </a:rPr>
              <a:t> </a:t>
            </a:r>
            <a:r>
              <a:rPr lang="de-DE" sz="1200" spc="25" dirty="0" smtClean="0">
                <a:solidFill>
                  <a:srgbClr val="231F20"/>
                </a:solidFill>
                <a:latin typeface="DIN 2014"/>
                <a:cs typeface="DIN 2014"/>
              </a:rPr>
              <a:t>diskutieren.</a:t>
            </a:r>
            <a:endParaRPr lang="de-DE" sz="1200" dirty="0" smtClean="0">
              <a:latin typeface="DIN 2014"/>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5</a:t>
            </a:fld>
            <a:endParaRPr lang="de-DE"/>
          </a:p>
        </p:txBody>
      </p:sp>
    </p:spTree>
    <p:extLst>
      <p:ext uri="{BB962C8B-B14F-4D97-AF65-F5344CB8AC3E}">
        <p14:creationId xmlns:p14="http://schemas.microsoft.com/office/powerpoint/2010/main" val="80172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defRPr/>
            </a:pPr>
            <a:r>
              <a:rPr lang="de-DE" b="0" dirty="0" smtClean="0"/>
              <a:t>Das Konzept der </a:t>
            </a:r>
            <a:r>
              <a:rPr lang="de-DE" b="0" dirty="0" err="1" smtClean="0"/>
              <a:t>Empowerment</a:t>
            </a:r>
            <a:r>
              <a:rPr lang="de-DE" b="0" dirty="0" smtClean="0"/>
              <a:t>-Moderation kommt ursprünglich aus der sozialen Arbeit. Grundidee: In einem selbstbestimmten Lernprozess werden Menschen Orientierung und Ressourcen vermittelt, damit sie ihre Ziele eigenständig erreichen können. In Online-Diskussionen kann ein Ziel z. B. darin bestehen, eine respektvolle und konstruktive Diskussion zu führen. Außerdem soll </a:t>
            </a:r>
            <a:r>
              <a:rPr lang="de-DE" b="0" dirty="0" err="1" smtClean="0"/>
              <a:t>Empowerment</a:t>
            </a:r>
            <a:r>
              <a:rPr lang="de-DE" b="0" dirty="0" smtClean="0"/>
              <a:t>-Moderation „Hilfe zur Selbsthilfe“ leisten und im Idealfall eine Selbstregulierung innerhalb der Community anstoßen. Dann wird die Community bei Normverstößen selbstständig aktiv und greift ein, z. B. mit Gegenrede.</a:t>
            </a:r>
          </a:p>
          <a:p>
            <a:pPr marL="0" marR="0" lvl="0" indent="0" algn="l" defTabSz="914400">
              <a:lnSpc>
                <a:spcPct val="100000"/>
              </a:lnSpc>
              <a:spcBef>
                <a:spcPts val="0"/>
              </a:spcBef>
              <a:spcAft>
                <a:spcPts val="0"/>
              </a:spcAft>
              <a:buClrTx/>
              <a:buSzTx/>
              <a:buFontTx/>
              <a:buNone/>
              <a:defRPr/>
            </a:pPr>
            <a:endParaRPr lang="de-DE" b="0" dirty="0" smtClean="0"/>
          </a:p>
          <a:p>
            <a:pPr marL="0" marR="0" lvl="0" indent="0" algn="l" defTabSz="914400">
              <a:lnSpc>
                <a:spcPct val="100000"/>
              </a:lnSpc>
              <a:spcBef>
                <a:spcPts val="0"/>
              </a:spcBef>
              <a:spcAft>
                <a:spcPts val="0"/>
              </a:spcAft>
              <a:buClrTx/>
              <a:buSzTx/>
              <a:buFontTx/>
              <a:buNone/>
              <a:defRPr/>
            </a:pPr>
            <a:r>
              <a:rPr lang="de-DE" b="0" dirty="0" smtClean="0"/>
              <a:t>Das soll erreicht werden, in dem die Moderierenden in der Diskussion Präsenz zeigen und sich aktiv beteiligen. Dabei wird ihre potenzielle Vorbildfunktion genutzt: Menschen imitieren Verhalten oft, wenn es von statushöheren Individuen vorgelebt wird und wenn sie das Gefühl haben, dass es sich für sie lohnt, dieses Verhalten anzuwenden. </a:t>
            </a:r>
          </a:p>
          <a:p>
            <a:pPr marL="0" marR="0" lvl="0" indent="0" algn="l" defTabSz="914400">
              <a:lnSpc>
                <a:spcPct val="100000"/>
              </a:lnSpc>
              <a:spcBef>
                <a:spcPts val="0"/>
              </a:spcBef>
              <a:spcAft>
                <a:spcPts val="0"/>
              </a:spcAft>
              <a:buClrTx/>
              <a:buSzTx/>
              <a:buFontTx/>
              <a:buNone/>
              <a:defRPr/>
            </a:pPr>
            <a:endParaRPr lang="de-DE"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latin typeface="Arial" panose="020B0604020202020204" pitchFamily="34" charset="0"/>
                <a:cs typeface="Times New Roman" panose="02020603050405020304" pitchFamily="18" charset="0"/>
              </a:rPr>
              <a:t>Diese Folie befasst sich mit dem theoretischen Hintergrund und kann auch weggelassen werden.</a:t>
            </a:r>
            <a:endParaRPr lang="de-DE" dirty="0" smtClean="0"/>
          </a:p>
          <a:p>
            <a:pPr marL="0" marR="0" lvl="0" indent="0" algn="l" defTabSz="914400">
              <a:lnSpc>
                <a:spcPct val="100000"/>
              </a:lnSpc>
              <a:spcBef>
                <a:spcPts val="0"/>
              </a:spcBef>
              <a:spcAft>
                <a:spcPts val="0"/>
              </a:spcAft>
              <a:buClrTx/>
              <a:buSzTx/>
              <a:buFontTx/>
              <a:buNone/>
              <a:defRPr/>
            </a:pPr>
            <a:endParaRPr lang="de-DE" b="0" dirty="0" smtClean="0"/>
          </a:p>
          <a:p>
            <a:pPr>
              <a:defRPr/>
            </a:pPr>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6</a:t>
            </a:fld>
            <a:endParaRPr lang="de-DE"/>
          </a:p>
        </p:txBody>
      </p:sp>
    </p:spTree>
    <p:extLst>
      <p:ext uri="{BB962C8B-B14F-4D97-AF65-F5344CB8AC3E}">
        <p14:creationId xmlns:p14="http://schemas.microsoft.com/office/powerpoint/2010/main" val="72394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dirty="0" smtClean="0"/>
              <a:t>Auf einer übergeordneten Ebene soll </a:t>
            </a:r>
            <a:r>
              <a:rPr lang="de-DE" dirty="0" err="1" smtClean="0"/>
              <a:t>Empowerment</a:t>
            </a:r>
            <a:r>
              <a:rPr lang="de-DE" dirty="0" smtClean="0"/>
              <a:t>-Moderation den </a:t>
            </a:r>
            <a:r>
              <a:rPr lang="de-DE" dirty="0" err="1" smtClean="0"/>
              <a:t>Nutzer:innen</a:t>
            </a:r>
            <a:r>
              <a:rPr lang="de-DE" dirty="0" smtClean="0"/>
              <a:t> als Strukturgeberin, Vorbild und offenes Ohr dienen.</a:t>
            </a:r>
          </a:p>
          <a:p>
            <a:pPr>
              <a:defRPr/>
            </a:pPr>
            <a:endParaRPr lang="de-DE" dirty="0" smtClean="0"/>
          </a:p>
          <a:p>
            <a:pPr>
              <a:defRPr/>
            </a:pPr>
            <a:r>
              <a:rPr lang="de-DE" dirty="0" err="1" smtClean="0"/>
              <a:t>Strukturgeber:in</a:t>
            </a:r>
            <a:r>
              <a:rPr lang="de-DE" dirty="0" smtClean="0"/>
              <a:t>: Ähnliche Funktion wie Gastgeber von politischen Talkshows. Bieten Orientierung indem sie die Regeln der Diskussion transparent kommunizieren und die Debatte strukturieren. Beginnen die Debatte mit einem Eröffnungskommentar und setzen so den Grundton und die Richtung für die Diskussion.</a:t>
            </a:r>
          </a:p>
          <a:p>
            <a:pPr>
              <a:defRPr/>
            </a:pPr>
            <a:endParaRPr lang="de-DE" dirty="0" smtClean="0"/>
          </a:p>
          <a:p>
            <a:pPr>
              <a:defRPr/>
            </a:pPr>
            <a:r>
              <a:rPr lang="de-DE" dirty="0" smtClean="0"/>
              <a:t>Vorbild: Moderierende leben die Kommunikation, die sie sich von der Community wünschen, selbst vor. Sie stützen z.B. ihre eigenen Aussagen mit Argumenten und erkennen Gefühle von </a:t>
            </a:r>
            <a:r>
              <a:rPr lang="de-DE" dirty="0" err="1" smtClean="0"/>
              <a:t>Nutzer:innen</a:t>
            </a:r>
            <a:r>
              <a:rPr lang="de-DE" dirty="0" smtClean="0"/>
              <a:t> an. Sie bleiben respektvoll und sind nicht herablassend oder überheblich </a:t>
            </a:r>
            <a:r>
              <a:rPr lang="de-DE" dirty="0" smtClean="0">
                <a:sym typeface="Wingdings" panose="05000000000000000000" pitchFamily="2" charset="2"/>
              </a:rPr>
              <a:t> „Gegentrollen“ geht oft nach hinten los.</a:t>
            </a:r>
          </a:p>
          <a:p>
            <a:pPr>
              <a:defRPr/>
            </a:pPr>
            <a:endParaRPr lang="de-DE" dirty="0" smtClean="0">
              <a:sym typeface="Wingdings" panose="05000000000000000000" pitchFamily="2" charset="2"/>
            </a:endParaRPr>
          </a:p>
          <a:p>
            <a:pPr>
              <a:defRPr/>
            </a:pPr>
            <a:r>
              <a:rPr lang="de-DE" dirty="0" smtClean="0">
                <a:sym typeface="Wingdings" panose="05000000000000000000" pitchFamily="2" charset="2"/>
              </a:rPr>
              <a:t>Offenes Ohr: Dafür ist die Sichtbarkeit der Community </a:t>
            </a:r>
            <a:r>
              <a:rPr lang="de-DE" dirty="0" err="1" smtClean="0">
                <a:sym typeface="Wingdings" panose="05000000000000000000" pitchFamily="2" charset="2"/>
              </a:rPr>
              <a:t>Manager:innen</a:t>
            </a:r>
            <a:r>
              <a:rPr lang="de-DE" dirty="0" smtClean="0">
                <a:sym typeface="Wingdings" panose="05000000000000000000" pitchFamily="2" charset="2"/>
              </a:rPr>
              <a:t> zentral. Sie zeigen Präsenz und Interesse, hören aktiv zu und sind ansprechbar. So geben sie den </a:t>
            </a:r>
            <a:r>
              <a:rPr lang="de-DE" dirty="0" err="1" smtClean="0">
                <a:sym typeface="Wingdings" panose="05000000000000000000" pitchFamily="2" charset="2"/>
              </a:rPr>
              <a:t>Nutzer:innen</a:t>
            </a:r>
            <a:r>
              <a:rPr lang="de-DE" dirty="0" smtClean="0">
                <a:sym typeface="Wingdings" panose="05000000000000000000" pitchFamily="2" charset="2"/>
              </a:rPr>
              <a:t> das Gefühl, dass jemand da ist und „aufpasst“. Dagegen läuft nicht-interaktive Moderation (Löschen, verbergen etc.) meist im Hintergrund ab und bleibt für die meisten </a:t>
            </a:r>
            <a:r>
              <a:rPr lang="de-DE" dirty="0" err="1" smtClean="0">
                <a:sym typeface="Wingdings" panose="05000000000000000000" pitchFamily="2" charset="2"/>
              </a:rPr>
              <a:t>Nutzer:innen</a:t>
            </a:r>
            <a:r>
              <a:rPr lang="de-DE" dirty="0" smtClean="0">
                <a:sym typeface="Wingdings" panose="05000000000000000000" pitchFamily="2" charset="2"/>
              </a:rPr>
              <a:t> </a:t>
            </a:r>
            <a:r>
              <a:rPr lang="de-DE" dirty="0" err="1" smtClean="0">
                <a:sym typeface="Wingdings" panose="05000000000000000000" pitchFamily="2" charset="2"/>
              </a:rPr>
              <a:t>unsichtbar.Zu</a:t>
            </a:r>
            <a:r>
              <a:rPr lang="de-DE" dirty="0" smtClean="0">
                <a:sym typeface="Wingdings" panose="05000000000000000000" pitchFamily="2" charset="2"/>
              </a:rPr>
              <a:t> dieser Sichtbarkeit trägt auch der Eröffnungskommentar bei. Die </a:t>
            </a:r>
            <a:r>
              <a:rPr lang="de-DE" dirty="0" err="1" smtClean="0">
                <a:sym typeface="Wingdings" panose="05000000000000000000" pitchFamily="2" charset="2"/>
              </a:rPr>
              <a:t>Moderator:innen</a:t>
            </a:r>
            <a:r>
              <a:rPr lang="de-DE" dirty="0" smtClean="0">
                <a:sym typeface="Wingdings" panose="05000000000000000000" pitchFamily="2" charset="2"/>
              </a:rPr>
              <a:t> gehen respektvoll und wertschätzend mit den Beiträgen der </a:t>
            </a:r>
            <a:r>
              <a:rPr lang="de-DE" dirty="0" err="1" smtClean="0">
                <a:sym typeface="Wingdings" panose="05000000000000000000" pitchFamily="2" charset="2"/>
              </a:rPr>
              <a:t>Nutzer:innen</a:t>
            </a:r>
            <a:r>
              <a:rPr lang="de-DE" dirty="0" smtClean="0">
                <a:sym typeface="Wingdings" panose="05000000000000000000" pitchFamily="2" charset="2"/>
              </a:rPr>
              <a:t> um, nehmen Feedback und Anregungen ernst und agieren auf Augenhöhe mit ihrer Community.</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7</a:t>
            </a:fld>
            <a:endParaRPr lang="de-DE"/>
          </a:p>
        </p:txBody>
      </p:sp>
    </p:spTree>
    <p:extLst>
      <p:ext uri="{BB962C8B-B14F-4D97-AF65-F5344CB8AC3E}">
        <p14:creationId xmlns:p14="http://schemas.microsoft.com/office/powerpoint/2010/main" val="16563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a:t>
            </a:r>
            <a:r>
              <a:rPr lang="de-DE" baseline="0" dirty="0" smtClean="0"/>
              <a:t> </a:t>
            </a:r>
            <a:r>
              <a:rPr lang="de-DE" baseline="0" dirty="0" err="1" smtClean="0"/>
              <a:t>Empowerment</a:t>
            </a:r>
            <a:r>
              <a:rPr lang="de-DE" baseline="0" dirty="0" smtClean="0"/>
              <a:t>-Moderation darum geht, wünschenswerte und bereichernde Kommentare zu stärken. </a:t>
            </a:r>
            <a:r>
              <a:rPr lang="de-DE" dirty="0" smtClean="0"/>
              <a:t>Aber was macht eigentlich gute und schlechte Kommentare aus und welche</a:t>
            </a:r>
            <a:r>
              <a:rPr lang="de-DE" baseline="0" dirty="0" smtClean="0"/>
              <a:t> Kommentare sollen bestärkt werden</a:t>
            </a:r>
            <a:r>
              <a:rPr lang="de-DE" dirty="0" smtClean="0"/>
              <a:t>? Sind sich da </a:t>
            </a:r>
            <a:r>
              <a:rPr lang="de-DE" baseline="0" dirty="0" smtClean="0"/>
              <a:t>überhaupt alle einig? Und wofür sind Kommentarspalten eigentlich da? Diese Fragen sollen in diesem interaktiven Teil geklärt werden.</a:t>
            </a:r>
            <a:endParaRPr lang="de-DE" dirty="0" smtClean="0"/>
          </a:p>
          <a:p>
            <a:endParaRPr lang="de-DE" dirty="0" smtClean="0"/>
          </a:p>
          <a:p>
            <a:r>
              <a:rPr lang="de-DE" dirty="0" smtClean="0"/>
              <a:t>Bei kürzeren</a:t>
            </a:r>
            <a:r>
              <a:rPr lang="de-DE" baseline="0" dirty="0" smtClean="0"/>
              <a:t> Workshops oder wenn mehr Zeit für die Übungen bleiben soll, kann dieser Teil auch weggelassen werden. Dann weiter mit Folie 17 („Der Auswahlprozess“). Alternativ kann der Teil verkürzt werden. Dann empfehlen wir, vor allem die erste Frage („Was enthalten wünschenswerte Kommentare?“) zu besprechen, da das die Basis für </a:t>
            </a:r>
            <a:r>
              <a:rPr lang="de-DE" baseline="0" dirty="0" err="1" smtClean="0"/>
              <a:t>Empowerment</a:t>
            </a:r>
            <a:r>
              <a:rPr lang="de-DE" baseline="0" dirty="0" smtClean="0"/>
              <a:t>-Moderation ist. Wenn zwei Fragen besprochen werden sollen, kann zusätzlich die zweite Frage („Was enthalten schlechte Kommentare?“) aufgenommen werden. Das kann auch spontan erfolgen, zum Beispiel, wenn die </a:t>
            </a:r>
            <a:r>
              <a:rPr lang="de-DE" baseline="0" dirty="0" err="1" smtClean="0"/>
              <a:t>Teilnehmer:innen</a:t>
            </a:r>
            <a:r>
              <a:rPr lang="de-DE" baseline="0" dirty="0" smtClean="0"/>
              <a:t> sehr diskutierfreudig sind und die erste Frage bereits viel Zeit in Anspruch genommen hat.</a:t>
            </a:r>
          </a:p>
          <a:p>
            <a:endParaRPr lang="de-DE" baseline="0" dirty="0" smtClean="0"/>
          </a:p>
          <a:p>
            <a:r>
              <a:rPr lang="de-DE" baseline="0" dirty="0" smtClean="0"/>
              <a:t>Wenn der Teil zur Community-Strategie weggelassen wird, können die Moderationsstile bereits vor der ersten Pause vorgestellt werden.</a:t>
            </a:r>
            <a:endParaRPr lang="de-DE" dirty="0" smtClean="0"/>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9</a:t>
            </a:fld>
            <a:endParaRPr lang="de-DE"/>
          </a:p>
        </p:txBody>
      </p:sp>
    </p:spTree>
    <p:extLst>
      <p:ext uri="{BB962C8B-B14F-4D97-AF65-F5344CB8AC3E}">
        <p14:creationId xmlns:p14="http://schemas.microsoft.com/office/powerpoint/2010/main" val="3152843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2700" marR="107950">
              <a:lnSpc>
                <a:spcPct val="109000"/>
              </a:lnSpc>
              <a:spcBef>
                <a:spcPts val="100"/>
              </a:spcBef>
            </a:pPr>
            <a:r>
              <a:rPr lang="de-DE" sz="1200" b="1" spc="15" dirty="0" smtClean="0">
                <a:solidFill>
                  <a:srgbClr val="231F20"/>
                </a:solidFill>
                <a:latin typeface="DIN 2014 Bold"/>
                <a:cs typeface="DIN 2014 Bold"/>
              </a:rPr>
              <a:t>Für</a:t>
            </a:r>
            <a:r>
              <a:rPr lang="de-DE" sz="1200" b="1" spc="50"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Online-Workshops</a:t>
            </a:r>
            <a:r>
              <a:rPr lang="de-DE" sz="1200" b="1" spc="55" dirty="0" smtClean="0">
                <a:solidFill>
                  <a:srgbClr val="231F20"/>
                </a:solidFill>
                <a:latin typeface="DIN 2014 Bold"/>
                <a:cs typeface="DIN 2014 Bold"/>
              </a:rPr>
              <a:t> </a:t>
            </a:r>
            <a:r>
              <a:rPr lang="de-DE" sz="1200" spc="20" dirty="0" smtClean="0">
                <a:solidFill>
                  <a:srgbClr val="231F20"/>
                </a:solidFill>
                <a:latin typeface="DIN 2014"/>
                <a:cs typeface="DIN 2014"/>
              </a:rPr>
              <a:t>bietet</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sich</a:t>
            </a:r>
            <a:r>
              <a:rPr lang="de-DE" sz="1200" spc="55" dirty="0" smtClean="0">
                <a:solidFill>
                  <a:srgbClr val="231F20"/>
                </a:solidFill>
                <a:latin typeface="DIN 2014"/>
                <a:cs typeface="DIN 2014"/>
              </a:rPr>
              <a:t> </a:t>
            </a:r>
            <a:r>
              <a:rPr lang="de-DE" sz="1200" b="1" spc="20" dirty="0" err="1" smtClean="0">
                <a:solidFill>
                  <a:srgbClr val="231F20"/>
                </a:solidFill>
                <a:latin typeface="DIN 2014 Bold"/>
                <a:cs typeface="DIN 2014 Bold"/>
              </a:rPr>
              <a:t>Mentimeter</a:t>
            </a:r>
            <a:r>
              <a:rPr lang="de-DE" sz="1200" b="1" spc="50" dirty="0" smtClean="0">
                <a:solidFill>
                  <a:srgbClr val="231F20"/>
                </a:solidFill>
                <a:latin typeface="DIN 2014 Bold"/>
                <a:cs typeface="DIN 2014 Bold"/>
              </a:rPr>
              <a:t> </a:t>
            </a:r>
            <a:r>
              <a:rPr lang="de-DE" sz="1200" spc="15" dirty="0" smtClean="0">
                <a:solidFill>
                  <a:srgbClr val="231F20"/>
                </a:solidFill>
                <a:latin typeface="DIN 2014"/>
                <a:cs typeface="DIN 2014"/>
              </a:rPr>
              <a:t>an.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Das</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ist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ein</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Beispiel</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für</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eine</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Version </a:t>
            </a:r>
            <a:r>
              <a:rPr lang="de-DE" sz="1200" spc="20" dirty="0" smtClean="0">
                <a:solidFill>
                  <a:srgbClr val="231F20"/>
                </a:solidFill>
                <a:latin typeface="DIN 2014"/>
                <a:cs typeface="DIN 2014"/>
              </a:rPr>
              <a:t> </a:t>
            </a:r>
            <a:r>
              <a:rPr lang="de-DE" sz="1200" spc="15" dirty="0" smtClean="0">
                <a:solidFill>
                  <a:srgbClr val="231F20"/>
                </a:solidFill>
                <a:latin typeface="DIN 2014"/>
                <a:cs typeface="DIN 2014"/>
              </a:rPr>
              <a:t>mit</a:t>
            </a:r>
            <a:r>
              <a:rPr lang="de-DE" sz="1200" spc="50" dirty="0" smtClean="0">
                <a:solidFill>
                  <a:srgbClr val="231F20"/>
                </a:solidFill>
                <a:latin typeface="DIN 2014"/>
                <a:cs typeface="DIN 2014"/>
              </a:rPr>
              <a:t> </a:t>
            </a:r>
            <a:r>
              <a:rPr lang="de-DE" sz="1200" spc="20" dirty="0" err="1" smtClean="0">
                <a:solidFill>
                  <a:srgbClr val="231F20"/>
                </a:solidFill>
                <a:latin typeface="DIN 2014"/>
                <a:cs typeface="DIN 2014"/>
              </a:rPr>
              <a:t>Mentimeter</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mit</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der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Funktion</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a:t>
            </a:r>
            <a:r>
              <a:rPr lang="de-DE" sz="1200" spc="10" dirty="0" err="1" smtClean="0">
                <a:solidFill>
                  <a:srgbClr val="231F20"/>
                </a:solidFill>
                <a:latin typeface="DIN 2014"/>
                <a:cs typeface="DIN 2014"/>
              </a:rPr>
              <a:t>Wordcloud</a:t>
            </a:r>
            <a:r>
              <a:rPr lang="de-DE" sz="1200" spc="10" dirty="0" smtClean="0">
                <a:solidFill>
                  <a:srgbClr val="231F20"/>
                </a:solidFill>
                <a:latin typeface="DIN 2014"/>
                <a:cs typeface="DIN 2014"/>
              </a:rPr>
              <a:t>“.</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Dafür</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ist</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ein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eigener</a:t>
            </a:r>
            <a:r>
              <a:rPr lang="de-DE" sz="1200" spc="50" dirty="0" smtClean="0">
                <a:solidFill>
                  <a:srgbClr val="231F20"/>
                </a:solidFill>
                <a:latin typeface="DIN 2014"/>
                <a:cs typeface="DIN 2014"/>
              </a:rPr>
              <a:t> </a:t>
            </a:r>
            <a:r>
              <a:rPr lang="de-DE" sz="1200" spc="25" dirty="0" err="1" smtClean="0">
                <a:solidFill>
                  <a:srgbClr val="231F20"/>
                </a:solidFill>
                <a:latin typeface="DIN 2014"/>
                <a:cs typeface="DIN 2014"/>
              </a:rPr>
              <a:t>Mentimeter</a:t>
            </a:r>
            <a:r>
              <a:rPr lang="de-DE" sz="1200" spc="25" dirty="0" smtClean="0">
                <a:solidFill>
                  <a:srgbClr val="231F20"/>
                </a:solidFill>
                <a:latin typeface="DIN 2014"/>
                <a:cs typeface="DIN 2014"/>
              </a:rPr>
              <a:t>-Zugang</a:t>
            </a:r>
            <a:endParaRPr lang="de-DE" sz="1200" dirty="0" smtClean="0">
              <a:latin typeface="DIN 2014"/>
              <a:cs typeface="DIN 2014"/>
            </a:endParaRPr>
          </a:p>
          <a:p>
            <a:pPr marL="12700" marR="5080">
              <a:lnSpc>
                <a:spcPct val="109000"/>
              </a:lnSpc>
            </a:pPr>
            <a:r>
              <a:rPr lang="de-DE" sz="1200" spc="15" dirty="0" smtClean="0">
                <a:solidFill>
                  <a:srgbClr val="231F20"/>
                </a:solidFill>
                <a:latin typeface="DIN 2014"/>
                <a:cs typeface="DIN 2014"/>
              </a:rPr>
              <a:t>der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Workshop-Leitenden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erforderlich.</a:t>
            </a:r>
            <a:r>
              <a:rPr lang="de-DE" sz="1200" spc="60" dirty="0" smtClean="0">
                <a:solidFill>
                  <a:srgbClr val="231F20"/>
                </a:solidFill>
                <a:latin typeface="DIN 2014"/>
                <a:cs typeface="DIN 2014"/>
              </a:rPr>
              <a:t> </a:t>
            </a:r>
            <a:r>
              <a:rPr lang="de-DE" sz="1200" spc="20" dirty="0" err="1" smtClean="0">
                <a:solidFill>
                  <a:srgbClr val="231F20"/>
                </a:solidFill>
                <a:latin typeface="DIN 2014"/>
                <a:cs typeface="DIN 2014"/>
              </a:rPr>
              <a:t>Mentimeter</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kann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sowohl</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für</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Online-Workshops</a:t>
            </a:r>
            <a:r>
              <a:rPr lang="de-DE" sz="1200" spc="55" dirty="0" smtClean="0">
                <a:solidFill>
                  <a:srgbClr val="231F20"/>
                </a:solidFill>
                <a:latin typeface="DIN 2014"/>
                <a:cs typeface="DIN 2014"/>
              </a:rPr>
              <a:t> </a:t>
            </a:r>
            <a:r>
              <a:rPr lang="de-DE" sz="1200" spc="25" dirty="0" smtClean="0">
                <a:solidFill>
                  <a:srgbClr val="231F20"/>
                </a:solidFill>
                <a:latin typeface="DIN 2014"/>
                <a:cs typeface="DIN 2014"/>
              </a:rPr>
              <a:t>als </a:t>
            </a:r>
            <a:r>
              <a:rPr lang="de-DE" sz="1200" spc="-310" dirty="0" smtClean="0">
                <a:solidFill>
                  <a:srgbClr val="231F20"/>
                </a:solidFill>
                <a:latin typeface="DIN 2014"/>
                <a:cs typeface="DIN 2014"/>
              </a:rPr>
              <a:t> </a:t>
            </a:r>
            <a:r>
              <a:rPr lang="de-DE" sz="1200" spc="15" dirty="0" smtClean="0">
                <a:solidFill>
                  <a:srgbClr val="231F20"/>
                </a:solidFill>
                <a:latin typeface="DIN 2014"/>
                <a:cs typeface="DIN 2014"/>
              </a:rPr>
              <a:t>auch</a:t>
            </a:r>
            <a:r>
              <a:rPr lang="de-DE" sz="1200" spc="50" dirty="0" smtClean="0">
                <a:solidFill>
                  <a:srgbClr val="231F20"/>
                </a:solidFill>
                <a:latin typeface="DIN 2014"/>
                <a:cs typeface="DIN 2014"/>
              </a:rPr>
              <a:t> </a:t>
            </a:r>
            <a:r>
              <a:rPr lang="de-DE" sz="1200" b="1" spc="15" dirty="0" smtClean="0">
                <a:solidFill>
                  <a:srgbClr val="231F20"/>
                </a:solidFill>
                <a:latin typeface="DIN 2014 Bold"/>
                <a:cs typeface="DIN 2014 Bold"/>
              </a:rPr>
              <a:t>für</a:t>
            </a:r>
            <a:r>
              <a:rPr lang="de-DE" sz="1200" b="1" spc="50" dirty="0" smtClean="0">
                <a:solidFill>
                  <a:srgbClr val="231F20"/>
                </a:solidFill>
                <a:latin typeface="DIN 2014 Bold"/>
                <a:cs typeface="DIN 2014 Bold"/>
              </a:rPr>
              <a:t> </a:t>
            </a:r>
            <a:r>
              <a:rPr lang="de-DE" sz="1200" b="1" spc="15" dirty="0" smtClean="0">
                <a:solidFill>
                  <a:srgbClr val="231F20"/>
                </a:solidFill>
                <a:latin typeface="DIN 2014 Bold"/>
                <a:cs typeface="DIN 2014 Bold"/>
              </a:rPr>
              <a:t>Workshops</a:t>
            </a:r>
            <a:r>
              <a:rPr lang="de-DE" sz="1200" b="1" spc="55" dirty="0" smtClean="0">
                <a:solidFill>
                  <a:srgbClr val="231F20"/>
                </a:solidFill>
                <a:latin typeface="DIN 2014 Bold"/>
                <a:cs typeface="DIN 2014 Bold"/>
              </a:rPr>
              <a:t> </a:t>
            </a:r>
            <a:r>
              <a:rPr lang="de-DE" sz="1200" b="1" spc="10" dirty="0" smtClean="0">
                <a:solidFill>
                  <a:srgbClr val="231F20"/>
                </a:solidFill>
                <a:latin typeface="DIN 2014 Bold"/>
                <a:cs typeface="DIN 2014 Bold"/>
              </a:rPr>
              <a:t>in</a:t>
            </a:r>
            <a:r>
              <a:rPr lang="de-DE" sz="1200" b="1" spc="50"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Präsenz</a:t>
            </a:r>
            <a:r>
              <a:rPr lang="de-DE" sz="1200" b="1" spc="55" dirty="0" smtClean="0">
                <a:solidFill>
                  <a:srgbClr val="231F20"/>
                </a:solidFill>
                <a:latin typeface="DIN 2014 Bold"/>
                <a:cs typeface="DIN 2014 Bold"/>
              </a:rPr>
              <a:t> </a:t>
            </a:r>
            <a:r>
              <a:rPr lang="de-DE" sz="1200" spc="20" dirty="0" smtClean="0">
                <a:solidFill>
                  <a:srgbClr val="231F20"/>
                </a:solidFill>
                <a:latin typeface="DIN 2014"/>
                <a:cs typeface="DIN 2014"/>
              </a:rPr>
              <a:t>genutzt</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werden,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wenn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W-LAN</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im</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Raum</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vorhanden</a:t>
            </a:r>
            <a:r>
              <a:rPr lang="de-DE" sz="1200" spc="55" dirty="0" smtClean="0">
                <a:solidFill>
                  <a:srgbClr val="231F20"/>
                </a:solidFill>
                <a:latin typeface="DIN 2014"/>
                <a:cs typeface="DIN 2014"/>
              </a:rPr>
              <a:t> </a:t>
            </a:r>
            <a:r>
              <a:rPr lang="de-DE" sz="1200" spc="25" dirty="0" smtClean="0">
                <a:solidFill>
                  <a:srgbClr val="231F20"/>
                </a:solidFill>
                <a:latin typeface="DIN 2014"/>
                <a:cs typeface="DIN 2014"/>
              </a:rPr>
              <a:t>ist.</a:t>
            </a:r>
            <a:endParaRPr lang="de-DE" sz="1200" dirty="0" smtClean="0">
              <a:latin typeface="DIN 2014"/>
              <a:cs typeface="DIN 2014"/>
            </a:endParaRPr>
          </a:p>
          <a:p>
            <a:pPr marL="12700" marR="267970">
              <a:lnSpc>
                <a:spcPct val="109000"/>
              </a:lnSpc>
            </a:pPr>
            <a:r>
              <a:rPr lang="de-DE" sz="1200" spc="10" dirty="0" smtClean="0">
                <a:solidFill>
                  <a:srgbClr val="231F20"/>
                </a:solidFill>
                <a:latin typeface="DIN 2014"/>
                <a:cs typeface="DIN 2014"/>
              </a:rPr>
              <a:t>So</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können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Ergebnisse</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auch</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gesichert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zusammen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mit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dem</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Workshop-Material </a:t>
            </a:r>
            <a:r>
              <a:rPr lang="de-DE" sz="1200" spc="-310" dirty="0" smtClean="0">
                <a:solidFill>
                  <a:srgbClr val="231F20"/>
                </a:solidFill>
                <a:latin typeface="DIN 2014"/>
                <a:cs typeface="DIN 2014"/>
              </a:rPr>
              <a:t> </a:t>
            </a:r>
            <a:r>
              <a:rPr lang="de-DE" sz="1200" spc="10" dirty="0" smtClean="0">
                <a:solidFill>
                  <a:srgbClr val="231F20"/>
                </a:solidFill>
                <a:latin typeface="DIN 2014"/>
                <a:cs typeface="DIN 2014"/>
              </a:rPr>
              <a:t>im</a:t>
            </a:r>
            <a:r>
              <a:rPr lang="de-DE" sz="1200" spc="45" dirty="0" smtClean="0">
                <a:solidFill>
                  <a:srgbClr val="231F20"/>
                </a:solidFill>
                <a:latin typeface="DIN 2014"/>
                <a:cs typeface="DIN 2014"/>
              </a:rPr>
              <a:t> </a:t>
            </a:r>
            <a:r>
              <a:rPr lang="de-DE" sz="1200" spc="20" dirty="0" smtClean="0">
                <a:solidFill>
                  <a:srgbClr val="231F20"/>
                </a:solidFill>
                <a:latin typeface="DIN 2014"/>
                <a:cs typeface="DIN 2014"/>
              </a:rPr>
              <a:t>Anschluss</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an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Teilnehmenden</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verschickt</a:t>
            </a:r>
            <a:r>
              <a:rPr lang="de-DE" sz="1200" spc="50" dirty="0" smtClean="0">
                <a:solidFill>
                  <a:srgbClr val="231F20"/>
                </a:solidFill>
                <a:latin typeface="DIN 2014"/>
                <a:cs typeface="DIN 2014"/>
              </a:rPr>
              <a:t> </a:t>
            </a:r>
            <a:r>
              <a:rPr lang="de-DE" sz="1200" spc="25" dirty="0" smtClean="0">
                <a:solidFill>
                  <a:srgbClr val="231F20"/>
                </a:solidFill>
                <a:latin typeface="DIN 2014"/>
                <a:cs typeface="DIN 2014"/>
              </a:rPr>
              <a:t>werden.</a:t>
            </a:r>
          </a:p>
          <a:p>
            <a:pPr marL="12700" marR="267970">
              <a:lnSpc>
                <a:spcPct val="109000"/>
              </a:lnSpc>
            </a:pPr>
            <a:endParaRPr lang="de-DE" sz="1200" spc="25" dirty="0" smtClean="0">
              <a:solidFill>
                <a:srgbClr val="231F20"/>
              </a:solidFill>
              <a:latin typeface="DIN 2014"/>
              <a:cs typeface="DIN 2014"/>
            </a:endParaRPr>
          </a:p>
          <a:p>
            <a:pPr marL="12700">
              <a:lnSpc>
                <a:spcPct val="100000"/>
              </a:lnSpc>
              <a:spcBef>
                <a:spcPts val="240"/>
              </a:spcBef>
            </a:pPr>
            <a:r>
              <a:rPr lang="de-DE" sz="1200" spc="20" dirty="0" smtClean="0">
                <a:solidFill>
                  <a:srgbClr val="231F20"/>
                </a:solidFill>
                <a:latin typeface="DIN 2014"/>
                <a:cs typeface="DIN 2014"/>
              </a:rPr>
              <a:t>Alternativ</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kann</a:t>
            </a:r>
            <a:r>
              <a:rPr lang="de-DE" sz="1200" spc="50" dirty="0" smtClean="0">
                <a:solidFill>
                  <a:srgbClr val="231F20"/>
                </a:solidFill>
                <a:latin typeface="DIN 2014"/>
                <a:cs typeface="DIN 2014"/>
              </a:rPr>
              <a:t> </a:t>
            </a:r>
            <a:r>
              <a:rPr lang="de-DE" sz="1200" b="1" spc="15" dirty="0" smtClean="0">
                <a:solidFill>
                  <a:srgbClr val="231F20"/>
                </a:solidFill>
                <a:latin typeface="DIN 2014 Bold"/>
                <a:cs typeface="DIN 2014 Bold"/>
              </a:rPr>
              <a:t>für</a:t>
            </a:r>
            <a:r>
              <a:rPr lang="de-DE" sz="1200" b="1" spc="55" dirty="0" smtClean="0">
                <a:solidFill>
                  <a:srgbClr val="231F20"/>
                </a:solidFill>
                <a:latin typeface="DIN 2014 Bold"/>
                <a:cs typeface="DIN 2014 Bold"/>
              </a:rPr>
              <a:t> </a:t>
            </a:r>
            <a:r>
              <a:rPr lang="de-DE" sz="1200" b="1" spc="20" dirty="0" smtClean="0">
                <a:solidFill>
                  <a:srgbClr val="231F20"/>
                </a:solidFill>
                <a:latin typeface="DIN 2014 Bold"/>
                <a:cs typeface="DIN 2014 Bold"/>
              </a:rPr>
              <a:t>Präsenz-Workshops</a:t>
            </a:r>
            <a:r>
              <a:rPr lang="de-DE" sz="1200" b="1" spc="50" dirty="0" smtClean="0">
                <a:solidFill>
                  <a:srgbClr val="231F20"/>
                </a:solidFill>
                <a:latin typeface="DIN 2014 Bold"/>
                <a:cs typeface="DIN 2014 Bold"/>
              </a:rPr>
              <a:t> </a:t>
            </a:r>
            <a:r>
              <a:rPr lang="de-DE" sz="1200" spc="15" dirty="0" smtClean="0">
                <a:solidFill>
                  <a:srgbClr val="231F20"/>
                </a:solidFill>
                <a:latin typeface="DIN 2014"/>
                <a:cs typeface="DIN 2014"/>
              </a:rPr>
              <a:t>ein</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a:t>
            </a:r>
            <a:r>
              <a:rPr lang="de-DE" sz="1200" b="1" spc="20" dirty="0" smtClean="0">
                <a:solidFill>
                  <a:srgbClr val="231F20"/>
                </a:solidFill>
                <a:latin typeface="DIN 2014 Bold"/>
                <a:cs typeface="DIN 2014 Bold"/>
              </a:rPr>
              <a:t>Gallery</a:t>
            </a:r>
            <a:r>
              <a:rPr lang="de-DE" sz="1200" b="1" spc="55" dirty="0" smtClean="0">
                <a:solidFill>
                  <a:srgbClr val="231F20"/>
                </a:solidFill>
                <a:latin typeface="DIN 2014 Bold"/>
                <a:cs typeface="DIN 2014 Bold"/>
              </a:rPr>
              <a:t> </a:t>
            </a:r>
            <a:r>
              <a:rPr lang="de-DE" sz="1200" b="1" spc="15" dirty="0" err="1" smtClean="0">
                <a:solidFill>
                  <a:srgbClr val="231F20"/>
                </a:solidFill>
                <a:latin typeface="DIN 2014 Bold"/>
                <a:cs typeface="DIN 2014 Bold"/>
              </a:rPr>
              <a:t>Walk</a:t>
            </a:r>
            <a:r>
              <a:rPr lang="de-DE" sz="1200" spc="15" dirty="0" smtClean="0">
                <a:solidFill>
                  <a:srgbClr val="231F20"/>
                </a:solidFill>
                <a:latin typeface="DIN 2014"/>
                <a:cs typeface="DIN 2014"/>
              </a:rPr>
              <a:t>“</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durchgeführt</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werden:</a:t>
            </a:r>
            <a:r>
              <a:rPr lang="de-DE" sz="1200" spc="50" dirty="0" smtClean="0">
                <a:solidFill>
                  <a:srgbClr val="231F20"/>
                </a:solidFill>
                <a:latin typeface="DIN 2014"/>
                <a:cs typeface="DIN 2014"/>
              </a:rPr>
              <a:t> </a:t>
            </a:r>
            <a:r>
              <a:rPr lang="de-DE" sz="1200" spc="25" dirty="0" smtClean="0">
                <a:solidFill>
                  <a:srgbClr val="231F20"/>
                </a:solidFill>
                <a:latin typeface="DIN 2014"/>
                <a:cs typeface="DIN 2014"/>
              </a:rPr>
              <a:t>Es</a:t>
            </a:r>
            <a:endParaRPr lang="de-DE" sz="1200" dirty="0" smtClean="0">
              <a:latin typeface="DIN 2014"/>
              <a:cs typeface="DIN 2014"/>
            </a:endParaRPr>
          </a:p>
          <a:p>
            <a:pPr marL="12700">
              <a:lnSpc>
                <a:spcPct val="100000"/>
              </a:lnSpc>
              <a:spcBef>
                <a:spcPts val="140"/>
              </a:spcBef>
            </a:pPr>
            <a:r>
              <a:rPr lang="de-DE" sz="1200" spc="20" dirty="0" smtClean="0">
                <a:solidFill>
                  <a:srgbClr val="231F20"/>
                </a:solidFill>
                <a:latin typeface="DIN 2014"/>
                <a:cs typeface="DIN 2014"/>
              </a:rPr>
              <a:t>werden</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Poster</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oder</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Flip-Charts</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mit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den</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jeweiligen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Fragen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aufgehängt</a:t>
            </a:r>
            <a:r>
              <a:rPr lang="de-DE" sz="1200" spc="50" dirty="0" smtClean="0">
                <a:solidFill>
                  <a:srgbClr val="231F20"/>
                </a:solidFill>
                <a:latin typeface="DIN 2014"/>
                <a:cs typeface="DIN 2014"/>
              </a:rPr>
              <a:t> </a:t>
            </a:r>
            <a:r>
              <a:rPr lang="de-DE" sz="1200" spc="10" dirty="0" smtClean="0">
                <a:solidFill>
                  <a:srgbClr val="231F20"/>
                </a:solidFill>
                <a:latin typeface="DIN 2014"/>
                <a:cs typeface="DIN 2014"/>
              </a:rPr>
              <a:t>bzw.</a:t>
            </a:r>
            <a:r>
              <a:rPr lang="de-DE" sz="1200" spc="55" dirty="0" smtClean="0">
                <a:solidFill>
                  <a:srgbClr val="231F20"/>
                </a:solidFill>
                <a:latin typeface="DIN 2014"/>
                <a:cs typeface="DIN 2014"/>
              </a:rPr>
              <a:t> </a:t>
            </a:r>
            <a:r>
              <a:rPr lang="de-DE" sz="1200" spc="25" dirty="0" smtClean="0">
                <a:solidFill>
                  <a:srgbClr val="231F20"/>
                </a:solidFill>
                <a:latin typeface="DIN 2014"/>
                <a:cs typeface="DIN 2014"/>
              </a:rPr>
              <a:t>aufgestellt.</a:t>
            </a:r>
            <a:endParaRPr lang="de-DE" sz="1200" dirty="0" smtClean="0">
              <a:latin typeface="DIN 2014"/>
              <a:cs typeface="DIN 2014"/>
            </a:endParaRPr>
          </a:p>
          <a:p>
            <a:pPr marL="12700">
              <a:lnSpc>
                <a:spcPct val="100000"/>
              </a:lnSpc>
              <a:spcBef>
                <a:spcPts val="140"/>
              </a:spcBef>
            </a:pPr>
            <a:r>
              <a:rPr lang="de-DE" sz="1200" spc="15" dirty="0" smtClean="0">
                <a:solidFill>
                  <a:srgbClr val="231F20"/>
                </a:solidFill>
                <a:latin typeface="DIN 2014"/>
                <a:cs typeface="DIN 2014"/>
              </a:rPr>
              <a:t>Die</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Teilnehmenden</a:t>
            </a:r>
            <a:r>
              <a:rPr lang="de-DE" sz="1200" spc="65" dirty="0" smtClean="0">
                <a:solidFill>
                  <a:srgbClr val="231F20"/>
                </a:solidFill>
                <a:latin typeface="DIN 2014"/>
                <a:cs typeface="DIN 2014"/>
              </a:rPr>
              <a:t> </a:t>
            </a:r>
            <a:r>
              <a:rPr lang="de-DE" sz="1200" spc="20" dirty="0" smtClean="0">
                <a:solidFill>
                  <a:srgbClr val="231F20"/>
                </a:solidFill>
                <a:latin typeface="DIN 2014"/>
                <a:cs typeface="DIN 2014"/>
              </a:rPr>
              <a:t>schreiben</a:t>
            </a:r>
            <a:r>
              <a:rPr lang="de-DE" sz="1200" spc="65" dirty="0" smtClean="0">
                <a:solidFill>
                  <a:srgbClr val="231F20"/>
                </a:solidFill>
                <a:latin typeface="DIN 2014"/>
                <a:cs typeface="DIN 2014"/>
              </a:rPr>
              <a:t> </a:t>
            </a:r>
            <a:r>
              <a:rPr lang="de-DE" sz="1200" spc="15" dirty="0" smtClean="0">
                <a:solidFill>
                  <a:srgbClr val="231F20"/>
                </a:solidFill>
                <a:latin typeface="DIN 2014"/>
                <a:cs typeface="DIN 2014"/>
              </a:rPr>
              <a:t>ihre</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Stichworte</a:t>
            </a:r>
            <a:r>
              <a:rPr lang="de-DE" sz="1200" spc="65" dirty="0" smtClean="0">
                <a:solidFill>
                  <a:srgbClr val="231F20"/>
                </a:solidFill>
                <a:latin typeface="DIN 2014"/>
                <a:cs typeface="DIN 2014"/>
              </a:rPr>
              <a:t> </a:t>
            </a:r>
            <a:r>
              <a:rPr lang="de-DE" sz="1200" spc="15" dirty="0" smtClean="0">
                <a:solidFill>
                  <a:srgbClr val="231F20"/>
                </a:solidFill>
                <a:latin typeface="DIN 2014"/>
                <a:cs typeface="DIN 2014"/>
              </a:rPr>
              <a:t>auf</a:t>
            </a:r>
            <a:r>
              <a:rPr lang="de-DE" sz="1200" spc="65" dirty="0" smtClean="0">
                <a:solidFill>
                  <a:srgbClr val="231F20"/>
                </a:solidFill>
                <a:latin typeface="DIN 2014"/>
                <a:cs typeface="DIN 2014"/>
              </a:rPr>
              <a:t> </a:t>
            </a:r>
            <a:r>
              <a:rPr lang="de-DE" sz="1200" spc="20" dirty="0" smtClean="0">
                <a:solidFill>
                  <a:srgbClr val="231F20"/>
                </a:solidFill>
                <a:latin typeface="DIN 2014"/>
                <a:cs typeface="DIN 2014"/>
              </a:rPr>
              <a:t>selbstklebende</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Moderationskarten</a:t>
            </a:r>
            <a:endParaRPr lang="de-DE" sz="1200" dirty="0" smtClean="0">
              <a:latin typeface="DIN 2014"/>
              <a:cs typeface="DIN 2014"/>
            </a:endParaRPr>
          </a:p>
          <a:p>
            <a:pPr marL="12700">
              <a:lnSpc>
                <a:spcPct val="100000"/>
              </a:lnSpc>
              <a:spcBef>
                <a:spcPts val="140"/>
              </a:spcBef>
            </a:pPr>
            <a:r>
              <a:rPr lang="de-DE" sz="1200" spc="15" dirty="0" smtClean="0">
                <a:solidFill>
                  <a:srgbClr val="231F20"/>
                </a:solidFill>
                <a:latin typeface="DIN 2014"/>
                <a:cs typeface="DIN 2014"/>
              </a:rPr>
              <a:t>und</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kleben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sie</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auf</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das</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jeweilige</a:t>
            </a:r>
            <a:r>
              <a:rPr lang="de-DE" sz="1200" spc="55" dirty="0" smtClean="0">
                <a:solidFill>
                  <a:srgbClr val="231F20"/>
                </a:solidFill>
                <a:latin typeface="DIN 2014"/>
                <a:cs typeface="DIN 2014"/>
              </a:rPr>
              <a:t> </a:t>
            </a:r>
            <a:r>
              <a:rPr lang="de-DE" sz="1200" spc="5" dirty="0" smtClean="0">
                <a:solidFill>
                  <a:srgbClr val="231F20"/>
                </a:solidFill>
                <a:latin typeface="DIN 2014"/>
                <a:cs typeface="DIN 2014"/>
              </a:rPr>
              <a:t>Poster.</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Das</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kann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gleichzeitig</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für</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alle</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Fragen</a:t>
            </a:r>
            <a:r>
              <a:rPr lang="de-DE" sz="1200" spc="55" dirty="0" smtClean="0">
                <a:solidFill>
                  <a:srgbClr val="231F20"/>
                </a:solidFill>
                <a:latin typeface="DIN 2014"/>
                <a:cs typeface="DIN 2014"/>
              </a:rPr>
              <a:t> </a:t>
            </a:r>
            <a:r>
              <a:rPr lang="de-DE" sz="1200" spc="25" dirty="0" smtClean="0">
                <a:solidFill>
                  <a:srgbClr val="231F20"/>
                </a:solidFill>
                <a:latin typeface="DIN 2014"/>
                <a:cs typeface="DIN 2014"/>
              </a:rPr>
              <a:t>erfolgen.</a:t>
            </a:r>
            <a:endParaRPr lang="de-DE" sz="1200" dirty="0" smtClean="0">
              <a:latin typeface="DIN 2014"/>
              <a:cs typeface="DIN 2014"/>
            </a:endParaRPr>
          </a:p>
          <a:p>
            <a:pPr marL="12700" marR="5080">
              <a:lnSpc>
                <a:spcPct val="109000"/>
              </a:lnSpc>
            </a:pPr>
            <a:r>
              <a:rPr lang="de-DE" sz="1200" spc="20" dirty="0" smtClean="0">
                <a:solidFill>
                  <a:srgbClr val="231F20"/>
                </a:solidFill>
                <a:latin typeface="DIN 2014"/>
                <a:cs typeface="DIN 2014"/>
              </a:rPr>
              <a:t>Anschließend</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werden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Ergebnisse</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besprochen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60" dirty="0" smtClean="0">
                <a:solidFill>
                  <a:srgbClr val="231F20"/>
                </a:solidFill>
                <a:latin typeface="DIN 2014"/>
                <a:cs typeface="DIN 2014"/>
              </a:rPr>
              <a:t> </a:t>
            </a:r>
            <a:r>
              <a:rPr lang="de-DE" sz="1200" spc="10" dirty="0" smtClean="0">
                <a:solidFill>
                  <a:srgbClr val="231F20"/>
                </a:solidFill>
                <a:latin typeface="DIN 2014"/>
                <a:cs typeface="DIN 2014"/>
              </a:rPr>
              <a:t>ggf.</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durch</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Workshop-Leitenden </a:t>
            </a:r>
            <a:r>
              <a:rPr lang="de-DE" sz="1200" spc="-310" dirty="0" smtClean="0">
                <a:solidFill>
                  <a:srgbClr val="231F20"/>
                </a:solidFill>
                <a:latin typeface="DIN 2014"/>
                <a:cs typeface="DIN 2014"/>
              </a:rPr>
              <a:t> </a:t>
            </a:r>
            <a:r>
              <a:rPr lang="de-DE" sz="1200" spc="20" dirty="0" err="1" smtClean="0">
                <a:solidFill>
                  <a:srgbClr val="231F20"/>
                </a:solidFill>
                <a:latin typeface="DIN 2014"/>
                <a:cs typeface="DIN 2014"/>
              </a:rPr>
              <a:t>geclustert</a:t>
            </a:r>
            <a:r>
              <a:rPr lang="de-DE" sz="1200" spc="20" dirty="0" smtClean="0">
                <a:solidFill>
                  <a:srgbClr val="231F20"/>
                </a:solidFill>
                <a:latin typeface="DIN 2014"/>
                <a:cs typeface="DIN 2014"/>
              </a:rPr>
              <a: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Ergebnissicherung</a:t>
            </a:r>
            <a:r>
              <a:rPr lang="de-DE" sz="1200" spc="60" dirty="0" smtClean="0">
                <a:solidFill>
                  <a:srgbClr val="231F20"/>
                </a:solidFill>
                <a:latin typeface="DIN 2014"/>
                <a:cs typeface="DIN 2014"/>
              </a:rPr>
              <a:t> </a:t>
            </a:r>
            <a:r>
              <a:rPr lang="de-DE" sz="1200" spc="20" dirty="0" smtClean="0">
                <a:solidFill>
                  <a:srgbClr val="231F20"/>
                </a:solidFill>
                <a:latin typeface="DIN 2014"/>
                <a:cs typeface="DIN 2014"/>
              </a:rPr>
              <a:t>erfolgt</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dann</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mit</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Fotos.</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Ein</a:t>
            </a:r>
            <a:r>
              <a:rPr lang="de-DE" sz="1200" spc="55" dirty="0" smtClean="0">
                <a:solidFill>
                  <a:srgbClr val="231F20"/>
                </a:solidFill>
                <a:latin typeface="DIN 2014"/>
                <a:cs typeface="DIN 2014"/>
              </a:rPr>
              <a:t> </a:t>
            </a:r>
            <a:r>
              <a:rPr lang="de-DE" sz="1200" spc="10" dirty="0" smtClean="0">
                <a:solidFill>
                  <a:srgbClr val="231F20"/>
                </a:solidFill>
                <a:latin typeface="DIN 2014"/>
                <a:cs typeface="DIN 2014"/>
              </a:rPr>
              <a:t>Vorteil</a:t>
            </a:r>
            <a:r>
              <a:rPr lang="de-DE" sz="1200" spc="60" dirty="0" smtClean="0">
                <a:solidFill>
                  <a:srgbClr val="231F20"/>
                </a:solidFill>
                <a:latin typeface="DIN 2014"/>
                <a:cs typeface="DIN 2014"/>
              </a:rPr>
              <a:t> </a:t>
            </a:r>
            <a:r>
              <a:rPr lang="de-DE" sz="1200" spc="15" dirty="0" smtClean="0">
                <a:solidFill>
                  <a:srgbClr val="231F20"/>
                </a:solidFill>
                <a:latin typeface="DIN 2014"/>
                <a:cs typeface="DIN 2014"/>
              </a:rPr>
              <a:t>des</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Gallery</a:t>
            </a:r>
            <a:r>
              <a:rPr lang="de-DE" sz="1200" spc="60" dirty="0" smtClean="0">
                <a:solidFill>
                  <a:srgbClr val="231F20"/>
                </a:solidFill>
                <a:latin typeface="DIN 2014"/>
                <a:cs typeface="DIN 2014"/>
              </a:rPr>
              <a:t> </a:t>
            </a:r>
            <a:r>
              <a:rPr lang="de-DE" sz="1200" spc="20" dirty="0" err="1" smtClean="0">
                <a:solidFill>
                  <a:srgbClr val="231F20"/>
                </a:solidFill>
                <a:latin typeface="DIN 2014"/>
                <a:cs typeface="DIN 2014"/>
              </a:rPr>
              <a:t>Walks</a:t>
            </a:r>
            <a:endParaRPr lang="de-DE" sz="1200" dirty="0" smtClean="0">
              <a:latin typeface="DIN 2014"/>
              <a:cs typeface="DIN 2014"/>
            </a:endParaRPr>
          </a:p>
          <a:p>
            <a:pPr marL="12700">
              <a:lnSpc>
                <a:spcPct val="100000"/>
              </a:lnSpc>
              <a:spcBef>
                <a:spcPts val="140"/>
              </a:spcBef>
            </a:pPr>
            <a:r>
              <a:rPr lang="de-DE" sz="1200" spc="15" dirty="0" smtClean="0">
                <a:solidFill>
                  <a:srgbClr val="231F20"/>
                </a:solidFill>
                <a:latin typeface="DIN 2014"/>
                <a:cs typeface="DIN 2014"/>
              </a:rPr>
              <a:t>ist,</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dass</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die</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Teilnehmenden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aufstehen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und</a:t>
            </a:r>
            <a:r>
              <a:rPr lang="de-DE" sz="1200" spc="50" dirty="0" smtClean="0">
                <a:solidFill>
                  <a:srgbClr val="231F20"/>
                </a:solidFill>
                <a:latin typeface="DIN 2014"/>
                <a:cs typeface="DIN 2014"/>
              </a:rPr>
              <a:t> </a:t>
            </a:r>
            <a:r>
              <a:rPr lang="de-DE" sz="1200" spc="15" dirty="0" smtClean="0">
                <a:solidFill>
                  <a:srgbClr val="231F20"/>
                </a:solidFill>
                <a:latin typeface="DIN 2014"/>
                <a:cs typeface="DIN 2014"/>
              </a:rPr>
              <a:t>sich</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ein</a:t>
            </a:r>
            <a:r>
              <a:rPr lang="de-DE" sz="1200" spc="55" dirty="0" smtClean="0">
                <a:solidFill>
                  <a:srgbClr val="231F20"/>
                </a:solidFill>
                <a:latin typeface="DIN 2014"/>
                <a:cs typeface="DIN 2014"/>
              </a:rPr>
              <a:t> </a:t>
            </a:r>
            <a:r>
              <a:rPr lang="de-DE" sz="1200" spc="20" dirty="0" smtClean="0">
                <a:solidFill>
                  <a:srgbClr val="231F20"/>
                </a:solidFill>
                <a:latin typeface="DIN 2014"/>
                <a:cs typeface="DIN 2014"/>
              </a:rPr>
              <a:t>wenig</a:t>
            </a:r>
            <a:r>
              <a:rPr lang="de-DE" sz="1200" spc="50" dirty="0" smtClean="0">
                <a:solidFill>
                  <a:srgbClr val="231F20"/>
                </a:solidFill>
                <a:latin typeface="DIN 2014"/>
                <a:cs typeface="DIN 2014"/>
              </a:rPr>
              <a:t> </a:t>
            </a:r>
            <a:r>
              <a:rPr lang="de-DE" sz="1200" spc="20" dirty="0" smtClean="0">
                <a:solidFill>
                  <a:srgbClr val="231F20"/>
                </a:solidFill>
                <a:latin typeface="DIN 2014"/>
                <a:cs typeface="DIN 2014"/>
              </a:rPr>
              <a:t>bewegen</a:t>
            </a:r>
            <a:r>
              <a:rPr lang="de-DE" sz="1200" spc="55" dirty="0" smtClean="0">
                <a:solidFill>
                  <a:srgbClr val="231F20"/>
                </a:solidFill>
                <a:latin typeface="DIN 2014"/>
                <a:cs typeface="DIN 2014"/>
              </a:rPr>
              <a:t> </a:t>
            </a:r>
            <a:r>
              <a:rPr lang="de-DE" sz="1200" spc="15" dirty="0" smtClean="0">
                <a:solidFill>
                  <a:srgbClr val="231F20"/>
                </a:solidFill>
                <a:latin typeface="DIN 2014"/>
                <a:cs typeface="DIN 2014"/>
              </a:rPr>
              <a:t>können.</a:t>
            </a:r>
            <a:endParaRPr lang="de-DE" sz="1200" dirty="0" smtClean="0">
              <a:latin typeface="DIN 2014"/>
              <a:cs typeface="DIN 2014"/>
            </a:endParaRPr>
          </a:p>
          <a:p>
            <a:pPr marL="12700" marR="267970">
              <a:lnSpc>
                <a:spcPct val="109000"/>
              </a:lnSpc>
            </a:pPr>
            <a:endParaRPr lang="de-DE" sz="1200" dirty="0" smtClean="0">
              <a:latin typeface="DIN 2014"/>
              <a:cs typeface="DIN 2014"/>
            </a:endParaRPr>
          </a:p>
          <a:p>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10</a:t>
            </a:fld>
            <a:endParaRPr lang="de-DE"/>
          </a:p>
        </p:txBody>
      </p:sp>
    </p:spTree>
    <p:extLst>
      <p:ext uri="{BB962C8B-B14F-4D97-AF65-F5344CB8AC3E}">
        <p14:creationId xmlns:p14="http://schemas.microsoft.com/office/powerpoint/2010/main" val="402558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Kann anstelle der vier folgenden Folien verwendet werden. In dem Fall folgende Folien löschen</a:t>
            </a:r>
            <a:r>
              <a:rPr lang="de-DE" baseline="0" dirty="0" smtClean="0"/>
              <a:t>, nicht ausblenden</a:t>
            </a:r>
            <a:endParaRPr lang="de-DE" dirty="0"/>
          </a:p>
        </p:txBody>
      </p:sp>
      <p:sp>
        <p:nvSpPr>
          <p:cNvPr id="4" name="Foliennummernplatzhalter 3"/>
          <p:cNvSpPr>
            <a:spLocks noGrp="1"/>
          </p:cNvSpPr>
          <p:nvPr>
            <p:ph type="sldNum" sz="quarter" idx="10"/>
          </p:nvPr>
        </p:nvSpPr>
        <p:spPr/>
        <p:txBody>
          <a:bodyPr/>
          <a:lstStyle/>
          <a:p>
            <a:fld id="{39CC4505-55D0-4EC5-8A43-54EE6CE190F5}" type="slidenum">
              <a:rPr lang="de-DE" smtClean="0"/>
              <a:t>11</a:t>
            </a:fld>
            <a:endParaRPr lang="de-DE"/>
          </a:p>
        </p:txBody>
      </p:sp>
    </p:spTree>
    <p:extLst>
      <p:ext uri="{BB962C8B-B14F-4D97-AF65-F5344CB8AC3E}">
        <p14:creationId xmlns:p14="http://schemas.microsoft.com/office/powerpoint/2010/main" val="377998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DBE4228-60A0-470A-9CD6-847FBAC54ED5}" type="datetime1">
              <a:rPr lang="en-US" smtClean="0"/>
              <a:t>2/17/2022</a:t>
            </a:fld>
            <a:endParaRPr lang="en-US"/>
          </a:p>
        </p:txBody>
      </p:sp>
      <p:sp>
        <p:nvSpPr>
          <p:cNvPr id="6" name="Holder 6"/>
          <p:cNvSpPr>
            <a:spLocks noGrp="1"/>
          </p:cNvSpPr>
          <p:nvPr>
            <p:ph type="sldNum" sz="quarter" idx="7"/>
          </p:nvPr>
        </p:nvSpPr>
        <p:spPr/>
        <p:txBody>
          <a:bodyPr lIns="0" tIns="0" rIns="0" bIns="0"/>
          <a:lstStyle>
            <a:lvl1pPr>
              <a:defRPr sz="1050" b="1" i="0">
                <a:solidFill>
                  <a:srgbClr val="231F20"/>
                </a:solidFill>
                <a:latin typeface="DIN OT Cond"/>
                <a:cs typeface="DIN OT Cond"/>
              </a:defRPr>
            </a:lvl1pPr>
          </a:lstStyle>
          <a:p>
            <a:pPr marL="38100">
              <a:lnSpc>
                <a:spcPct val="100000"/>
              </a:lnSpc>
              <a:spcBef>
                <a:spcPts val="190"/>
              </a:spcBef>
            </a:pPr>
            <a:fld id="{81D60167-4931-47E6-BA6A-407CBD079E47}" type="slidenum">
              <a:rPr dirty="0"/>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31F20"/>
                </a:solidFill>
                <a:latin typeface="DIN OT Cond"/>
                <a:cs typeface="DIN OT Cond"/>
              </a:defRPr>
            </a:lvl1pPr>
          </a:lstStyle>
          <a:p>
            <a:endParaRPr/>
          </a:p>
        </p:txBody>
      </p:sp>
      <p:sp>
        <p:nvSpPr>
          <p:cNvPr id="3" name="Holder 3"/>
          <p:cNvSpPr>
            <a:spLocks noGrp="1"/>
          </p:cNvSpPr>
          <p:nvPr>
            <p:ph type="body" idx="1"/>
          </p:nvPr>
        </p:nvSpPr>
        <p:spPr/>
        <p:txBody>
          <a:bodyPr lIns="0" tIns="0" rIns="0" bIns="0"/>
          <a:lstStyle>
            <a:lvl1pPr>
              <a:defRPr sz="1300" b="0" i="0">
                <a:solidFill>
                  <a:srgbClr val="231F20"/>
                </a:solidFill>
                <a:latin typeface="DIN 2014"/>
                <a:cs typeface="DIN 201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00209FC-77C3-460A-AD62-9CAA2213F6ED}" type="datetime1">
              <a:rPr lang="en-US" smtClean="0"/>
              <a:t>2/17/2022</a:t>
            </a:fld>
            <a:endParaRPr lang="en-US"/>
          </a:p>
        </p:txBody>
      </p:sp>
      <p:sp>
        <p:nvSpPr>
          <p:cNvPr id="6" name="Holder 6"/>
          <p:cNvSpPr>
            <a:spLocks noGrp="1"/>
          </p:cNvSpPr>
          <p:nvPr>
            <p:ph type="sldNum" sz="quarter" idx="7"/>
          </p:nvPr>
        </p:nvSpPr>
        <p:spPr/>
        <p:txBody>
          <a:bodyPr lIns="0" tIns="0" rIns="0" bIns="0"/>
          <a:lstStyle>
            <a:lvl1pPr>
              <a:defRPr sz="1050" b="1" i="0">
                <a:solidFill>
                  <a:srgbClr val="231F20"/>
                </a:solidFill>
                <a:latin typeface="DIN OT Cond"/>
                <a:cs typeface="DIN OT Cond"/>
              </a:defRPr>
            </a:lvl1pPr>
          </a:lstStyle>
          <a:p>
            <a:pPr marL="38100">
              <a:lnSpc>
                <a:spcPct val="100000"/>
              </a:lnSpc>
              <a:spcBef>
                <a:spcPts val="190"/>
              </a:spcBef>
            </a:pPr>
            <a:fld id="{81D60167-4931-47E6-BA6A-407CBD079E47}" type="slidenum">
              <a:rPr dirty="0"/>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17" name="bg object 17"/>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sp>
        <p:nvSpPr>
          <p:cNvPr id="18" name="bg object 18"/>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19" name="bg object 19"/>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0" name="bg object 20"/>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1" name="bg object 21"/>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2" name="bg object 22"/>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23" name="bg object 23"/>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24" name="bg object 24"/>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25" name="bg object 25"/>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26" name="bg object 26"/>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27" name="bg object 27"/>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28" name="bg object 28"/>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29" name="bg object 29"/>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30" name="bg object 30"/>
          <p:cNvSpPr/>
          <p:nvPr/>
        </p:nvSpPr>
        <p:spPr>
          <a:xfrm>
            <a:off x="7729194" y="294220"/>
            <a:ext cx="97790" cy="276860"/>
          </a:xfrm>
          <a:custGeom>
            <a:avLst/>
            <a:gdLst/>
            <a:ahLst/>
            <a:cxnLst/>
            <a:rect l="l" t="t" r="r" b="b"/>
            <a:pathLst>
              <a:path w="97790" h="276859">
                <a:moveTo>
                  <a:pt x="97777" y="249694"/>
                </a:moveTo>
                <a:lnTo>
                  <a:pt x="0" y="249694"/>
                </a:lnTo>
                <a:lnTo>
                  <a:pt x="0" y="276301"/>
                </a:lnTo>
                <a:lnTo>
                  <a:pt x="97777" y="276301"/>
                </a:lnTo>
                <a:lnTo>
                  <a:pt x="97777" y="249694"/>
                </a:lnTo>
                <a:close/>
              </a:path>
              <a:path w="97790" h="276859">
                <a:moveTo>
                  <a:pt x="97777" y="198716"/>
                </a:moveTo>
                <a:lnTo>
                  <a:pt x="0" y="198716"/>
                </a:lnTo>
                <a:lnTo>
                  <a:pt x="0" y="223075"/>
                </a:lnTo>
                <a:lnTo>
                  <a:pt x="97777" y="223075"/>
                </a:lnTo>
                <a:lnTo>
                  <a:pt x="97777" y="198716"/>
                </a:lnTo>
                <a:close/>
              </a:path>
              <a:path w="97790" h="276859">
                <a:moveTo>
                  <a:pt x="97777" y="152793"/>
                </a:moveTo>
                <a:lnTo>
                  <a:pt x="0" y="152793"/>
                </a:lnTo>
                <a:lnTo>
                  <a:pt x="0" y="174371"/>
                </a:lnTo>
                <a:lnTo>
                  <a:pt x="97777" y="174371"/>
                </a:lnTo>
                <a:lnTo>
                  <a:pt x="97777" y="152793"/>
                </a:lnTo>
                <a:close/>
              </a:path>
              <a:path w="97790" h="276859">
                <a:moveTo>
                  <a:pt x="97777" y="112128"/>
                </a:moveTo>
                <a:lnTo>
                  <a:pt x="0" y="112128"/>
                </a:lnTo>
                <a:lnTo>
                  <a:pt x="0" y="131203"/>
                </a:lnTo>
                <a:lnTo>
                  <a:pt x="97777" y="131203"/>
                </a:lnTo>
                <a:lnTo>
                  <a:pt x="97777" y="112128"/>
                </a:lnTo>
                <a:close/>
              </a:path>
              <a:path w="97790" h="276859">
                <a:moveTo>
                  <a:pt x="97777" y="76504"/>
                </a:moveTo>
                <a:lnTo>
                  <a:pt x="0" y="76504"/>
                </a:lnTo>
                <a:lnTo>
                  <a:pt x="0" y="93065"/>
                </a:lnTo>
                <a:lnTo>
                  <a:pt x="97777" y="93065"/>
                </a:lnTo>
                <a:lnTo>
                  <a:pt x="97777" y="76504"/>
                </a:lnTo>
                <a:close/>
              </a:path>
              <a:path w="97790" h="276859">
                <a:moveTo>
                  <a:pt x="97777" y="46126"/>
                </a:moveTo>
                <a:lnTo>
                  <a:pt x="0" y="46126"/>
                </a:lnTo>
                <a:lnTo>
                  <a:pt x="0" y="59944"/>
                </a:lnTo>
                <a:lnTo>
                  <a:pt x="97777" y="59944"/>
                </a:lnTo>
                <a:lnTo>
                  <a:pt x="97777" y="46126"/>
                </a:lnTo>
                <a:close/>
              </a:path>
              <a:path w="97790" h="276859">
                <a:moveTo>
                  <a:pt x="97777" y="20548"/>
                </a:moveTo>
                <a:lnTo>
                  <a:pt x="0" y="20548"/>
                </a:lnTo>
                <a:lnTo>
                  <a:pt x="0" y="32080"/>
                </a:lnTo>
                <a:lnTo>
                  <a:pt x="97777" y="32080"/>
                </a:lnTo>
                <a:lnTo>
                  <a:pt x="97777" y="20548"/>
                </a:lnTo>
                <a:close/>
              </a:path>
              <a:path w="97790" h="276859">
                <a:moveTo>
                  <a:pt x="97777" y="0"/>
                </a:moveTo>
                <a:lnTo>
                  <a:pt x="0" y="0"/>
                </a:lnTo>
                <a:lnTo>
                  <a:pt x="0" y="9017"/>
                </a:lnTo>
                <a:lnTo>
                  <a:pt x="97777" y="9017"/>
                </a:lnTo>
                <a:lnTo>
                  <a:pt x="97777" y="0"/>
                </a:lnTo>
                <a:close/>
              </a:path>
            </a:pathLst>
          </a:custGeom>
          <a:solidFill>
            <a:srgbClr val="231F20"/>
          </a:solidFill>
        </p:spPr>
        <p:txBody>
          <a:bodyPr wrap="square" lIns="0" tIns="0" rIns="0" bIns="0" rtlCol="0"/>
          <a:lstStyle/>
          <a:p>
            <a:endParaRPr/>
          </a:p>
        </p:txBody>
      </p:sp>
      <p:sp>
        <p:nvSpPr>
          <p:cNvPr id="31" name="bg object 31"/>
          <p:cNvSpPr/>
          <p:nvPr/>
        </p:nvSpPr>
        <p:spPr>
          <a:xfrm>
            <a:off x="7892148" y="570585"/>
            <a:ext cx="33020" cy="276860"/>
          </a:xfrm>
          <a:custGeom>
            <a:avLst/>
            <a:gdLst/>
            <a:ahLst/>
            <a:cxnLst/>
            <a:rect l="l" t="t" r="r" b="b"/>
            <a:pathLst>
              <a:path w="33020" h="276859">
                <a:moveTo>
                  <a:pt x="32588" y="0"/>
                </a:moveTo>
                <a:lnTo>
                  <a:pt x="0" y="0"/>
                </a:lnTo>
                <a:lnTo>
                  <a:pt x="0" y="276364"/>
                </a:lnTo>
                <a:lnTo>
                  <a:pt x="32588" y="276364"/>
                </a:lnTo>
                <a:lnTo>
                  <a:pt x="32588" y="0"/>
                </a:lnTo>
                <a:close/>
              </a:path>
            </a:pathLst>
          </a:custGeom>
          <a:solidFill>
            <a:srgbClr val="EF3F6B"/>
          </a:solidFill>
        </p:spPr>
        <p:txBody>
          <a:bodyPr wrap="square" lIns="0" tIns="0" rIns="0" bIns="0" rtlCol="0"/>
          <a:lstStyle/>
          <a:p>
            <a:endParaRPr/>
          </a:p>
        </p:txBody>
      </p:sp>
      <p:sp>
        <p:nvSpPr>
          <p:cNvPr id="32" name="bg object 32"/>
          <p:cNvSpPr/>
          <p:nvPr/>
        </p:nvSpPr>
        <p:spPr>
          <a:xfrm>
            <a:off x="7892148" y="294221"/>
            <a:ext cx="33020" cy="276860"/>
          </a:xfrm>
          <a:custGeom>
            <a:avLst/>
            <a:gdLst/>
            <a:ahLst/>
            <a:cxnLst/>
            <a:rect l="l" t="t" r="r" b="b"/>
            <a:pathLst>
              <a:path w="33020" h="276859">
                <a:moveTo>
                  <a:pt x="32588" y="0"/>
                </a:moveTo>
                <a:lnTo>
                  <a:pt x="0" y="0"/>
                </a:lnTo>
                <a:lnTo>
                  <a:pt x="0" y="276364"/>
                </a:lnTo>
                <a:lnTo>
                  <a:pt x="32588" y="276364"/>
                </a:lnTo>
                <a:lnTo>
                  <a:pt x="32588" y="0"/>
                </a:lnTo>
                <a:close/>
              </a:path>
            </a:pathLst>
          </a:custGeom>
          <a:solidFill>
            <a:srgbClr val="00AE9D"/>
          </a:solidFill>
        </p:spPr>
        <p:txBody>
          <a:bodyPr wrap="square" lIns="0" tIns="0" rIns="0" bIns="0" rtlCol="0"/>
          <a:lstStyle/>
          <a:p>
            <a:endParaRPr/>
          </a:p>
        </p:txBody>
      </p:sp>
      <p:sp>
        <p:nvSpPr>
          <p:cNvPr id="33" name="bg object 33"/>
          <p:cNvSpPr/>
          <p:nvPr/>
        </p:nvSpPr>
        <p:spPr>
          <a:xfrm>
            <a:off x="7990243" y="293408"/>
            <a:ext cx="864869" cy="115570"/>
          </a:xfrm>
          <a:custGeom>
            <a:avLst/>
            <a:gdLst/>
            <a:ahLst/>
            <a:cxnLst/>
            <a:rect l="l" t="t" r="r" b="b"/>
            <a:pathLst>
              <a:path w="864870" h="115570">
                <a:moveTo>
                  <a:pt x="47650" y="98323"/>
                </a:moveTo>
                <a:lnTo>
                  <a:pt x="17843" y="98323"/>
                </a:lnTo>
                <a:lnTo>
                  <a:pt x="17843" y="533"/>
                </a:lnTo>
                <a:lnTo>
                  <a:pt x="0" y="533"/>
                </a:lnTo>
                <a:lnTo>
                  <a:pt x="0" y="98323"/>
                </a:lnTo>
                <a:lnTo>
                  <a:pt x="0" y="114833"/>
                </a:lnTo>
                <a:lnTo>
                  <a:pt x="47650" y="114833"/>
                </a:lnTo>
                <a:lnTo>
                  <a:pt x="47650" y="98323"/>
                </a:lnTo>
                <a:close/>
              </a:path>
              <a:path w="864870" h="115570">
                <a:moveTo>
                  <a:pt x="127165" y="114414"/>
                </a:moveTo>
                <a:lnTo>
                  <a:pt x="121704" y="91948"/>
                </a:lnTo>
                <a:lnTo>
                  <a:pt x="117792" y="75844"/>
                </a:lnTo>
                <a:lnTo>
                  <a:pt x="106260" y="28371"/>
                </a:lnTo>
                <a:lnTo>
                  <a:pt x="100558" y="4889"/>
                </a:lnTo>
                <a:lnTo>
                  <a:pt x="100558" y="75844"/>
                </a:lnTo>
                <a:lnTo>
                  <a:pt x="81114" y="75844"/>
                </a:lnTo>
                <a:lnTo>
                  <a:pt x="90843" y="28371"/>
                </a:lnTo>
                <a:lnTo>
                  <a:pt x="100558" y="75844"/>
                </a:lnTo>
                <a:lnTo>
                  <a:pt x="100558" y="4889"/>
                </a:lnTo>
                <a:lnTo>
                  <a:pt x="99606" y="952"/>
                </a:lnTo>
                <a:lnTo>
                  <a:pt x="82232" y="952"/>
                </a:lnTo>
                <a:lnTo>
                  <a:pt x="54343" y="114414"/>
                </a:lnTo>
                <a:lnTo>
                  <a:pt x="73152" y="114414"/>
                </a:lnTo>
                <a:lnTo>
                  <a:pt x="77609" y="91948"/>
                </a:lnTo>
                <a:lnTo>
                  <a:pt x="103898" y="91948"/>
                </a:lnTo>
                <a:lnTo>
                  <a:pt x="108521" y="114414"/>
                </a:lnTo>
                <a:lnTo>
                  <a:pt x="127165" y="114414"/>
                </a:lnTo>
                <a:close/>
              </a:path>
              <a:path w="864870" h="115570">
                <a:moveTo>
                  <a:pt x="196329" y="952"/>
                </a:moveTo>
                <a:lnTo>
                  <a:pt x="178485" y="952"/>
                </a:lnTo>
                <a:lnTo>
                  <a:pt x="178485" y="68364"/>
                </a:lnTo>
                <a:lnTo>
                  <a:pt x="151866" y="952"/>
                </a:lnTo>
                <a:lnTo>
                  <a:pt x="135928" y="952"/>
                </a:lnTo>
                <a:lnTo>
                  <a:pt x="135928" y="114414"/>
                </a:lnTo>
                <a:lnTo>
                  <a:pt x="153771" y="114414"/>
                </a:lnTo>
                <a:lnTo>
                  <a:pt x="153771" y="47002"/>
                </a:lnTo>
                <a:lnTo>
                  <a:pt x="180555" y="114414"/>
                </a:lnTo>
                <a:lnTo>
                  <a:pt x="196329" y="114414"/>
                </a:lnTo>
                <a:lnTo>
                  <a:pt x="196329" y="952"/>
                </a:lnTo>
                <a:close/>
              </a:path>
              <a:path w="864870" h="115570">
                <a:moveTo>
                  <a:pt x="272961" y="57531"/>
                </a:moveTo>
                <a:lnTo>
                  <a:pt x="269201" y="17614"/>
                </a:lnTo>
                <a:lnTo>
                  <a:pt x="255003" y="1905"/>
                </a:lnTo>
                <a:lnTo>
                  <a:pt x="255003" y="44323"/>
                </a:lnTo>
                <a:lnTo>
                  <a:pt x="255003" y="70777"/>
                </a:lnTo>
                <a:lnTo>
                  <a:pt x="246507" y="98323"/>
                </a:lnTo>
                <a:lnTo>
                  <a:pt x="231698" y="98323"/>
                </a:lnTo>
                <a:lnTo>
                  <a:pt x="231698" y="17043"/>
                </a:lnTo>
                <a:lnTo>
                  <a:pt x="246507" y="17043"/>
                </a:lnTo>
                <a:lnTo>
                  <a:pt x="255003" y="44323"/>
                </a:lnTo>
                <a:lnTo>
                  <a:pt x="255003" y="1905"/>
                </a:lnTo>
                <a:lnTo>
                  <a:pt x="253517" y="952"/>
                </a:lnTo>
                <a:lnTo>
                  <a:pt x="213842" y="952"/>
                </a:lnTo>
                <a:lnTo>
                  <a:pt x="213842" y="114414"/>
                </a:lnTo>
                <a:lnTo>
                  <a:pt x="253517" y="114414"/>
                </a:lnTo>
                <a:lnTo>
                  <a:pt x="272745" y="74790"/>
                </a:lnTo>
                <a:lnTo>
                  <a:pt x="272961" y="57531"/>
                </a:lnTo>
                <a:close/>
              </a:path>
              <a:path w="864870" h="115570">
                <a:moveTo>
                  <a:pt x="335114" y="952"/>
                </a:moveTo>
                <a:lnTo>
                  <a:pt x="287477" y="952"/>
                </a:lnTo>
                <a:lnTo>
                  <a:pt x="287477" y="114414"/>
                </a:lnTo>
                <a:lnTo>
                  <a:pt x="335114" y="114414"/>
                </a:lnTo>
                <a:lnTo>
                  <a:pt x="335114" y="98323"/>
                </a:lnTo>
                <a:lnTo>
                  <a:pt x="305320" y="98323"/>
                </a:lnTo>
                <a:lnTo>
                  <a:pt x="305320" y="64858"/>
                </a:lnTo>
                <a:lnTo>
                  <a:pt x="330974" y="64858"/>
                </a:lnTo>
                <a:lnTo>
                  <a:pt x="330974" y="48768"/>
                </a:lnTo>
                <a:lnTo>
                  <a:pt x="305320" y="48768"/>
                </a:lnTo>
                <a:lnTo>
                  <a:pt x="305320" y="17043"/>
                </a:lnTo>
                <a:lnTo>
                  <a:pt x="335114" y="17043"/>
                </a:lnTo>
                <a:lnTo>
                  <a:pt x="335114" y="952"/>
                </a:lnTo>
                <a:close/>
              </a:path>
              <a:path w="864870" h="115570">
                <a:moveTo>
                  <a:pt x="403796" y="83032"/>
                </a:moveTo>
                <a:lnTo>
                  <a:pt x="365226" y="42545"/>
                </a:lnTo>
                <a:lnTo>
                  <a:pt x="363791" y="39687"/>
                </a:lnTo>
                <a:lnTo>
                  <a:pt x="363791" y="25501"/>
                </a:lnTo>
                <a:lnTo>
                  <a:pt x="364744" y="21678"/>
                </a:lnTo>
                <a:lnTo>
                  <a:pt x="368566" y="17360"/>
                </a:lnTo>
                <a:lnTo>
                  <a:pt x="370801" y="16090"/>
                </a:lnTo>
                <a:lnTo>
                  <a:pt x="378294" y="16090"/>
                </a:lnTo>
                <a:lnTo>
                  <a:pt x="380847" y="17360"/>
                </a:lnTo>
                <a:lnTo>
                  <a:pt x="384822" y="22466"/>
                </a:lnTo>
                <a:lnTo>
                  <a:pt x="385140" y="26454"/>
                </a:lnTo>
                <a:lnTo>
                  <a:pt x="385140" y="31546"/>
                </a:lnTo>
                <a:lnTo>
                  <a:pt x="402996" y="31546"/>
                </a:lnTo>
                <a:lnTo>
                  <a:pt x="383705" y="0"/>
                </a:lnTo>
                <a:lnTo>
                  <a:pt x="366509" y="0"/>
                </a:lnTo>
                <a:lnTo>
                  <a:pt x="345948" y="30924"/>
                </a:lnTo>
                <a:lnTo>
                  <a:pt x="346798" y="42100"/>
                </a:lnTo>
                <a:lnTo>
                  <a:pt x="349529" y="49961"/>
                </a:lnTo>
                <a:lnTo>
                  <a:pt x="354406" y="55435"/>
                </a:lnTo>
                <a:lnTo>
                  <a:pt x="361708" y="59436"/>
                </a:lnTo>
                <a:lnTo>
                  <a:pt x="384035" y="68516"/>
                </a:lnTo>
                <a:lnTo>
                  <a:pt x="385953" y="71551"/>
                </a:lnTo>
                <a:lnTo>
                  <a:pt x="385953" y="89712"/>
                </a:lnTo>
                <a:lnTo>
                  <a:pt x="385305" y="93535"/>
                </a:lnTo>
                <a:lnTo>
                  <a:pt x="381165" y="98323"/>
                </a:lnTo>
                <a:lnTo>
                  <a:pt x="378447" y="99441"/>
                </a:lnTo>
                <a:lnTo>
                  <a:pt x="370332" y="99441"/>
                </a:lnTo>
                <a:lnTo>
                  <a:pt x="367614" y="98158"/>
                </a:lnTo>
                <a:lnTo>
                  <a:pt x="363474" y="93535"/>
                </a:lnTo>
                <a:lnTo>
                  <a:pt x="362839" y="89712"/>
                </a:lnTo>
                <a:lnTo>
                  <a:pt x="362839" y="83654"/>
                </a:lnTo>
                <a:lnTo>
                  <a:pt x="344995" y="83654"/>
                </a:lnTo>
                <a:lnTo>
                  <a:pt x="364426" y="115531"/>
                </a:lnTo>
                <a:lnTo>
                  <a:pt x="384352" y="115531"/>
                </a:lnTo>
                <a:lnTo>
                  <a:pt x="403453" y="91059"/>
                </a:lnTo>
                <a:lnTo>
                  <a:pt x="403796" y="83032"/>
                </a:lnTo>
                <a:close/>
              </a:path>
              <a:path w="864870" h="115570">
                <a:moveTo>
                  <a:pt x="481241" y="114414"/>
                </a:moveTo>
                <a:lnTo>
                  <a:pt x="475780" y="91948"/>
                </a:lnTo>
                <a:lnTo>
                  <a:pt x="471855" y="75844"/>
                </a:lnTo>
                <a:lnTo>
                  <a:pt x="460324" y="28371"/>
                </a:lnTo>
                <a:lnTo>
                  <a:pt x="454634" y="4940"/>
                </a:lnTo>
                <a:lnTo>
                  <a:pt x="454634" y="75844"/>
                </a:lnTo>
                <a:lnTo>
                  <a:pt x="435190" y="75844"/>
                </a:lnTo>
                <a:lnTo>
                  <a:pt x="444906" y="28371"/>
                </a:lnTo>
                <a:lnTo>
                  <a:pt x="454634" y="75844"/>
                </a:lnTo>
                <a:lnTo>
                  <a:pt x="454634" y="4940"/>
                </a:lnTo>
                <a:lnTo>
                  <a:pt x="453669" y="952"/>
                </a:lnTo>
                <a:lnTo>
                  <a:pt x="436295" y="952"/>
                </a:lnTo>
                <a:lnTo>
                  <a:pt x="408419" y="114414"/>
                </a:lnTo>
                <a:lnTo>
                  <a:pt x="427228" y="114414"/>
                </a:lnTo>
                <a:lnTo>
                  <a:pt x="431685" y="91948"/>
                </a:lnTo>
                <a:lnTo>
                  <a:pt x="457987" y="91948"/>
                </a:lnTo>
                <a:lnTo>
                  <a:pt x="462597" y="114414"/>
                </a:lnTo>
                <a:lnTo>
                  <a:pt x="481241" y="114414"/>
                </a:lnTo>
                <a:close/>
              </a:path>
              <a:path w="864870" h="115570">
                <a:moveTo>
                  <a:pt x="550379" y="952"/>
                </a:moveTo>
                <a:lnTo>
                  <a:pt x="532536" y="952"/>
                </a:lnTo>
                <a:lnTo>
                  <a:pt x="532536" y="68364"/>
                </a:lnTo>
                <a:lnTo>
                  <a:pt x="505917" y="952"/>
                </a:lnTo>
                <a:lnTo>
                  <a:pt x="489978" y="952"/>
                </a:lnTo>
                <a:lnTo>
                  <a:pt x="489978" y="114414"/>
                </a:lnTo>
                <a:lnTo>
                  <a:pt x="507822" y="114414"/>
                </a:lnTo>
                <a:lnTo>
                  <a:pt x="507822" y="47002"/>
                </a:lnTo>
                <a:lnTo>
                  <a:pt x="534606" y="114414"/>
                </a:lnTo>
                <a:lnTo>
                  <a:pt x="550379" y="114414"/>
                </a:lnTo>
                <a:lnTo>
                  <a:pt x="550379" y="952"/>
                </a:lnTo>
                <a:close/>
              </a:path>
              <a:path w="864870" h="115570">
                <a:moveTo>
                  <a:pt x="622719" y="83032"/>
                </a:moveTo>
                <a:lnTo>
                  <a:pt x="584161" y="42545"/>
                </a:lnTo>
                <a:lnTo>
                  <a:pt x="582726" y="39687"/>
                </a:lnTo>
                <a:lnTo>
                  <a:pt x="582726" y="25501"/>
                </a:lnTo>
                <a:lnTo>
                  <a:pt x="583679" y="21678"/>
                </a:lnTo>
                <a:lnTo>
                  <a:pt x="587502" y="17360"/>
                </a:lnTo>
                <a:lnTo>
                  <a:pt x="589737" y="16090"/>
                </a:lnTo>
                <a:lnTo>
                  <a:pt x="597217" y="16090"/>
                </a:lnTo>
                <a:lnTo>
                  <a:pt x="599770" y="17360"/>
                </a:lnTo>
                <a:lnTo>
                  <a:pt x="603758" y="22466"/>
                </a:lnTo>
                <a:lnTo>
                  <a:pt x="604075" y="26454"/>
                </a:lnTo>
                <a:lnTo>
                  <a:pt x="604075" y="31546"/>
                </a:lnTo>
                <a:lnTo>
                  <a:pt x="621931" y="31546"/>
                </a:lnTo>
                <a:lnTo>
                  <a:pt x="602640" y="0"/>
                </a:lnTo>
                <a:lnTo>
                  <a:pt x="585444" y="0"/>
                </a:lnTo>
                <a:lnTo>
                  <a:pt x="564883" y="30924"/>
                </a:lnTo>
                <a:lnTo>
                  <a:pt x="565734" y="42100"/>
                </a:lnTo>
                <a:lnTo>
                  <a:pt x="568464" y="49961"/>
                </a:lnTo>
                <a:lnTo>
                  <a:pt x="573341" y="55435"/>
                </a:lnTo>
                <a:lnTo>
                  <a:pt x="580656" y="59436"/>
                </a:lnTo>
                <a:lnTo>
                  <a:pt x="602970" y="68516"/>
                </a:lnTo>
                <a:lnTo>
                  <a:pt x="604875" y="71551"/>
                </a:lnTo>
                <a:lnTo>
                  <a:pt x="604875" y="89712"/>
                </a:lnTo>
                <a:lnTo>
                  <a:pt x="604240" y="93535"/>
                </a:lnTo>
                <a:lnTo>
                  <a:pt x="600100" y="98323"/>
                </a:lnTo>
                <a:lnTo>
                  <a:pt x="597382" y="99441"/>
                </a:lnTo>
                <a:lnTo>
                  <a:pt x="589267" y="99441"/>
                </a:lnTo>
                <a:lnTo>
                  <a:pt x="586549" y="98158"/>
                </a:lnTo>
                <a:lnTo>
                  <a:pt x="582409" y="93535"/>
                </a:lnTo>
                <a:lnTo>
                  <a:pt x="581774" y="89712"/>
                </a:lnTo>
                <a:lnTo>
                  <a:pt x="581774" y="83654"/>
                </a:lnTo>
                <a:lnTo>
                  <a:pt x="563930" y="83654"/>
                </a:lnTo>
                <a:lnTo>
                  <a:pt x="583361" y="115531"/>
                </a:lnTo>
                <a:lnTo>
                  <a:pt x="603288" y="115531"/>
                </a:lnTo>
                <a:lnTo>
                  <a:pt x="622376" y="91059"/>
                </a:lnTo>
                <a:lnTo>
                  <a:pt x="622719" y="83032"/>
                </a:lnTo>
                <a:close/>
              </a:path>
              <a:path w="864870" h="115570">
                <a:moveTo>
                  <a:pt x="685647" y="533"/>
                </a:moveTo>
                <a:lnTo>
                  <a:pt x="629716" y="533"/>
                </a:lnTo>
                <a:lnTo>
                  <a:pt x="629716" y="17043"/>
                </a:lnTo>
                <a:lnTo>
                  <a:pt x="648690" y="17043"/>
                </a:lnTo>
                <a:lnTo>
                  <a:pt x="648690" y="114833"/>
                </a:lnTo>
                <a:lnTo>
                  <a:pt x="666534" y="114833"/>
                </a:lnTo>
                <a:lnTo>
                  <a:pt x="666534" y="17043"/>
                </a:lnTo>
                <a:lnTo>
                  <a:pt x="685647" y="17043"/>
                </a:lnTo>
                <a:lnTo>
                  <a:pt x="685647" y="533"/>
                </a:lnTo>
                <a:close/>
              </a:path>
              <a:path w="864870" h="115570">
                <a:moveTo>
                  <a:pt x="754659" y="114414"/>
                </a:moveTo>
                <a:lnTo>
                  <a:pt x="749198" y="91948"/>
                </a:lnTo>
                <a:lnTo>
                  <a:pt x="745286" y="75844"/>
                </a:lnTo>
                <a:lnTo>
                  <a:pt x="733755" y="28371"/>
                </a:lnTo>
                <a:lnTo>
                  <a:pt x="728052" y="4889"/>
                </a:lnTo>
                <a:lnTo>
                  <a:pt x="728052" y="75844"/>
                </a:lnTo>
                <a:lnTo>
                  <a:pt x="708609" y="75844"/>
                </a:lnTo>
                <a:lnTo>
                  <a:pt x="718337" y="28371"/>
                </a:lnTo>
                <a:lnTo>
                  <a:pt x="728052" y="75844"/>
                </a:lnTo>
                <a:lnTo>
                  <a:pt x="728052" y="4889"/>
                </a:lnTo>
                <a:lnTo>
                  <a:pt x="727100" y="952"/>
                </a:lnTo>
                <a:lnTo>
                  <a:pt x="709726" y="952"/>
                </a:lnTo>
                <a:lnTo>
                  <a:pt x="681837" y="114414"/>
                </a:lnTo>
                <a:lnTo>
                  <a:pt x="700646" y="114414"/>
                </a:lnTo>
                <a:lnTo>
                  <a:pt x="705104" y="91948"/>
                </a:lnTo>
                <a:lnTo>
                  <a:pt x="731393" y="91948"/>
                </a:lnTo>
                <a:lnTo>
                  <a:pt x="736015" y="114414"/>
                </a:lnTo>
                <a:lnTo>
                  <a:pt x="754659" y="114414"/>
                </a:lnTo>
                <a:close/>
              </a:path>
              <a:path w="864870" h="115570">
                <a:moveTo>
                  <a:pt x="811060" y="98323"/>
                </a:moveTo>
                <a:lnTo>
                  <a:pt x="781265" y="98323"/>
                </a:lnTo>
                <a:lnTo>
                  <a:pt x="781265" y="533"/>
                </a:lnTo>
                <a:lnTo>
                  <a:pt x="763422" y="533"/>
                </a:lnTo>
                <a:lnTo>
                  <a:pt x="763422" y="98323"/>
                </a:lnTo>
                <a:lnTo>
                  <a:pt x="763422" y="114833"/>
                </a:lnTo>
                <a:lnTo>
                  <a:pt x="811060" y="114833"/>
                </a:lnTo>
                <a:lnTo>
                  <a:pt x="811060" y="98323"/>
                </a:lnTo>
                <a:close/>
              </a:path>
              <a:path w="864870" h="115570">
                <a:moveTo>
                  <a:pt x="864616" y="533"/>
                </a:moveTo>
                <a:lnTo>
                  <a:pt x="808672" y="533"/>
                </a:lnTo>
                <a:lnTo>
                  <a:pt x="808672" y="17043"/>
                </a:lnTo>
                <a:lnTo>
                  <a:pt x="827633" y="17043"/>
                </a:lnTo>
                <a:lnTo>
                  <a:pt x="827633" y="114833"/>
                </a:lnTo>
                <a:lnTo>
                  <a:pt x="845477" y="114833"/>
                </a:lnTo>
                <a:lnTo>
                  <a:pt x="845477" y="17043"/>
                </a:lnTo>
                <a:lnTo>
                  <a:pt x="864616" y="17043"/>
                </a:lnTo>
                <a:lnTo>
                  <a:pt x="864616" y="533"/>
                </a:lnTo>
                <a:close/>
              </a:path>
            </a:pathLst>
          </a:custGeom>
          <a:solidFill>
            <a:srgbClr val="231F20"/>
          </a:solidFill>
        </p:spPr>
        <p:txBody>
          <a:bodyPr wrap="square" lIns="0" tIns="0" rIns="0" bIns="0" rtlCol="0"/>
          <a:lstStyle/>
          <a:p>
            <a:endParaRPr/>
          </a:p>
        </p:txBody>
      </p:sp>
      <p:pic>
        <p:nvPicPr>
          <p:cNvPr id="34" name="bg object 34"/>
          <p:cNvPicPr/>
          <p:nvPr/>
        </p:nvPicPr>
        <p:blipFill>
          <a:blip r:embed="rId2" cstate="print"/>
          <a:stretch>
            <a:fillRect/>
          </a:stretch>
        </p:blipFill>
        <p:spPr>
          <a:xfrm>
            <a:off x="7989938" y="457080"/>
            <a:ext cx="159811" cy="114439"/>
          </a:xfrm>
          <a:prstGeom prst="rect">
            <a:avLst/>
          </a:prstGeom>
        </p:spPr>
      </p:pic>
      <p:pic>
        <p:nvPicPr>
          <p:cNvPr id="35" name="bg object 35"/>
          <p:cNvPicPr/>
          <p:nvPr/>
        </p:nvPicPr>
        <p:blipFill>
          <a:blip r:embed="rId3" cstate="print"/>
          <a:stretch>
            <a:fillRect/>
          </a:stretch>
        </p:blipFill>
        <p:spPr>
          <a:xfrm>
            <a:off x="8187188" y="457009"/>
            <a:ext cx="386096" cy="113466"/>
          </a:xfrm>
          <a:prstGeom prst="rect">
            <a:avLst/>
          </a:prstGeom>
        </p:spPr>
      </p:pic>
      <p:pic>
        <p:nvPicPr>
          <p:cNvPr id="36" name="bg object 36"/>
          <p:cNvPicPr/>
          <p:nvPr/>
        </p:nvPicPr>
        <p:blipFill>
          <a:blip r:embed="rId4" cstate="print"/>
          <a:stretch>
            <a:fillRect/>
          </a:stretch>
        </p:blipFill>
        <p:spPr>
          <a:xfrm>
            <a:off x="8617742" y="457014"/>
            <a:ext cx="244807" cy="113461"/>
          </a:xfrm>
          <a:prstGeom prst="rect">
            <a:avLst/>
          </a:prstGeom>
        </p:spPr>
      </p:pic>
      <p:sp>
        <p:nvSpPr>
          <p:cNvPr id="2" name="Holder 2"/>
          <p:cNvSpPr>
            <a:spLocks noGrp="1"/>
          </p:cNvSpPr>
          <p:nvPr>
            <p:ph type="title"/>
          </p:nvPr>
        </p:nvSpPr>
        <p:spPr/>
        <p:txBody>
          <a:bodyPr lIns="0" tIns="0" rIns="0" bIns="0"/>
          <a:lstStyle>
            <a:lvl1pPr>
              <a:defRPr sz="2800" b="1" i="0">
                <a:solidFill>
                  <a:srgbClr val="231F20"/>
                </a:solidFill>
                <a:latin typeface="DIN OT Cond"/>
                <a:cs typeface="DIN OT Cond"/>
              </a:defRPr>
            </a:lvl1pPr>
          </a:lstStyle>
          <a:p>
            <a:endParaRPr/>
          </a:p>
        </p:txBody>
      </p:sp>
      <p:sp>
        <p:nvSpPr>
          <p:cNvPr id="3" name="Holder 3"/>
          <p:cNvSpPr>
            <a:spLocks noGrp="1"/>
          </p:cNvSpPr>
          <p:nvPr>
            <p:ph sz="half" idx="2"/>
          </p:nvPr>
        </p:nvSpPr>
        <p:spPr>
          <a:xfrm>
            <a:off x="503999" y="2039404"/>
            <a:ext cx="3960495" cy="26104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4622406" y="2039404"/>
            <a:ext cx="3960495" cy="2610485"/>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1E881D6-24B0-4FA2-9BB1-A94E5445943C}" type="datetime1">
              <a:rPr lang="en-US" smtClean="0"/>
              <a:t>2/17/2022</a:t>
            </a:fld>
            <a:endParaRPr lang="en-US"/>
          </a:p>
        </p:txBody>
      </p:sp>
      <p:sp>
        <p:nvSpPr>
          <p:cNvPr id="7" name="Holder 7"/>
          <p:cNvSpPr>
            <a:spLocks noGrp="1"/>
          </p:cNvSpPr>
          <p:nvPr>
            <p:ph type="sldNum" sz="quarter" idx="7"/>
          </p:nvPr>
        </p:nvSpPr>
        <p:spPr/>
        <p:txBody>
          <a:bodyPr lIns="0" tIns="0" rIns="0" bIns="0"/>
          <a:lstStyle>
            <a:lvl1pPr>
              <a:defRPr sz="1050" b="1" i="0">
                <a:solidFill>
                  <a:srgbClr val="231F20"/>
                </a:solidFill>
                <a:latin typeface="DIN OT Cond"/>
                <a:cs typeface="DIN OT Cond"/>
              </a:defRPr>
            </a:lvl1pPr>
          </a:lstStyle>
          <a:p>
            <a:pPr marL="38100">
              <a:lnSpc>
                <a:spcPct val="100000"/>
              </a:lnSpc>
              <a:spcBef>
                <a:spcPts val="190"/>
              </a:spcBef>
            </a:pPr>
            <a:fld id="{81D60167-4931-47E6-BA6A-407CBD079E47}" type="slidenum">
              <a:rPr dirty="0"/>
              <a:t>‹Nr.›</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31F20"/>
                </a:solidFill>
                <a:latin typeface="DIN OT Cond"/>
                <a:cs typeface="DIN OT C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91AE124-3C67-4A26-8EC3-CBA1692FFF16}" type="datetime1">
              <a:rPr lang="en-US" smtClean="0"/>
              <a:t>2/17/2022</a:t>
            </a:fld>
            <a:endParaRPr lang="en-US"/>
          </a:p>
        </p:txBody>
      </p:sp>
      <p:sp>
        <p:nvSpPr>
          <p:cNvPr id="5" name="Holder 5"/>
          <p:cNvSpPr>
            <a:spLocks noGrp="1"/>
          </p:cNvSpPr>
          <p:nvPr>
            <p:ph type="sldNum" sz="quarter" idx="7"/>
          </p:nvPr>
        </p:nvSpPr>
        <p:spPr/>
        <p:txBody>
          <a:bodyPr lIns="0" tIns="0" rIns="0" bIns="0"/>
          <a:lstStyle>
            <a:lvl1pPr>
              <a:defRPr sz="1050" b="1" i="0">
                <a:solidFill>
                  <a:srgbClr val="231F20"/>
                </a:solidFill>
                <a:latin typeface="DIN OT Cond"/>
                <a:cs typeface="DIN OT Cond"/>
              </a:defRPr>
            </a:lvl1pPr>
          </a:lstStyle>
          <a:p>
            <a:pPr marL="38100">
              <a:lnSpc>
                <a:spcPct val="100000"/>
              </a:lnSpc>
              <a:spcBef>
                <a:spcPts val="190"/>
              </a:spcBef>
            </a:pPr>
            <a:fld id="{81D60167-4931-47E6-BA6A-407CBD079E47}" type="slidenum">
              <a:rPr dirty="0"/>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8427DA7-C093-4E51-A58B-FBD349D1E650}" type="datetime1">
              <a:rPr lang="en-US" smtClean="0"/>
              <a:t>2/17/2022</a:t>
            </a:fld>
            <a:endParaRPr lang="en-US"/>
          </a:p>
        </p:txBody>
      </p:sp>
      <p:sp>
        <p:nvSpPr>
          <p:cNvPr id="4" name="Holder 4"/>
          <p:cNvSpPr>
            <a:spLocks noGrp="1"/>
          </p:cNvSpPr>
          <p:nvPr>
            <p:ph type="sldNum" sz="quarter" idx="7"/>
          </p:nvPr>
        </p:nvSpPr>
        <p:spPr/>
        <p:txBody>
          <a:bodyPr lIns="0" tIns="0" rIns="0" bIns="0"/>
          <a:lstStyle>
            <a:lvl1pPr>
              <a:defRPr sz="1050" b="1" i="0">
                <a:solidFill>
                  <a:srgbClr val="231F20"/>
                </a:solidFill>
                <a:latin typeface="DIN OT Cond"/>
                <a:cs typeface="DIN OT Cond"/>
              </a:defRPr>
            </a:lvl1pPr>
          </a:lstStyle>
          <a:p>
            <a:pPr marL="38100">
              <a:lnSpc>
                <a:spcPct val="100000"/>
              </a:lnSpc>
              <a:spcBef>
                <a:spcPts val="190"/>
              </a:spcBef>
            </a:pPr>
            <a:fld id="{81D60167-4931-47E6-BA6A-407CBD079E47}" type="slidenum">
              <a:rPr dirty="0"/>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17" name="bg object 17"/>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sp>
        <p:nvSpPr>
          <p:cNvPr id="18" name="bg object 18"/>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19" name="bg object 19"/>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0" name="bg object 20"/>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1" name="bg object 21"/>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2" name="bg object 22"/>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23" name="bg object 23"/>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24" name="bg object 24"/>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25" name="bg object 25"/>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26" name="bg object 26"/>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27" name="bg object 27"/>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28" name="bg object 28"/>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29" name="bg object 29"/>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2" name="Holder 2"/>
          <p:cNvSpPr>
            <a:spLocks noGrp="1"/>
          </p:cNvSpPr>
          <p:nvPr>
            <p:ph type="title"/>
          </p:nvPr>
        </p:nvSpPr>
        <p:spPr>
          <a:xfrm>
            <a:off x="493074" y="533377"/>
            <a:ext cx="8157850" cy="452119"/>
          </a:xfrm>
          <a:prstGeom prst="rect">
            <a:avLst/>
          </a:prstGeom>
        </p:spPr>
        <p:txBody>
          <a:bodyPr wrap="square" lIns="0" tIns="0" rIns="0" bIns="0">
            <a:spAutoFit/>
          </a:bodyPr>
          <a:lstStyle>
            <a:lvl1pPr>
              <a:defRPr sz="2800" b="1" i="0">
                <a:solidFill>
                  <a:srgbClr val="231F20"/>
                </a:solidFill>
                <a:latin typeface="DIN OT Cond"/>
                <a:cs typeface="DIN OT Cond"/>
              </a:defRPr>
            </a:lvl1pPr>
          </a:lstStyle>
          <a:p>
            <a:endParaRPr/>
          </a:p>
        </p:txBody>
      </p:sp>
      <p:sp>
        <p:nvSpPr>
          <p:cNvPr id="3" name="Holder 3"/>
          <p:cNvSpPr>
            <a:spLocks noGrp="1"/>
          </p:cNvSpPr>
          <p:nvPr>
            <p:ph type="body" idx="1"/>
          </p:nvPr>
        </p:nvSpPr>
        <p:spPr>
          <a:xfrm>
            <a:off x="549474" y="1661032"/>
            <a:ext cx="8045051" cy="2292985"/>
          </a:xfrm>
          <a:prstGeom prst="rect">
            <a:avLst/>
          </a:prstGeom>
        </p:spPr>
        <p:txBody>
          <a:bodyPr wrap="square" lIns="0" tIns="0" rIns="0" bIns="0">
            <a:spAutoFit/>
          </a:bodyPr>
          <a:lstStyle>
            <a:lvl1pPr>
              <a:defRPr sz="1300" b="0" i="0">
                <a:solidFill>
                  <a:srgbClr val="231F20"/>
                </a:solidFill>
                <a:latin typeface="DIN 2014"/>
                <a:cs typeface="DIN 2014"/>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495B92A0-52D1-480D-9E2A-61D5E36BE2C5}" type="datetime1">
              <a:rPr lang="en-US" smtClean="0"/>
              <a:t>2/17/2022</a:t>
            </a:fld>
            <a:endParaRPr lang="en-US"/>
          </a:p>
        </p:txBody>
      </p:sp>
      <p:sp>
        <p:nvSpPr>
          <p:cNvPr id="6" name="Holder 6"/>
          <p:cNvSpPr>
            <a:spLocks noGrp="1"/>
          </p:cNvSpPr>
          <p:nvPr>
            <p:ph type="sldNum" sz="quarter" idx="7"/>
          </p:nvPr>
        </p:nvSpPr>
        <p:spPr>
          <a:xfrm>
            <a:off x="8848822" y="4841283"/>
            <a:ext cx="193675" cy="201295"/>
          </a:xfrm>
          <a:prstGeom prst="rect">
            <a:avLst/>
          </a:prstGeom>
        </p:spPr>
        <p:txBody>
          <a:bodyPr wrap="square" lIns="0" tIns="0" rIns="0" bIns="0">
            <a:spAutoFit/>
          </a:bodyPr>
          <a:lstStyle>
            <a:lvl1pPr>
              <a:defRPr sz="1050" b="1" i="0">
                <a:solidFill>
                  <a:srgbClr val="231F20"/>
                </a:solidFill>
                <a:latin typeface="DIN OT Cond"/>
                <a:cs typeface="DIN OT Cond"/>
              </a:defRPr>
            </a:lvl1pPr>
          </a:lstStyle>
          <a:p>
            <a:pPr marL="38100">
              <a:lnSpc>
                <a:spcPct val="100000"/>
              </a:lnSpc>
              <a:spcBef>
                <a:spcPts val="190"/>
              </a:spcBef>
            </a:pPr>
            <a:fld id="{81D60167-4931-47E6-BA6A-407CBD079E47}" type="slidenum">
              <a:rPr dirty="0"/>
              <a:t>‹Nr.›</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7.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hyperlink" Target="http://www.bmz.de/d" TargetMode="Externa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27.png"/><Relationship Id="rId4" Type="http://schemas.openxmlformats.org/officeDocument/2006/relationships/image" Target="../media/image35.png"/><Relationship Id="rId9" Type="http://schemas.openxmlformats.org/officeDocument/2006/relationships/image" Target="../media/image26.png"/><Relationship Id="rId1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49.png"/><Relationship Id="rId2" Type="http://schemas.openxmlformats.org/officeDocument/2006/relationships/notesSlide" Target="../notesSlides/notesSlide22.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image" Target="../media/image41.png"/><Relationship Id="rId4" Type="http://schemas.openxmlformats.org/officeDocument/2006/relationships/image" Target="../media/image44.png"/><Relationship Id="rId9" Type="http://schemas.openxmlformats.org/officeDocument/2006/relationships/image" Target="../media/image27.png"/><Relationship Id="rId1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25.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65.png"/><Relationship Id="rId5" Type="http://schemas.openxmlformats.org/officeDocument/2006/relationships/image" Target="../media/image60.png"/><Relationship Id="rId15" Type="http://schemas.openxmlformats.org/officeDocument/2006/relationships/image" Target="../media/image44.png"/><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 Id="rId14" Type="http://schemas.openxmlformats.org/officeDocument/2006/relationships/image" Target="../media/image68.png"/></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5.png"/><Relationship Id="rId3" Type="http://schemas.openxmlformats.org/officeDocument/2006/relationships/image" Target="../media/image69.png"/><Relationship Id="rId7" Type="http://schemas.openxmlformats.org/officeDocument/2006/relationships/image" Target="../media/image51.png"/><Relationship Id="rId12"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4.png"/><Relationship Id="rId5" Type="http://schemas.openxmlformats.org/officeDocument/2006/relationships/image" Target="../media/image58.png"/><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79.pn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marc.ziegele@hhu.de" TargetMode="External"/><Relationship Id="rId4" Type="http://schemas.openxmlformats.org/officeDocument/2006/relationships/hyperlink" Target="mailto:dominique.heinbach@hhu.d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medienanstalt-nrw.de/" TargetMode="External"/><Relationship Id="rId2" Type="http://schemas.openxmlformats.org/officeDocument/2006/relationships/hyperlink" Target="mailto:info@medienanstalt-nrw.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537034" y="1997880"/>
            <a:ext cx="4470400" cy="635000"/>
          </a:xfrm>
          <a:prstGeom prst="rect">
            <a:avLst/>
          </a:prstGeom>
        </p:spPr>
        <p:txBody>
          <a:bodyPr vert="horz" wrap="square" lIns="0" tIns="12700" rIns="0" bIns="0" rtlCol="0">
            <a:spAutoFit/>
          </a:bodyPr>
          <a:lstStyle/>
          <a:p>
            <a:pPr marL="12700">
              <a:lnSpc>
                <a:spcPct val="100000"/>
              </a:lnSpc>
              <a:spcBef>
                <a:spcPts val="100"/>
              </a:spcBef>
            </a:pPr>
            <a:r>
              <a:rPr sz="4000" spc="-20" dirty="0"/>
              <a:t>HALLO</a:t>
            </a:r>
            <a:r>
              <a:rPr sz="4000" spc="-75" dirty="0"/>
              <a:t> </a:t>
            </a:r>
            <a:r>
              <a:rPr sz="4000" dirty="0"/>
              <a:t>LIEBE</a:t>
            </a:r>
            <a:r>
              <a:rPr sz="4000" spc="-70" dirty="0"/>
              <a:t> </a:t>
            </a:r>
            <a:r>
              <a:rPr sz="4000" spc="10" dirty="0"/>
              <a:t>COMMUNITY!</a:t>
            </a:r>
            <a:endParaRPr sz="4000" dirty="0"/>
          </a:p>
        </p:txBody>
      </p:sp>
      <p:sp>
        <p:nvSpPr>
          <p:cNvPr id="12" name="object 12"/>
          <p:cNvSpPr txBox="1"/>
          <p:nvPr/>
        </p:nvSpPr>
        <p:spPr>
          <a:xfrm>
            <a:off x="535989" y="2659645"/>
            <a:ext cx="4586605" cy="713740"/>
          </a:xfrm>
          <a:prstGeom prst="rect">
            <a:avLst/>
          </a:prstGeom>
        </p:spPr>
        <p:txBody>
          <a:bodyPr vert="horz" wrap="square" lIns="0" tIns="12700" rIns="0" bIns="0" rtlCol="0">
            <a:spAutoFit/>
          </a:bodyPr>
          <a:lstStyle/>
          <a:p>
            <a:pPr marL="12700">
              <a:lnSpc>
                <a:spcPts val="2710"/>
              </a:lnSpc>
              <a:spcBef>
                <a:spcPts val="100"/>
              </a:spcBef>
            </a:pPr>
            <a:r>
              <a:rPr sz="2350" b="1" spc="-10" dirty="0">
                <a:solidFill>
                  <a:srgbClr val="00AE9D"/>
                </a:solidFill>
                <a:latin typeface="DIN OT Cond"/>
                <a:cs typeface="DIN OT Cond"/>
              </a:rPr>
              <a:t>KONSTRUKTIVE</a:t>
            </a:r>
            <a:r>
              <a:rPr sz="2350" b="1" spc="-45" dirty="0">
                <a:solidFill>
                  <a:srgbClr val="00AE9D"/>
                </a:solidFill>
                <a:latin typeface="DIN OT Cond"/>
                <a:cs typeface="DIN OT Cond"/>
              </a:rPr>
              <a:t> </a:t>
            </a:r>
            <a:r>
              <a:rPr sz="2350" b="1" spc="-10" dirty="0">
                <a:solidFill>
                  <a:srgbClr val="00AE9D"/>
                </a:solidFill>
                <a:latin typeface="DIN OT Cond"/>
                <a:cs typeface="DIN OT Cond"/>
              </a:rPr>
              <a:t>ONLINE-DEBATTEN</a:t>
            </a:r>
            <a:endParaRPr sz="2350">
              <a:latin typeface="DIN OT Cond"/>
              <a:cs typeface="DIN OT Cond"/>
            </a:endParaRPr>
          </a:p>
          <a:p>
            <a:pPr marL="12700">
              <a:lnSpc>
                <a:spcPts val="2710"/>
              </a:lnSpc>
            </a:pPr>
            <a:r>
              <a:rPr sz="2350" b="1" dirty="0">
                <a:solidFill>
                  <a:srgbClr val="00AE9D"/>
                </a:solidFill>
                <a:latin typeface="DIN OT Cond"/>
                <a:cs typeface="DIN OT Cond"/>
              </a:rPr>
              <a:t>FÖRDERN</a:t>
            </a:r>
            <a:r>
              <a:rPr sz="2350" b="1" spc="-55" dirty="0">
                <a:solidFill>
                  <a:srgbClr val="00AE9D"/>
                </a:solidFill>
                <a:latin typeface="DIN OT Cond"/>
                <a:cs typeface="DIN OT Cond"/>
              </a:rPr>
              <a:t> </a:t>
            </a:r>
            <a:r>
              <a:rPr sz="2350" b="1" spc="-5" dirty="0">
                <a:solidFill>
                  <a:srgbClr val="00AE9D"/>
                </a:solidFill>
                <a:latin typeface="DIN OT Cond"/>
                <a:cs typeface="DIN OT Cond"/>
              </a:rPr>
              <a:t>DURCH</a:t>
            </a:r>
            <a:r>
              <a:rPr sz="2350" b="1" spc="-55" dirty="0">
                <a:solidFill>
                  <a:srgbClr val="00AE9D"/>
                </a:solidFill>
                <a:latin typeface="DIN OT Cond"/>
                <a:cs typeface="DIN OT Cond"/>
              </a:rPr>
              <a:t> </a:t>
            </a:r>
            <a:r>
              <a:rPr sz="2350" b="1" spc="-10" dirty="0">
                <a:solidFill>
                  <a:srgbClr val="00AE9D"/>
                </a:solidFill>
                <a:latin typeface="DIN OT Cond"/>
                <a:cs typeface="DIN OT Cond"/>
              </a:rPr>
              <a:t>BESTÄRKENDE</a:t>
            </a:r>
            <a:r>
              <a:rPr sz="2350" b="1" spc="-55" dirty="0">
                <a:solidFill>
                  <a:srgbClr val="00AE9D"/>
                </a:solidFill>
                <a:latin typeface="DIN OT Cond"/>
                <a:cs typeface="DIN OT Cond"/>
              </a:rPr>
              <a:t> </a:t>
            </a:r>
            <a:r>
              <a:rPr sz="2350" b="1" spc="-10" dirty="0">
                <a:solidFill>
                  <a:srgbClr val="00AE9D"/>
                </a:solidFill>
                <a:latin typeface="DIN OT Cond"/>
                <a:cs typeface="DIN OT Cond"/>
              </a:rPr>
              <a:t>MODERATION</a:t>
            </a:r>
            <a:endParaRPr sz="2350">
              <a:latin typeface="DIN OT Cond"/>
              <a:cs typeface="DIN OT Cond"/>
            </a:endParaRPr>
          </a:p>
        </p:txBody>
      </p:sp>
      <p:sp>
        <p:nvSpPr>
          <p:cNvPr id="20" name="object 20"/>
          <p:cNvSpPr txBox="1"/>
          <p:nvPr/>
        </p:nvSpPr>
        <p:spPr>
          <a:xfrm>
            <a:off x="534499" y="3746002"/>
            <a:ext cx="2138045"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231F20"/>
                </a:solidFill>
                <a:latin typeface="DIN OT Cond"/>
                <a:cs typeface="DIN OT Cond"/>
              </a:rPr>
              <a:t>Dominique</a:t>
            </a:r>
            <a:r>
              <a:rPr sz="1500" spc="-45" dirty="0">
                <a:solidFill>
                  <a:srgbClr val="231F20"/>
                </a:solidFill>
                <a:latin typeface="DIN OT Cond"/>
                <a:cs typeface="DIN OT Cond"/>
              </a:rPr>
              <a:t> </a:t>
            </a:r>
            <a:r>
              <a:rPr sz="1500" spc="-15" dirty="0">
                <a:solidFill>
                  <a:srgbClr val="231F20"/>
                </a:solidFill>
                <a:latin typeface="DIN OT Cond"/>
                <a:cs typeface="DIN OT Cond"/>
              </a:rPr>
              <a:t>Heinbach</a:t>
            </a:r>
            <a:r>
              <a:rPr sz="1500" spc="-45" dirty="0">
                <a:solidFill>
                  <a:srgbClr val="231F20"/>
                </a:solidFill>
                <a:latin typeface="DIN OT Cond"/>
                <a:cs typeface="DIN OT Cond"/>
              </a:rPr>
              <a:t> </a:t>
            </a:r>
            <a:r>
              <a:rPr sz="1500" spc="-10" dirty="0">
                <a:solidFill>
                  <a:srgbClr val="231F20"/>
                </a:solidFill>
                <a:latin typeface="DIN OT Cond"/>
                <a:cs typeface="DIN OT Cond"/>
              </a:rPr>
              <a:t>und</a:t>
            </a:r>
            <a:r>
              <a:rPr sz="1500" spc="-45" dirty="0">
                <a:solidFill>
                  <a:srgbClr val="231F20"/>
                </a:solidFill>
                <a:latin typeface="DIN OT Cond"/>
                <a:cs typeface="DIN OT Cond"/>
              </a:rPr>
              <a:t> </a:t>
            </a:r>
            <a:r>
              <a:rPr sz="1500" spc="-25" dirty="0">
                <a:solidFill>
                  <a:srgbClr val="231F20"/>
                </a:solidFill>
                <a:latin typeface="DIN OT Cond"/>
                <a:cs typeface="DIN OT Cond"/>
              </a:rPr>
              <a:t>Marc</a:t>
            </a:r>
            <a:r>
              <a:rPr sz="1500" spc="-40" dirty="0">
                <a:solidFill>
                  <a:srgbClr val="231F20"/>
                </a:solidFill>
                <a:latin typeface="DIN OT Cond"/>
                <a:cs typeface="DIN OT Cond"/>
              </a:rPr>
              <a:t> </a:t>
            </a:r>
            <a:r>
              <a:rPr sz="1500" spc="-15" dirty="0">
                <a:solidFill>
                  <a:srgbClr val="231F20"/>
                </a:solidFill>
                <a:latin typeface="DIN OT Cond"/>
                <a:cs typeface="DIN OT Cond"/>
              </a:rPr>
              <a:t>Ziegele</a:t>
            </a:r>
            <a:endParaRPr sz="1500">
              <a:latin typeface="DIN OT Cond"/>
              <a:cs typeface="DIN OT Cond"/>
            </a:endParaRPr>
          </a:p>
        </p:txBody>
      </p:sp>
      <p:pic>
        <p:nvPicPr>
          <p:cNvPr id="22" name="Grafik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23" name="Grafik 22" descr="Ein Bild, das Text enthält.&#10;&#10;Automatisch generierte Beschreibung">
            <a:extLst>
              <a:ext uri="{FF2B5EF4-FFF2-40B4-BE49-F238E27FC236}">
                <a16:creationId xmlns:a16="http://schemas.microsoft.com/office/drawing/2014/main" xmlns="" id="{119E5C75-0C49-AA4B-A403-54CF629BAA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3" name="Rechteck 2"/>
          <p:cNvSpPr/>
          <p:nvPr/>
        </p:nvSpPr>
        <p:spPr>
          <a:xfrm>
            <a:off x="7543800" y="212725"/>
            <a:ext cx="1445419" cy="685800"/>
          </a:xfrm>
          <a:prstGeom prst="rect">
            <a:avLst/>
          </a:prstGeom>
          <a:solidFill>
            <a:srgbClr val="007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000" y="162000"/>
            <a:ext cx="1392939" cy="8199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4161790" cy="452120"/>
          </a:xfrm>
          <a:prstGeom prst="rect">
            <a:avLst/>
          </a:prstGeom>
        </p:spPr>
        <p:txBody>
          <a:bodyPr vert="horz" wrap="square" lIns="0" tIns="12700" rIns="0" bIns="0" rtlCol="0">
            <a:spAutoFit/>
          </a:bodyPr>
          <a:lstStyle/>
          <a:p>
            <a:pPr marL="12700">
              <a:lnSpc>
                <a:spcPct val="100000"/>
              </a:lnSpc>
              <a:spcBef>
                <a:spcPts val="100"/>
              </a:spcBef>
            </a:pPr>
            <a:r>
              <a:rPr spc="-10" dirty="0"/>
              <a:t>TOOLS</a:t>
            </a:r>
            <a:r>
              <a:rPr spc="-75" dirty="0"/>
              <a:t> </a:t>
            </a:r>
            <a:r>
              <a:rPr dirty="0"/>
              <a:t>FÜR</a:t>
            </a:r>
            <a:r>
              <a:rPr spc="-70" dirty="0"/>
              <a:t> </a:t>
            </a:r>
            <a:r>
              <a:rPr dirty="0"/>
              <a:t>PRÄSENZ-WORKSHOPS</a:t>
            </a:r>
          </a:p>
        </p:txBody>
      </p:sp>
      <p:sp>
        <p:nvSpPr>
          <p:cNvPr id="14" name="object 14"/>
          <p:cNvSpPr txBox="1"/>
          <p:nvPr/>
        </p:nvSpPr>
        <p:spPr>
          <a:xfrm>
            <a:off x="2662624" y="2908189"/>
            <a:ext cx="1264920" cy="859210"/>
          </a:xfrm>
          <a:prstGeom prst="rect">
            <a:avLst/>
          </a:prstGeom>
        </p:spPr>
        <p:txBody>
          <a:bodyPr vert="horz" wrap="square" lIns="0" tIns="12700" rIns="0" bIns="0" rtlCol="0">
            <a:spAutoFit/>
          </a:bodyPr>
          <a:lstStyle/>
          <a:p>
            <a:pPr marL="12700" marR="5080" algn="ctr">
              <a:lnSpc>
                <a:spcPct val="100000"/>
              </a:lnSpc>
              <a:spcBef>
                <a:spcPts val="100"/>
              </a:spcBef>
            </a:pPr>
            <a:r>
              <a:rPr sz="1100" spc="15" dirty="0">
                <a:solidFill>
                  <a:srgbClr val="00AE9D"/>
                </a:solidFill>
                <a:latin typeface="DIN 2014"/>
                <a:cs typeface="DIN 2014"/>
              </a:rPr>
              <a:t>Besuchen</a:t>
            </a:r>
            <a:r>
              <a:rPr sz="1100" spc="30" dirty="0">
                <a:solidFill>
                  <a:srgbClr val="00AE9D"/>
                </a:solidFill>
                <a:latin typeface="DIN 2014"/>
                <a:cs typeface="DIN 2014"/>
              </a:rPr>
              <a:t> </a:t>
            </a:r>
            <a:r>
              <a:rPr sz="1100" spc="20" dirty="0">
                <a:solidFill>
                  <a:srgbClr val="00AE9D"/>
                </a:solidFill>
                <a:latin typeface="DIN 2014"/>
                <a:cs typeface="DIN 2014"/>
              </a:rPr>
              <a:t>Sie </a:t>
            </a:r>
            <a:r>
              <a:rPr sz="1100" spc="25" dirty="0">
                <a:solidFill>
                  <a:srgbClr val="00AE9D"/>
                </a:solidFill>
                <a:latin typeface="DIN 2014"/>
                <a:cs typeface="DIN 2014"/>
              </a:rPr>
              <a:t> </a:t>
            </a:r>
            <a:r>
              <a:rPr sz="1100" b="1" spc="15" dirty="0">
                <a:solidFill>
                  <a:srgbClr val="00AE9D"/>
                </a:solidFill>
                <a:latin typeface="DIN 2014 Bold"/>
                <a:cs typeface="DIN 2014 Bold"/>
                <a:hlinkClick r:id="rId3"/>
              </a:rPr>
              <a:t>www.menti.com </a:t>
            </a:r>
            <a:r>
              <a:rPr sz="1100" b="1" spc="20" dirty="0">
                <a:solidFill>
                  <a:srgbClr val="00AE9D"/>
                </a:solidFill>
                <a:latin typeface="DIN 2014 Bold"/>
                <a:cs typeface="DIN 2014 Bold"/>
              </a:rPr>
              <a:t> </a:t>
            </a:r>
            <a:r>
              <a:rPr sz="1100" spc="15" dirty="0">
                <a:solidFill>
                  <a:srgbClr val="00AE9D"/>
                </a:solidFill>
                <a:latin typeface="DIN 2014"/>
                <a:cs typeface="DIN 2014"/>
              </a:rPr>
              <a:t>oder</a:t>
            </a:r>
            <a:r>
              <a:rPr sz="1100" spc="25" dirty="0">
                <a:solidFill>
                  <a:srgbClr val="00AE9D"/>
                </a:solidFill>
                <a:latin typeface="DIN 2014"/>
                <a:cs typeface="DIN 2014"/>
              </a:rPr>
              <a:t> </a:t>
            </a:r>
            <a:r>
              <a:rPr sz="1100" spc="15" dirty="0">
                <a:solidFill>
                  <a:srgbClr val="00AE9D"/>
                </a:solidFill>
                <a:latin typeface="DIN 2014"/>
                <a:cs typeface="DIN 2014"/>
              </a:rPr>
              <a:t>scannen</a:t>
            </a:r>
            <a:r>
              <a:rPr sz="1100" spc="25" dirty="0">
                <a:solidFill>
                  <a:srgbClr val="00AE9D"/>
                </a:solidFill>
                <a:latin typeface="DIN 2014"/>
                <a:cs typeface="DIN 2014"/>
              </a:rPr>
              <a:t> </a:t>
            </a:r>
            <a:r>
              <a:rPr sz="1100" spc="20" dirty="0">
                <a:solidFill>
                  <a:srgbClr val="00AE9D"/>
                </a:solidFill>
                <a:latin typeface="DIN 2014"/>
                <a:cs typeface="DIN 2014"/>
              </a:rPr>
              <a:t>Sie </a:t>
            </a:r>
            <a:r>
              <a:rPr sz="1100" spc="25" dirty="0">
                <a:solidFill>
                  <a:srgbClr val="00AE9D"/>
                </a:solidFill>
                <a:latin typeface="DIN 2014"/>
                <a:cs typeface="DIN 2014"/>
              </a:rPr>
              <a:t> </a:t>
            </a:r>
            <a:r>
              <a:rPr sz="1100" spc="10" dirty="0">
                <a:solidFill>
                  <a:srgbClr val="00AE9D"/>
                </a:solidFill>
                <a:latin typeface="DIN 2014"/>
                <a:cs typeface="DIN 2014"/>
              </a:rPr>
              <a:t>den</a:t>
            </a:r>
            <a:r>
              <a:rPr sz="1100" spc="-40" dirty="0">
                <a:solidFill>
                  <a:srgbClr val="00AE9D"/>
                </a:solidFill>
                <a:latin typeface="DIN 2014"/>
                <a:cs typeface="DIN 2014"/>
              </a:rPr>
              <a:t> </a:t>
            </a:r>
            <a:r>
              <a:rPr lang="de-DE" sz="1100" spc="20" dirty="0" smtClean="0">
                <a:solidFill>
                  <a:srgbClr val="00AE9D"/>
                </a:solidFill>
                <a:latin typeface="DIN 2014"/>
                <a:cs typeface="DIN 2014"/>
              </a:rPr>
              <a:t>nebenstehe</a:t>
            </a:r>
            <a:r>
              <a:rPr sz="1100" spc="20" dirty="0" err="1" smtClean="0">
                <a:solidFill>
                  <a:srgbClr val="00AE9D"/>
                </a:solidFill>
                <a:latin typeface="DIN 2014"/>
                <a:cs typeface="DIN 2014"/>
              </a:rPr>
              <a:t>nden</a:t>
            </a:r>
            <a:r>
              <a:rPr sz="1100" spc="20" dirty="0" smtClean="0">
                <a:solidFill>
                  <a:srgbClr val="00AE9D"/>
                </a:solidFill>
                <a:latin typeface="DIN 2014"/>
                <a:cs typeface="DIN 2014"/>
              </a:rPr>
              <a:t> </a:t>
            </a:r>
            <a:r>
              <a:rPr sz="1100" spc="-260" dirty="0" smtClean="0">
                <a:solidFill>
                  <a:srgbClr val="00AE9D"/>
                </a:solidFill>
                <a:latin typeface="DIN 2014"/>
                <a:cs typeface="DIN 2014"/>
              </a:rPr>
              <a:t> </a:t>
            </a:r>
            <a:r>
              <a:rPr sz="1100" b="1" spc="15" dirty="0">
                <a:solidFill>
                  <a:srgbClr val="00AE9D"/>
                </a:solidFill>
                <a:latin typeface="DIN 2014 Bold"/>
                <a:cs typeface="DIN 2014 Bold"/>
              </a:rPr>
              <a:t>QR-Code</a:t>
            </a:r>
            <a:endParaRPr sz="1100" dirty="0">
              <a:latin typeface="DIN 2014 Bold"/>
              <a:cs typeface="DIN 2014 Bold"/>
            </a:endParaRPr>
          </a:p>
        </p:txBody>
      </p:sp>
      <p:grpSp>
        <p:nvGrpSpPr>
          <p:cNvPr id="15" name="object 15"/>
          <p:cNvGrpSpPr/>
          <p:nvPr/>
        </p:nvGrpSpPr>
        <p:grpSpPr>
          <a:xfrm>
            <a:off x="5105400" y="1919314"/>
            <a:ext cx="2035784" cy="2035784"/>
            <a:chOff x="7603197" y="3794836"/>
            <a:chExt cx="873125" cy="873125"/>
          </a:xfrm>
        </p:grpSpPr>
        <p:pic>
          <p:nvPicPr>
            <p:cNvPr id="16" name="object 16"/>
            <p:cNvPicPr/>
            <p:nvPr/>
          </p:nvPicPr>
          <p:blipFill>
            <a:blip r:embed="rId4" cstate="print"/>
            <a:stretch>
              <a:fillRect/>
            </a:stretch>
          </p:blipFill>
          <p:spPr>
            <a:xfrm>
              <a:off x="7680119" y="3871745"/>
              <a:ext cx="715703" cy="715714"/>
            </a:xfrm>
            <a:prstGeom prst="rect">
              <a:avLst/>
            </a:prstGeom>
          </p:spPr>
        </p:pic>
        <p:sp>
          <p:nvSpPr>
            <p:cNvPr id="17" name="object 17"/>
            <p:cNvSpPr/>
            <p:nvPr/>
          </p:nvSpPr>
          <p:spPr>
            <a:xfrm>
              <a:off x="7607642" y="3799281"/>
              <a:ext cx="864235" cy="864235"/>
            </a:xfrm>
            <a:custGeom>
              <a:avLst/>
              <a:gdLst/>
              <a:ahLst/>
              <a:cxnLst/>
              <a:rect l="l" t="t" r="r" b="b"/>
              <a:pathLst>
                <a:path w="864234" h="864235">
                  <a:moveTo>
                    <a:pt x="0" y="863676"/>
                  </a:moveTo>
                  <a:lnTo>
                    <a:pt x="863676" y="863676"/>
                  </a:lnTo>
                  <a:lnTo>
                    <a:pt x="863676" y="0"/>
                  </a:lnTo>
                  <a:lnTo>
                    <a:pt x="0" y="0"/>
                  </a:lnTo>
                  <a:lnTo>
                    <a:pt x="0" y="863676"/>
                  </a:lnTo>
                  <a:close/>
                </a:path>
              </a:pathLst>
            </a:custGeom>
            <a:ln w="8890">
              <a:solidFill>
                <a:srgbClr val="231F20"/>
              </a:solidFill>
            </a:ln>
          </p:spPr>
          <p:txBody>
            <a:bodyPr wrap="square" lIns="0" tIns="0" rIns="0" bIns="0" rtlCol="0"/>
            <a:lstStyle/>
            <a:p>
              <a:endParaRPr/>
            </a:p>
          </p:txBody>
        </p:sp>
      </p:grpSp>
      <p:sp>
        <p:nvSpPr>
          <p:cNvPr id="18" name="object 18"/>
          <p:cNvSpPr/>
          <p:nvPr/>
        </p:nvSpPr>
        <p:spPr>
          <a:xfrm>
            <a:off x="4533885" y="1834173"/>
            <a:ext cx="130184" cy="2340951"/>
          </a:xfrm>
          <a:custGeom>
            <a:avLst/>
            <a:gdLst/>
            <a:ahLst/>
            <a:cxnLst/>
            <a:rect l="l" t="t" r="r" b="b"/>
            <a:pathLst>
              <a:path h="2938145">
                <a:moveTo>
                  <a:pt x="0" y="0"/>
                </a:moveTo>
                <a:lnTo>
                  <a:pt x="0" y="2937598"/>
                </a:lnTo>
              </a:path>
            </a:pathLst>
          </a:custGeom>
          <a:ln w="6350">
            <a:solidFill>
              <a:srgbClr val="231F20"/>
            </a:solidFill>
          </a:ln>
        </p:spPr>
        <p:txBody>
          <a:bodyPr wrap="square" lIns="0" tIns="0" rIns="0" bIns="0" rtlCol="0"/>
          <a:lstStyle/>
          <a:p>
            <a:endParaRPr/>
          </a:p>
        </p:txBody>
      </p:sp>
      <p:grpSp>
        <p:nvGrpSpPr>
          <p:cNvPr id="24" name="Gruppieren 23"/>
          <p:cNvGrpSpPr/>
          <p:nvPr/>
        </p:nvGrpSpPr>
        <p:grpSpPr>
          <a:xfrm>
            <a:off x="2708769" y="2098636"/>
            <a:ext cx="1255460" cy="616046"/>
            <a:chOff x="2874532" y="1677931"/>
            <a:chExt cx="1255460" cy="616046"/>
          </a:xfrm>
        </p:grpSpPr>
        <p:sp>
          <p:nvSpPr>
            <p:cNvPr id="19" name="object 19"/>
            <p:cNvSpPr txBox="1"/>
            <p:nvPr/>
          </p:nvSpPr>
          <p:spPr>
            <a:xfrm>
              <a:off x="3261253" y="1864797"/>
              <a:ext cx="720090" cy="113664"/>
            </a:xfrm>
            <a:prstGeom prst="rect">
              <a:avLst/>
            </a:prstGeom>
          </p:spPr>
          <p:txBody>
            <a:bodyPr vert="horz" wrap="square" lIns="0" tIns="15875" rIns="0" bIns="0" rtlCol="0">
              <a:spAutoFit/>
            </a:bodyPr>
            <a:lstStyle/>
            <a:p>
              <a:pPr marL="12700">
                <a:lnSpc>
                  <a:spcPct val="100000"/>
                </a:lnSpc>
                <a:spcBef>
                  <a:spcPts val="125"/>
                </a:spcBef>
              </a:pPr>
              <a:r>
                <a:rPr sz="550" b="1" spc="20" dirty="0">
                  <a:solidFill>
                    <a:srgbClr val="231F20"/>
                  </a:solidFill>
                  <a:latin typeface="DIN 2014 Bold"/>
                  <a:cs typeface="DIN 2014 Bold"/>
                </a:rPr>
                <a:t>Please</a:t>
              </a:r>
              <a:r>
                <a:rPr sz="550" b="1" spc="10" dirty="0">
                  <a:solidFill>
                    <a:srgbClr val="231F20"/>
                  </a:solidFill>
                  <a:latin typeface="DIN 2014 Bold"/>
                  <a:cs typeface="DIN 2014 Bold"/>
                </a:rPr>
                <a:t> </a:t>
              </a:r>
              <a:r>
                <a:rPr sz="550" b="1" spc="15" dirty="0">
                  <a:solidFill>
                    <a:srgbClr val="231F20"/>
                  </a:solidFill>
                  <a:latin typeface="DIN 2014 Bold"/>
                  <a:cs typeface="DIN 2014 Bold"/>
                </a:rPr>
                <a:t>enter</a:t>
              </a:r>
              <a:r>
                <a:rPr sz="550" b="1" spc="10" dirty="0">
                  <a:solidFill>
                    <a:srgbClr val="231F20"/>
                  </a:solidFill>
                  <a:latin typeface="DIN 2014 Bold"/>
                  <a:cs typeface="DIN 2014 Bold"/>
                </a:rPr>
                <a:t> </a:t>
              </a:r>
              <a:r>
                <a:rPr sz="550" b="1" spc="15" dirty="0">
                  <a:solidFill>
                    <a:srgbClr val="231F20"/>
                  </a:solidFill>
                  <a:latin typeface="DIN 2014 Bold"/>
                  <a:cs typeface="DIN 2014 Bold"/>
                </a:rPr>
                <a:t>the</a:t>
              </a:r>
              <a:r>
                <a:rPr sz="550" b="1" spc="10" dirty="0">
                  <a:solidFill>
                    <a:srgbClr val="231F20"/>
                  </a:solidFill>
                  <a:latin typeface="DIN 2014 Bold"/>
                  <a:cs typeface="DIN 2014 Bold"/>
                </a:rPr>
                <a:t> </a:t>
              </a:r>
              <a:r>
                <a:rPr sz="550" b="1" spc="20" dirty="0">
                  <a:solidFill>
                    <a:srgbClr val="231F20"/>
                  </a:solidFill>
                  <a:latin typeface="DIN 2014 Bold"/>
                  <a:cs typeface="DIN 2014 Bold"/>
                </a:rPr>
                <a:t>code</a:t>
              </a:r>
              <a:endParaRPr sz="550" dirty="0">
                <a:latin typeface="DIN 2014 Bold"/>
                <a:cs typeface="DIN 2014 Bold"/>
              </a:endParaRPr>
            </a:p>
          </p:txBody>
        </p:sp>
        <p:pic>
          <p:nvPicPr>
            <p:cNvPr id="20" name="object 20"/>
            <p:cNvPicPr/>
            <p:nvPr/>
          </p:nvPicPr>
          <p:blipFill>
            <a:blip r:embed="rId5" cstate="print"/>
            <a:stretch>
              <a:fillRect/>
            </a:stretch>
          </p:blipFill>
          <p:spPr>
            <a:xfrm>
              <a:off x="2874532" y="1677931"/>
              <a:ext cx="1255460" cy="151409"/>
            </a:xfrm>
            <a:prstGeom prst="rect">
              <a:avLst/>
            </a:prstGeom>
          </p:spPr>
        </p:pic>
        <p:sp>
          <p:nvSpPr>
            <p:cNvPr id="21" name="object 21"/>
            <p:cNvSpPr/>
            <p:nvPr/>
          </p:nvSpPr>
          <p:spPr>
            <a:xfrm>
              <a:off x="2882586" y="1995766"/>
              <a:ext cx="1240155" cy="102870"/>
            </a:xfrm>
            <a:custGeom>
              <a:avLst/>
              <a:gdLst/>
              <a:ahLst/>
              <a:cxnLst/>
              <a:rect l="l" t="t" r="r" b="b"/>
              <a:pathLst>
                <a:path w="1240154" h="102870">
                  <a:moveTo>
                    <a:pt x="7200" y="0"/>
                  </a:moveTo>
                  <a:lnTo>
                    <a:pt x="3225" y="0"/>
                  </a:lnTo>
                  <a:lnTo>
                    <a:pt x="0" y="3213"/>
                  </a:lnTo>
                  <a:lnTo>
                    <a:pt x="0" y="7200"/>
                  </a:lnTo>
                  <a:lnTo>
                    <a:pt x="0" y="95402"/>
                  </a:lnTo>
                  <a:lnTo>
                    <a:pt x="0" y="99377"/>
                  </a:lnTo>
                  <a:lnTo>
                    <a:pt x="3225" y="102603"/>
                  </a:lnTo>
                  <a:lnTo>
                    <a:pt x="7200" y="102603"/>
                  </a:lnTo>
                  <a:lnTo>
                    <a:pt x="1232903" y="102603"/>
                  </a:lnTo>
                  <a:lnTo>
                    <a:pt x="1236878" y="102603"/>
                  </a:lnTo>
                  <a:lnTo>
                    <a:pt x="1240104" y="99377"/>
                  </a:lnTo>
                  <a:lnTo>
                    <a:pt x="1240104" y="95402"/>
                  </a:lnTo>
                  <a:lnTo>
                    <a:pt x="1240104" y="7200"/>
                  </a:lnTo>
                  <a:lnTo>
                    <a:pt x="1240104" y="3213"/>
                  </a:lnTo>
                  <a:lnTo>
                    <a:pt x="1236878" y="0"/>
                  </a:lnTo>
                  <a:lnTo>
                    <a:pt x="1232903" y="0"/>
                  </a:lnTo>
                  <a:lnTo>
                    <a:pt x="7200" y="0"/>
                  </a:lnTo>
                  <a:close/>
                </a:path>
              </a:pathLst>
            </a:custGeom>
            <a:ln w="5080">
              <a:solidFill>
                <a:srgbClr val="1A6CFF"/>
              </a:solidFill>
            </a:ln>
          </p:spPr>
          <p:txBody>
            <a:bodyPr wrap="square" lIns="0" tIns="0" rIns="0" bIns="0" rtlCol="0"/>
            <a:lstStyle/>
            <a:p>
              <a:endParaRPr/>
            </a:p>
          </p:txBody>
        </p:sp>
        <p:sp>
          <p:nvSpPr>
            <p:cNvPr id="22" name="object 22"/>
            <p:cNvSpPr txBox="1"/>
            <p:nvPr/>
          </p:nvSpPr>
          <p:spPr>
            <a:xfrm>
              <a:off x="3373985" y="2170788"/>
              <a:ext cx="257810" cy="123189"/>
            </a:xfrm>
            <a:prstGeom prst="rect">
              <a:avLst/>
            </a:prstGeom>
            <a:solidFill>
              <a:srgbClr val="1A6CFF"/>
            </a:solidFill>
          </p:spPr>
          <p:txBody>
            <a:bodyPr vert="horz" wrap="square" lIns="0" tIns="27940" rIns="0" bIns="0" rtlCol="0">
              <a:spAutoFit/>
            </a:bodyPr>
            <a:lstStyle/>
            <a:p>
              <a:pPr marL="35560">
                <a:lnSpc>
                  <a:spcPct val="100000"/>
                </a:lnSpc>
                <a:spcBef>
                  <a:spcPts val="220"/>
                </a:spcBef>
              </a:pPr>
              <a:r>
                <a:rPr sz="450" b="1" spc="10" dirty="0">
                  <a:solidFill>
                    <a:srgbClr val="FFFFFF"/>
                  </a:solidFill>
                  <a:latin typeface="DIN 2014 Bold"/>
                  <a:cs typeface="DIN 2014 Bold"/>
                </a:rPr>
                <a:t>Submit</a:t>
              </a:r>
              <a:endParaRPr sz="450">
                <a:latin typeface="DIN 2014 Bold"/>
                <a:cs typeface="DIN 2014 Bold"/>
              </a:endParaRPr>
            </a:p>
          </p:txBody>
        </p:sp>
      </p:grpSp>
      <p:pic>
        <p:nvPicPr>
          <p:cNvPr id="25" name="Grafik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10</a:t>
            </a:fld>
            <a:endParaRPr lang="de-D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26884" y="3471574"/>
            <a:ext cx="685800" cy="1010919"/>
            <a:chOff x="6826884" y="3471574"/>
            <a:chExt cx="685800" cy="1010919"/>
          </a:xfrm>
        </p:grpSpPr>
        <p:sp>
          <p:nvSpPr>
            <p:cNvPr id="3" name="object 3"/>
            <p:cNvSpPr/>
            <p:nvPr/>
          </p:nvSpPr>
          <p:spPr>
            <a:xfrm>
              <a:off x="6898212" y="3979772"/>
              <a:ext cx="555625" cy="496570"/>
            </a:xfrm>
            <a:custGeom>
              <a:avLst/>
              <a:gdLst/>
              <a:ahLst/>
              <a:cxnLst/>
              <a:rect l="l" t="t" r="r" b="b"/>
              <a:pathLst>
                <a:path w="555625" h="496570">
                  <a:moveTo>
                    <a:pt x="277533" y="496503"/>
                  </a:moveTo>
                  <a:lnTo>
                    <a:pt x="166811" y="464495"/>
                  </a:lnTo>
                  <a:lnTo>
                    <a:pt x="103846" y="428275"/>
                  </a:lnTo>
                  <a:lnTo>
                    <a:pt x="65186" y="364847"/>
                  </a:lnTo>
                  <a:lnTo>
                    <a:pt x="27381" y="251215"/>
                  </a:lnTo>
                  <a:lnTo>
                    <a:pt x="14423" y="206125"/>
                  </a:lnTo>
                  <a:lnTo>
                    <a:pt x="3299" y="155460"/>
                  </a:lnTo>
                  <a:lnTo>
                    <a:pt x="0" y="126501"/>
                  </a:lnTo>
                  <a:lnTo>
                    <a:pt x="55320" y="49963"/>
                  </a:lnTo>
                  <a:lnTo>
                    <a:pt x="105713" y="11639"/>
                  </a:lnTo>
                  <a:lnTo>
                    <a:pt x="179934" y="0"/>
                  </a:lnTo>
                  <a:lnTo>
                    <a:pt x="306743" y="3514"/>
                  </a:lnTo>
                  <a:lnTo>
                    <a:pt x="416207" y="8745"/>
                  </a:lnTo>
                  <a:lnTo>
                    <a:pt x="478562" y="24596"/>
                  </a:lnTo>
                  <a:lnTo>
                    <a:pt x="517089" y="63765"/>
                  </a:lnTo>
                  <a:lnTo>
                    <a:pt x="555066" y="138947"/>
                  </a:lnTo>
                  <a:lnTo>
                    <a:pt x="498451" y="320734"/>
                  </a:lnTo>
                  <a:lnTo>
                    <a:pt x="404521" y="429653"/>
                  </a:lnTo>
                  <a:lnTo>
                    <a:pt x="316481" y="482608"/>
                  </a:lnTo>
                  <a:lnTo>
                    <a:pt x="277533" y="496503"/>
                  </a:lnTo>
                  <a:close/>
                </a:path>
              </a:pathLst>
            </a:custGeom>
            <a:ln w="12065">
              <a:solidFill>
                <a:srgbClr val="00AE9D"/>
              </a:solidFill>
            </a:ln>
          </p:spPr>
          <p:txBody>
            <a:bodyPr wrap="square" lIns="0" tIns="0" rIns="0" bIns="0" rtlCol="0"/>
            <a:lstStyle/>
            <a:p>
              <a:endParaRPr/>
            </a:p>
          </p:txBody>
        </p:sp>
        <p:sp>
          <p:nvSpPr>
            <p:cNvPr id="4" name="object 4"/>
            <p:cNvSpPr/>
            <p:nvPr/>
          </p:nvSpPr>
          <p:spPr>
            <a:xfrm>
              <a:off x="6832916" y="3585843"/>
              <a:ext cx="661035" cy="537845"/>
            </a:xfrm>
            <a:custGeom>
              <a:avLst/>
              <a:gdLst/>
              <a:ahLst/>
              <a:cxnLst/>
              <a:rect l="l" t="t" r="r" b="b"/>
              <a:pathLst>
                <a:path w="661034" h="537845">
                  <a:moveTo>
                    <a:pt x="67284" y="520080"/>
                  </a:moveTo>
                  <a:lnTo>
                    <a:pt x="16964" y="375234"/>
                  </a:lnTo>
                  <a:lnTo>
                    <a:pt x="0" y="287377"/>
                  </a:lnTo>
                  <a:lnTo>
                    <a:pt x="16221" y="220891"/>
                  </a:lnTo>
                  <a:lnTo>
                    <a:pt x="65455" y="140160"/>
                  </a:lnTo>
                  <a:lnTo>
                    <a:pt x="99546" y="95689"/>
                  </a:lnTo>
                  <a:lnTo>
                    <a:pt x="135967" y="61256"/>
                  </a:lnTo>
                  <a:lnTo>
                    <a:pt x="174484" y="35728"/>
                  </a:lnTo>
                  <a:lnTo>
                    <a:pt x="214861" y="17972"/>
                  </a:lnTo>
                  <a:lnTo>
                    <a:pt x="256864" y="6854"/>
                  </a:lnTo>
                  <a:lnTo>
                    <a:pt x="300256" y="1241"/>
                  </a:lnTo>
                  <a:lnTo>
                    <a:pt x="344803" y="0"/>
                  </a:lnTo>
                  <a:lnTo>
                    <a:pt x="390271" y="1997"/>
                  </a:lnTo>
                  <a:lnTo>
                    <a:pt x="542294" y="16920"/>
                  </a:lnTo>
                  <a:lnTo>
                    <a:pt x="621101" y="50138"/>
                  </a:lnTo>
                  <a:lnTo>
                    <a:pt x="652009" y="127068"/>
                  </a:lnTo>
                  <a:lnTo>
                    <a:pt x="660336" y="273129"/>
                  </a:lnTo>
                  <a:lnTo>
                    <a:pt x="660709" y="355939"/>
                  </a:lnTo>
                  <a:lnTo>
                    <a:pt x="656461" y="411065"/>
                  </a:lnTo>
                  <a:lnTo>
                    <a:pt x="643657" y="463279"/>
                  </a:lnTo>
                  <a:lnTo>
                    <a:pt x="618363" y="537352"/>
                  </a:lnTo>
                </a:path>
              </a:pathLst>
            </a:custGeom>
            <a:ln w="12065">
              <a:solidFill>
                <a:srgbClr val="00AE9D"/>
              </a:solidFill>
            </a:ln>
          </p:spPr>
          <p:txBody>
            <a:bodyPr wrap="square" lIns="0" tIns="0" rIns="0" bIns="0" rtlCol="0"/>
            <a:lstStyle/>
            <a:p>
              <a:endParaRPr/>
            </a:p>
          </p:txBody>
        </p:sp>
        <p:pic>
          <p:nvPicPr>
            <p:cNvPr id="5" name="object 5"/>
            <p:cNvPicPr/>
            <p:nvPr/>
          </p:nvPicPr>
          <p:blipFill>
            <a:blip r:embed="rId3" cstate="print"/>
            <a:stretch>
              <a:fillRect/>
            </a:stretch>
          </p:blipFill>
          <p:spPr>
            <a:xfrm>
              <a:off x="7439140" y="4011018"/>
              <a:ext cx="73038" cy="180212"/>
            </a:xfrm>
            <a:prstGeom prst="rect">
              <a:avLst/>
            </a:prstGeom>
          </p:spPr>
        </p:pic>
        <p:pic>
          <p:nvPicPr>
            <p:cNvPr id="6" name="object 6"/>
            <p:cNvPicPr/>
            <p:nvPr/>
          </p:nvPicPr>
          <p:blipFill>
            <a:blip r:embed="rId4" cstate="print"/>
            <a:stretch>
              <a:fillRect/>
            </a:stretch>
          </p:blipFill>
          <p:spPr>
            <a:xfrm>
              <a:off x="6845588" y="4011018"/>
              <a:ext cx="73038" cy="180212"/>
            </a:xfrm>
            <a:prstGeom prst="rect">
              <a:avLst/>
            </a:prstGeom>
          </p:spPr>
        </p:pic>
        <p:sp>
          <p:nvSpPr>
            <p:cNvPr id="7" name="object 7"/>
            <p:cNvSpPr/>
            <p:nvPr/>
          </p:nvSpPr>
          <p:spPr>
            <a:xfrm>
              <a:off x="7036286" y="3477607"/>
              <a:ext cx="284480" cy="133985"/>
            </a:xfrm>
            <a:custGeom>
              <a:avLst/>
              <a:gdLst/>
              <a:ahLst/>
              <a:cxnLst/>
              <a:rect l="l" t="t" r="r" b="b"/>
              <a:pathLst>
                <a:path w="284479" h="133985">
                  <a:moveTo>
                    <a:pt x="0" y="122986"/>
                  </a:moveTo>
                  <a:lnTo>
                    <a:pt x="19159" y="52320"/>
                  </a:lnTo>
                  <a:lnTo>
                    <a:pt x="40452" y="15954"/>
                  </a:lnTo>
                  <a:lnTo>
                    <a:pt x="77295" y="2357"/>
                  </a:lnTo>
                  <a:lnTo>
                    <a:pt x="143103" y="0"/>
                  </a:lnTo>
                  <a:lnTo>
                    <a:pt x="207841" y="20596"/>
                  </a:lnTo>
                  <a:lnTo>
                    <a:pt x="251526" y="66590"/>
                  </a:lnTo>
                  <a:lnTo>
                    <a:pt x="276223" y="112715"/>
                  </a:lnTo>
                  <a:lnTo>
                    <a:pt x="283997" y="133705"/>
                  </a:lnTo>
                </a:path>
              </a:pathLst>
            </a:custGeom>
            <a:ln w="12065">
              <a:solidFill>
                <a:srgbClr val="00AE9D"/>
              </a:solidFill>
            </a:ln>
          </p:spPr>
          <p:txBody>
            <a:bodyPr wrap="square" lIns="0" tIns="0" rIns="0" bIns="0" rtlCol="0"/>
            <a:lstStyle/>
            <a:p>
              <a:endParaRPr/>
            </a:p>
          </p:txBody>
        </p:sp>
      </p:grpSp>
      <p:grpSp>
        <p:nvGrpSpPr>
          <p:cNvPr id="8" name="object 8"/>
          <p:cNvGrpSpPr/>
          <p:nvPr/>
        </p:nvGrpSpPr>
        <p:grpSpPr>
          <a:xfrm>
            <a:off x="7566051" y="3515114"/>
            <a:ext cx="1210310" cy="1635760"/>
            <a:chOff x="7566051" y="3515114"/>
            <a:chExt cx="1210310" cy="1635760"/>
          </a:xfrm>
        </p:grpSpPr>
        <p:sp>
          <p:nvSpPr>
            <p:cNvPr id="9" name="object 9"/>
            <p:cNvSpPr/>
            <p:nvPr/>
          </p:nvSpPr>
          <p:spPr>
            <a:xfrm>
              <a:off x="7835868" y="3742369"/>
              <a:ext cx="527050" cy="697865"/>
            </a:xfrm>
            <a:custGeom>
              <a:avLst/>
              <a:gdLst/>
              <a:ahLst/>
              <a:cxnLst/>
              <a:rect l="l" t="t" r="r" b="b"/>
              <a:pathLst>
                <a:path w="527050" h="697864">
                  <a:moveTo>
                    <a:pt x="37461" y="70370"/>
                  </a:moveTo>
                  <a:lnTo>
                    <a:pt x="11276" y="115787"/>
                  </a:lnTo>
                  <a:lnTo>
                    <a:pt x="0" y="158337"/>
                  </a:lnTo>
                  <a:lnTo>
                    <a:pt x="1339" y="222689"/>
                  </a:lnTo>
                  <a:lnTo>
                    <a:pt x="13001" y="333514"/>
                  </a:lnTo>
                  <a:lnTo>
                    <a:pt x="21177" y="389232"/>
                  </a:lnTo>
                  <a:lnTo>
                    <a:pt x="32912" y="442177"/>
                  </a:lnTo>
                  <a:lnTo>
                    <a:pt x="48281" y="491781"/>
                  </a:lnTo>
                  <a:lnTo>
                    <a:pt x="67357" y="537474"/>
                  </a:lnTo>
                  <a:lnTo>
                    <a:pt x="90212" y="578688"/>
                  </a:lnTo>
                  <a:lnTo>
                    <a:pt x="116921" y="614852"/>
                  </a:lnTo>
                  <a:lnTo>
                    <a:pt x="147556" y="645399"/>
                  </a:lnTo>
                  <a:lnTo>
                    <a:pt x="182190" y="669757"/>
                  </a:lnTo>
                  <a:lnTo>
                    <a:pt x="220897" y="687360"/>
                  </a:lnTo>
                  <a:lnTo>
                    <a:pt x="263750" y="697636"/>
                  </a:lnTo>
                  <a:lnTo>
                    <a:pt x="330363" y="695628"/>
                  </a:lnTo>
                  <a:lnTo>
                    <a:pt x="372317" y="681572"/>
                  </a:lnTo>
                  <a:lnTo>
                    <a:pt x="407388" y="643420"/>
                  </a:lnTo>
                  <a:lnTo>
                    <a:pt x="453348" y="569125"/>
                  </a:lnTo>
                  <a:lnTo>
                    <a:pt x="481487" y="513540"/>
                  </a:lnTo>
                  <a:lnTo>
                    <a:pt x="501333" y="457901"/>
                  </a:lnTo>
                  <a:lnTo>
                    <a:pt x="514332" y="403654"/>
                  </a:lnTo>
                  <a:lnTo>
                    <a:pt x="521928" y="352244"/>
                  </a:lnTo>
                  <a:lnTo>
                    <a:pt x="525565" y="305116"/>
                  </a:lnTo>
                  <a:lnTo>
                    <a:pt x="526688" y="263716"/>
                  </a:lnTo>
                  <a:lnTo>
                    <a:pt x="526742" y="229489"/>
                  </a:lnTo>
                  <a:lnTo>
                    <a:pt x="477194" y="165707"/>
                  </a:lnTo>
                  <a:lnTo>
                    <a:pt x="439974" y="132334"/>
                  </a:lnTo>
                  <a:lnTo>
                    <a:pt x="396445" y="118467"/>
                  </a:lnTo>
                  <a:lnTo>
                    <a:pt x="327974" y="113207"/>
                  </a:lnTo>
                  <a:lnTo>
                    <a:pt x="281183" y="111229"/>
                  </a:lnTo>
                  <a:lnTo>
                    <a:pt x="230021" y="108856"/>
                  </a:lnTo>
                  <a:lnTo>
                    <a:pt x="177567" y="104547"/>
                  </a:lnTo>
                  <a:lnTo>
                    <a:pt x="126906" y="96761"/>
                  </a:lnTo>
                  <a:lnTo>
                    <a:pt x="81118" y="83955"/>
                  </a:lnTo>
                  <a:lnTo>
                    <a:pt x="43286" y="64587"/>
                  </a:lnTo>
                  <a:lnTo>
                    <a:pt x="16493" y="37116"/>
                  </a:lnTo>
                  <a:lnTo>
                    <a:pt x="3819" y="0"/>
                  </a:lnTo>
                </a:path>
              </a:pathLst>
            </a:custGeom>
            <a:ln w="12065">
              <a:solidFill>
                <a:srgbClr val="00AE9D"/>
              </a:solidFill>
            </a:ln>
          </p:spPr>
          <p:txBody>
            <a:bodyPr wrap="square" lIns="0" tIns="0" rIns="0" bIns="0" rtlCol="0"/>
            <a:lstStyle/>
            <a:p>
              <a:endParaRPr/>
            </a:p>
          </p:txBody>
        </p:sp>
        <p:sp>
          <p:nvSpPr>
            <p:cNvPr id="10" name="object 10"/>
            <p:cNvSpPr/>
            <p:nvPr/>
          </p:nvSpPr>
          <p:spPr>
            <a:xfrm>
              <a:off x="7802907" y="3973798"/>
              <a:ext cx="49530" cy="160020"/>
            </a:xfrm>
            <a:custGeom>
              <a:avLst/>
              <a:gdLst/>
              <a:ahLst/>
              <a:cxnLst/>
              <a:rect l="l" t="t" r="r" b="b"/>
              <a:pathLst>
                <a:path w="49529" h="160020">
                  <a:moveTo>
                    <a:pt x="49326" y="159677"/>
                  </a:moveTo>
                  <a:lnTo>
                    <a:pt x="22488" y="148057"/>
                  </a:lnTo>
                  <a:lnTo>
                    <a:pt x="8404" y="135154"/>
                  </a:lnTo>
                  <a:lnTo>
                    <a:pt x="2449" y="112844"/>
                  </a:lnTo>
                  <a:lnTo>
                    <a:pt x="0" y="72999"/>
                  </a:lnTo>
                  <a:lnTo>
                    <a:pt x="3873" y="32720"/>
                  </a:lnTo>
                  <a:lnTo>
                    <a:pt x="15316" y="10834"/>
                  </a:lnTo>
                  <a:lnTo>
                    <a:pt x="27321" y="1781"/>
                  </a:lnTo>
                  <a:lnTo>
                    <a:pt x="32880" y="0"/>
                  </a:lnTo>
                </a:path>
              </a:pathLst>
            </a:custGeom>
            <a:ln w="12065">
              <a:solidFill>
                <a:srgbClr val="00AE9D"/>
              </a:solidFill>
            </a:ln>
          </p:spPr>
          <p:txBody>
            <a:bodyPr wrap="square" lIns="0" tIns="0" rIns="0" bIns="0" rtlCol="0"/>
            <a:lstStyle/>
            <a:p>
              <a:endParaRPr/>
            </a:p>
          </p:txBody>
        </p:sp>
        <p:sp>
          <p:nvSpPr>
            <p:cNvPr id="11" name="object 11"/>
            <p:cNvSpPr/>
            <p:nvPr/>
          </p:nvSpPr>
          <p:spPr>
            <a:xfrm>
              <a:off x="8355510" y="3973798"/>
              <a:ext cx="49530" cy="160020"/>
            </a:xfrm>
            <a:custGeom>
              <a:avLst/>
              <a:gdLst/>
              <a:ahLst/>
              <a:cxnLst/>
              <a:rect l="l" t="t" r="r" b="b"/>
              <a:pathLst>
                <a:path w="49529" h="160020">
                  <a:moveTo>
                    <a:pt x="0" y="159677"/>
                  </a:moveTo>
                  <a:lnTo>
                    <a:pt x="26838" y="148057"/>
                  </a:lnTo>
                  <a:lnTo>
                    <a:pt x="40922" y="135154"/>
                  </a:lnTo>
                  <a:lnTo>
                    <a:pt x="46877" y="112844"/>
                  </a:lnTo>
                  <a:lnTo>
                    <a:pt x="49326" y="72999"/>
                  </a:lnTo>
                  <a:lnTo>
                    <a:pt x="45453" y="32720"/>
                  </a:lnTo>
                  <a:lnTo>
                    <a:pt x="34010" y="10834"/>
                  </a:lnTo>
                  <a:lnTo>
                    <a:pt x="22005" y="1781"/>
                  </a:lnTo>
                  <a:lnTo>
                    <a:pt x="16446" y="0"/>
                  </a:lnTo>
                </a:path>
              </a:pathLst>
            </a:custGeom>
            <a:ln w="12065">
              <a:solidFill>
                <a:srgbClr val="00AE9D"/>
              </a:solidFill>
            </a:ln>
          </p:spPr>
          <p:txBody>
            <a:bodyPr wrap="square" lIns="0" tIns="0" rIns="0" bIns="0" rtlCol="0"/>
            <a:lstStyle/>
            <a:p>
              <a:endParaRPr/>
            </a:p>
          </p:txBody>
        </p:sp>
        <p:sp>
          <p:nvSpPr>
            <p:cNvPr id="12" name="object 12"/>
            <p:cNvSpPr/>
            <p:nvPr/>
          </p:nvSpPr>
          <p:spPr>
            <a:xfrm>
              <a:off x="7801571" y="3521146"/>
              <a:ext cx="598170" cy="456565"/>
            </a:xfrm>
            <a:custGeom>
              <a:avLst/>
              <a:gdLst/>
              <a:ahLst/>
              <a:cxnLst/>
              <a:rect l="l" t="t" r="r" b="b"/>
              <a:pathLst>
                <a:path w="598170" h="456564">
                  <a:moveTo>
                    <a:pt x="22753" y="455998"/>
                  </a:moveTo>
                  <a:lnTo>
                    <a:pt x="7003" y="378525"/>
                  </a:lnTo>
                  <a:lnTo>
                    <a:pt x="0" y="329137"/>
                  </a:lnTo>
                  <a:lnTo>
                    <a:pt x="166" y="286626"/>
                  </a:lnTo>
                  <a:lnTo>
                    <a:pt x="5926" y="229785"/>
                  </a:lnTo>
                  <a:lnTo>
                    <a:pt x="24304" y="155701"/>
                  </a:lnTo>
                  <a:lnTo>
                    <a:pt x="42895" y="118821"/>
                  </a:lnTo>
                  <a:lnTo>
                    <a:pt x="69210" y="84197"/>
                  </a:lnTo>
                  <a:lnTo>
                    <a:pt x="104343" y="53443"/>
                  </a:lnTo>
                  <a:lnTo>
                    <a:pt x="149386" y="28169"/>
                  </a:lnTo>
                  <a:lnTo>
                    <a:pt x="205434" y="9988"/>
                  </a:lnTo>
                  <a:lnTo>
                    <a:pt x="273578" y="512"/>
                  </a:lnTo>
                  <a:lnTo>
                    <a:pt x="330849" y="0"/>
                  </a:lnTo>
                  <a:lnTo>
                    <a:pt x="383211" y="5586"/>
                  </a:lnTo>
                  <a:lnTo>
                    <a:pt x="430433" y="16950"/>
                  </a:lnTo>
                  <a:lnTo>
                    <a:pt x="472287" y="33770"/>
                  </a:lnTo>
                  <a:lnTo>
                    <a:pt x="508542" y="55727"/>
                  </a:lnTo>
                  <a:lnTo>
                    <a:pt x="538971" y="82498"/>
                  </a:lnTo>
                  <a:lnTo>
                    <a:pt x="563342" y="113763"/>
                  </a:lnTo>
                  <a:lnTo>
                    <a:pt x="581428" y="149200"/>
                  </a:lnTo>
                  <a:lnTo>
                    <a:pt x="592997" y="188490"/>
                  </a:lnTo>
                  <a:lnTo>
                    <a:pt x="597822" y="231309"/>
                  </a:lnTo>
                  <a:lnTo>
                    <a:pt x="597372" y="328726"/>
                  </a:lnTo>
                  <a:lnTo>
                    <a:pt x="591900" y="398489"/>
                  </a:lnTo>
                  <a:lnTo>
                    <a:pt x="585567" y="440453"/>
                  </a:lnTo>
                  <a:lnTo>
                    <a:pt x="582531" y="454474"/>
                  </a:lnTo>
                </a:path>
              </a:pathLst>
            </a:custGeom>
            <a:ln w="12065">
              <a:solidFill>
                <a:srgbClr val="00AE9D"/>
              </a:solidFill>
            </a:ln>
          </p:spPr>
          <p:txBody>
            <a:bodyPr wrap="square" lIns="0" tIns="0" rIns="0" bIns="0" rtlCol="0"/>
            <a:lstStyle/>
            <a:p>
              <a:endParaRPr/>
            </a:p>
          </p:txBody>
        </p:sp>
        <p:sp>
          <p:nvSpPr>
            <p:cNvPr id="13" name="object 13"/>
            <p:cNvSpPr/>
            <p:nvPr/>
          </p:nvSpPr>
          <p:spPr>
            <a:xfrm>
              <a:off x="7848887" y="3909424"/>
              <a:ext cx="503555" cy="290195"/>
            </a:xfrm>
            <a:custGeom>
              <a:avLst/>
              <a:gdLst/>
              <a:ahLst/>
              <a:cxnLst/>
              <a:rect l="l" t="t" r="r" b="b"/>
              <a:pathLst>
                <a:path w="503554" h="290195">
                  <a:moveTo>
                    <a:pt x="0" y="0"/>
                  </a:moveTo>
                  <a:lnTo>
                    <a:pt x="934" y="82623"/>
                  </a:lnTo>
                  <a:lnTo>
                    <a:pt x="13190" y="140209"/>
                  </a:lnTo>
                  <a:lnTo>
                    <a:pt x="47518" y="199798"/>
                  </a:lnTo>
                  <a:lnTo>
                    <a:pt x="114668" y="288429"/>
                  </a:lnTo>
                  <a:lnTo>
                    <a:pt x="192182" y="227503"/>
                  </a:lnTo>
                  <a:lnTo>
                    <a:pt x="247483" y="207352"/>
                  </a:lnTo>
                  <a:lnTo>
                    <a:pt x="307086" y="228122"/>
                  </a:lnTo>
                  <a:lnTo>
                    <a:pt x="397510" y="289953"/>
                  </a:lnTo>
                  <a:lnTo>
                    <a:pt x="453336" y="228743"/>
                  </a:lnTo>
                  <a:lnTo>
                    <a:pt x="482933" y="183700"/>
                  </a:lnTo>
                  <a:lnTo>
                    <a:pt x="496190" y="132650"/>
                  </a:lnTo>
                  <a:lnTo>
                    <a:pt x="502996" y="53416"/>
                  </a:lnTo>
                </a:path>
              </a:pathLst>
            </a:custGeom>
            <a:ln w="12065">
              <a:solidFill>
                <a:srgbClr val="00AE9D"/>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8016046" y="4197666"/>
              <a:ext cx="176339" cy="98975"/>
            </a:xfrm>
            <a:prstGeom prst="rect">
              <a:avLst/>
            </a:prstGeom>
          </p:spPr>
        </p:pic>
        <p:sp>
          <p:nvSpPr>
            <p:cNvPr id="15" name="object 15"/>
            <p:cNvSpPr/>
            <p:nvPr/>
          </p:nvSpPr>
          <p:spPr>
            <a:xfrm>
              <a:off x="7882606" y="4361559"/>
              <a:ext cx="447675" cy="138430"/>
            </a:xfrm>
            <a:custGeom>
              <a:avLst/>
              <a:gdLst/>
              <a:ahLst/>
              <a:cxnLst/>
              <a:rect l="l" t="t" r="r" b="b"/>
              <a:pathLst>
                <a:path w="447675" h="138429">
                  <a:moveTo>
                    <a:pt x="0" y="126072"/>
                  </a:moveTo>
                  <a:lnTo>
                    <a:pt x="6108" y="0"/>
                  </a:lnTo>
                  <a:lnTo>
                    <a:pt x="223139" y="138226"/>
                  </a:lnTo>
                  <a:lnTo>
                    <a:pt x="440181" y="0"/>
                  </a:lnTo>
                  <a:lnTo>
                    <a:pt x="447052" y="126453"/>
                  </a:lnTo>
                </a:path>
              </a:pathLst>
            </a:custGeom>
            <a:ln w="12065">
              <a:solidFill>
                <a:srgbClr val="00AE9D"/>
              </a:solidFill>
            </a:ln>
          </p:spPr>
          <p:txBody>
            <a:bodyPr wrap="square" lIns="0" tIns="0" rIns="0" bIns="0" rtlCol="0"/>
            <a:lstStyle/>
            <a:p>
              <a:endParaRPr/>
            </a:p>
          </p:txBody>
        </p:sp>
        <p:sp>
          <p:nvSpPr>
            <p:cNvPr id="16" name="object 16"/>
            <p:cNvSpPr/>
            <p:nvPr/>
          </p:nvSpPr>
          <p:spPr>
            <a:xfrm>
              <a:off x="7897932" y="4272666"/>
              <a:ext cx="635" cy="93980"/>
            </a:xfrm>
            <a:custGeom>
              <a:avLst/>
              <a:gdLst/>
              <a:ahLst/>
              <a:cxnLst/>
              <a:rect l="l" t="t" r="r" b="b"/>
              <a:pathLst>
                <a:path w="634" h="93979">
                  <a:moveTo>
                    <a:pt x="0" y="93776"/>
                  </a:moveTo>
                  <a:lnTo>
                    <a:pt x="279" y="0"/>
                  </a:lnTo>
                </a:path>
              </a:pathLst>
            </a:custGeom>
            <a:ln w="12065">
              <a:solidFill>
                <a:srgbClr val="00AE9D"/>
              </a:solidFill>
            </a:ln>
          </p:spPr>
          <p:txBody>
            <a:bodyPr wrap="square" lIns="0" tIns="0" rIns="0" bIns="0" rtlCol="0"/>
            <a:lstStyle/>
            <a:p>
              <a:endParaRPr/>
            </a:p>
          </p:txBody>
        </p:sp>
        <p:sp>
          <p:nvSpPr>
            <p:cNvPr id="17" name="object 17"/>
            <p:cNvSpPr/>
            <p:nvPr/>
          </p:nvSpPr>
          <p:spPr>
            <a:xfrm>
              <a:off x="8310308" y="4272666"/>
              <a:ext cx="635" cy="93980"/>
            </a:xfrm>
            <a:custGeom>
              <a:avLst/>
              <a:gdLst/>
              <a:ahLst/>
              <a:cxnLst/>
              <a:rect l="l" t="t" r="r" b="b"/>
              <a:pathLst>
                <a:path w="634" h="93979">
                  <a:moveTo>
                    <a:pt x="279" y="93776"/>
                  </a:moveTo>
                  <a:lnTo>
                    <a:pt x="0" y="0"/>
                  </a:lnTo>
                </a:path>
              </a:pathLst>
            </a:custGeom>
            <a:ln w="12065">
              <a:solidFill>
                <a:srgbClr val="00AE9D"/>
              </a:solidFill>
            </a:ln>
          </p:spPr>
          <p:txBody>
            <a:bodyPr wrap="square" lIns="0" tIns="0" rIns="0" bIns="0" rtlCol="0"/>
            <a:lstStyle/>
            <a:p>
              <a:endParaRPr/>
            </a:p>
          </p:txBody>
        </p:sp>
        <p:sp>
          <p:nvSpPr>
            <p:cNvPr id="18" name="object 18"/>
            <p:cNvSpPr/>
            <p:nvPr/>
          </p:nvSpPr>
          <p:spPr>
            <a:xfrm>
              <a:off x="7572083" y="4417126"/>
              <a:ext cx="1198245" cy="727710"/>
            </a:xfrm>
            <a:custGeom>
              <a:avLst/>
              <a:gdLst/>
              <a:ahLst/>
              <a:cxnLst/>
              <a:rect l="l" t="t" r="r" b="b"/>
              <a:pathLst>
                <a:path w="1198245" h="727710">
                  <a:moveTo>
                    <a:pt x="0" y="148602"/>
                  </a:moveTo>
                  <a:lnTo>
                    <a:pt x="16095" y="136469"/>
                  </a:lnTo>
                  <a:lnTo>
                    <a:pt x="32362" y="126604"/>
                  </a:lnTo>
                  <a:lnTo>
                    <a:pt x="44948" y="119975"/>
                  </a:lnTo>
                  <a:lnTo>
                    <a:pt x="49999" y="117551"/>
                  </a:lnTo>
                  <a:lnTo>
                    <a:pt x="282727" y="4292"/>
                  </a:lnTo>
                  <a:lnTo>
                    <a:pt x="515454" y="668528"/>
                  </a:lnTo>
                  <a:lnTo>
                    <a:pt x="541477" y="668528"/>
                  </a:lnTo>
                  <a:lnTo>
                    <a:pt x="785596" y="0"/>
                  </a:lnTo>
                  <a:lnTo>
                    <a:pt x="1006919" y="117551"/>
                  </a:lnTo>
                  <a:lnTo>
                    <a:pt x="1096845" y="162959"/>
                  </a:lnTo>
                  <a:lnTo>
                    <a:pt x="1144730" y="205357"/>
                  </a:lnTo>
                  <a:lnTo>
                    <a:pt x="1166693" y="269279"/>
                  </a:lnTo>
                  <a:lnTo>
                    <a:pt x="1178852" y="379260"/>
                  </a:lnTo>
                  <a:lnTo>
                    <a:pt x="1189976" y="554405"/>
                  </a:lnTo>
                  <a:lnTo>
                    <a:pt x="1196076" y="665286"/>
                  </a:lnTo>
                  <a:lnTo>
                    <a:pt x="1198208" y="727275"/>
                  </a:lnTo>
                </a:path>
              </a:pathLst>
            </a:custGeom>
            <a:ln w="12065">
              <a:solidFill>
                <a:srgbClr val="00AE9D"/>
              </a:solidFill>
            </a:ln>
          </p:spPr>
          <p:txBody>
            <a:bodyPr wrap="square" lIns="0" tIns="0" rIns="0" bIns="0" rtlCol="0"/>
            <a:lstStyle/>
            <a:p>
              <a:endParaRPr/>
            </a:p>
          </p:txBody>
        </p:sp>
      </p:grpSp>
      <p:sp>
        <p:nvSpPr>
          <p:cNvPr id="19" name="object 19"/>
          <p:cNvSpPr/>
          <p:nvPr/>
        </p:nvSpPr>
        <p:spPr>
          <a:xfrm>
            <a:off x="6837108" y="4712139"/>
            <a:ext cx="0" cy="260985"/>
          </a:xfrm>
          <a:custGeom>
            <a:avLst/>
            <a:gdLst/>
            <a:ahLst/>
            <a:cxnLst/>
            <a:rect l="l" t="t" r="r" b="b"/>
            <a:pathLst>
              <a:path h="260985">
                <a:moveTo>
                  <a:pt x="0" y="0"/>
                </a:moveTo>
                <a:lnTo>
                  <a:pt x="0" y="260832"/>
                </a:lnTo>
              </a:path>
            </a:pathLst>
          </a:custGeom>
          <a:ln w="12065">
            <a:solidFill>
              <a:srgbClr val="00AE9D"/>
            </a:solidFill>
          </a:ln>
        </p:spPr>
        <p:txBody>
          <a:bodyPr wrap="square" lIns="0" tIns="0" rIns="0" bIns="0" rtlCol="0"/>
          <a:lstStyle/>
          <a:p>
            <a:endParaRPr/>
          </a:p>
        </p:txBody>
      </p:sp>
      <p:sp>
        <p:nvSpPr>
          <p:cNvPr id="20" name="object 20"/>
          <p:cNvSpPr/>
          <p:nvPr/>
        </p:nvSpPr>
        <p:spPr>
          <a:xfrm>
            <a:off x="7505755" y="4712139"/>
            <a:ext cx="0" cy="257175"/>
          </a:xfrm>
          <a:custGeom>
            <a:avLst/>
            <a:gdLst/>
            <a:ahLst/>
            <a:cxnLst/>
            <a:rect l="l" t="t" r="r" b="b"/>
            <a:pathLst>
              <a:path h="257175">
                <a:moveTo>
                  <a:pt x="0" y="0"/>
                </a:moveTo>
                <a:lnTo>
                  <a:pt x="0" y="257175"/>
                </a:lnTo>
              </a:path>
            </a:pathLst>
          </a:custGeom>
          <a:ln w="12065">
            <a:solidFill>
              <a:srgbClr val="00AE9D"/>
            </a:solidFill>
          </a:ln>
        </p:spPr>
        <p:txBody>
          <a:bodyPr wrap="square" lIns="0" tIns="0" rIns="0" bIns="0" rtlCol="0"/>
          <a:lstStyle/>
          <a:p>
            <a:endParaRPr/>
          </a:p>
        </p:txBody>
      </p:sp>
      <p:grpSp>
        <p:nvGrpSpPr>
          <p:cNvPr id="21" name="object 21"/>
          <p:cNvGrpSpPr/>
          <p:nvPr/>
        </p:nvGrpSpPr>
        <p:grpSpPr>
          <a:xfrm>
            <a:off x="6525467" y="4468564"/>
            <a:ext cx="505459" cy="681990"/>
            <a:chOff x="6525467" y="4468564"/>
            <a:chExt cx="505459" cy="681990"/>
          </a:xfrm>
        </p:grpSpPr>
        <p:sp>
          <p:nvSpPr>
            <p:cNvPr id="22" name="object 22"/>
            <p:cNvSpPr/>
            <p:nvPr/>
          </p:nvSpPr>
          <p:spPr>
            <a:xfrm>
              <a:off x="6531500" y="4666159"/>
              <a:ext cx="196850" cy="478790"/>
            </a:xfrm>
            <a:custGeom>
              <a:avLst/>
              <a:gdLst/>
              <a:ahLst/>
              <a:cxnLst/>
              <a:rect l="l" t="t" r="r" b="b"/>
              <a:pathLst>
                <a:path w="196850" h="478789">
                  <a:moveTo>
                    <a:pt x="2893" y="478242"/>
                  </a:moveTo>
                  <a:lnTo>
                    <a:pt x="3028" y="297510"/>
                  </a:lnTo>
                  <a:lnTo>
                    <a:pt x="0" y="211076"/>
                  </a:lnTo>
                  <a:lnTo>
                    <a:pt x="6184" y="159873"/>
                  </a:lnTo>
                  <a:lnTo>
                    <a:pt x="28056" y="123749"/>
                  </a:lnTo>
                  <a:lnTo>
                    <a:pt x="72091" y="82550"/>
                  </a:lnTo>
                  <a:lnTo>
                    <a:pt x="123759" y="41276"/>
                  </a:lnTo>
                  <a:lnTo>
                    <a:pt x="162962" y="16052"/>
                  </a:lnTo>
                  <a:lnTo>
                    <a:pt x="187844" y="3440"/>
                  </a:lnTo>
                  <a:lnTo>
                    <a:pt x="196551" y="0"/>
                  </a:lnTo>
                </a:path>
              </a:pathLst>
            </a:custGeom>
            <a:ln w="12065">
              <a:solidFill>
                <a:srgbClr val="00AE9D"/>
              </a:solidFill>
            </a:ln>
          </p:spPr>
          <p:txBody>
            <a:bodyPr wrap="square" lIns="0" tIns="0" rIns="0" bIns="0" rtlCol="0"/>
            <a:lstStyle/>
            <a:p>
              <a:endParaRPr/>
            </a:p>
          </p:txBody>
        </p:sp>
        <p:sp>
          <p:nvSpPr>
            <p:cNvPr id="23" name="object 23"/>
            <p:cNvSpPr/>
            <p:nvPr/>
          </p:nvSpPr>
          <p:spPr>
            <a:xfrm>
              <a:off x="6726490" y="4474596"/>
              <a:ext cx="298450" cy="651510"/>
            </a:xfrm>
            <a:custGeom>
              <a:avLst/>
              <a:gdLst/>
              <a:ahLst/>
              <a:cxnLst/>
              <a:rect l="l" t="t" r="r" b="b"/>
              <a:pathLst>
                <a:path w="298450" h="651510">
                  <a:moveTo>
                    <a:pt x="268055" y="16824"/>
                  </a:moveTo>
                  <a:lnTo>
                    <a:pt x="225888" y="3249"/>
                  </a:lnTo>
                  <a:lnTo>
                    <a:pt x="197037" y="0"/>
                  </a:lnTo>
                  <a:lnTo>
                    <a:pt x="168185" y="8223"/>
                  </a:lnTo>
                  <a:lnTo>
                    <a:pt x="126018" y="29067"/>
                  </a:lnTo>
                  <a:lnTo>
                    <a:pt x="61697" y="69397"/>
                  </a:lnTo>
                  <a:lnTo>
                    <a:pt x="32676" y="95820"/>
                  </a:lnTo>
                  <a:lnTo>
                    <a:pt x="0" y="159867"/>
                  </a:lnTo>
                  <a:lnTo>
                    <a:pt x="3978" y="196964"/>
                  </a:lnTo>
                  <a:lnTo>
                    <a:pt x="26590" y="237093"/>
                  </a:lnTo>
                  <a:lnTo>
                    <a:pt x="61170" y="274763"/>
                  </a:lnTo>
                  <a:lnTo>
                    <a:pt x="129258" y="314536"/>
                  </a:lnTo>
                  <a:lnTo>
                    <a:pt x="194192" y="334997"/>
                  </a:lnTo>
                  <a:lnTo>
                    <a:pt x="256512" y="356366"/>
                  </a:lnTo>
                  <a:lnTo>
                    <a:pt x="287938" y="379742"/>
                  </a:lnTo>
                  <a:lnTo>
                    <a:pt x="298060" y="419754"/>
                  </a:lnTo>
                  <a:lnTo>
                    <a:pt x="296465" y="491029"/>
                  </a:lnTo>
                  <a:lnTo>
                    <a:pt x="296465" y="651049"/>
                  </a:lnTo>
                </a:path>
              </a:pathLst>
            </a:custGeom>
            <a:ln w="12065">
              <a:solidFill>
                <a:srgbClr val="00AE9D"/>
              </a:solidFill>
            </a:ln>
          </p:spPr>
          <p:txBody>
            <a:bodyPr wrap="square" lIns="0" tIns="0" rIns="0" bIns="0" rtlCol="0"/>
            <a:lstStyle/>
            <a:p>
              <a:endParaRPr/>
            </a:p>
          </p:txBody>
        </p:sp>
      </p:grpSp>
      <p:sp>
        <p:nvSpPr>
          <p:cNvPr id="24" name="object 24"/>
          <p:cNvSpPr/>
          <p:nvPr/>
        </p:nvSpPr>
        <p:spPr>
          <a:xfrm>
            <a:off x="7313310" y="4474597"/>
            <a:ext cx="289560" cy="669925"/>
          </a:xfrm>
          <a:custGeom>
            <a:avLst/>
            <a:gdLst/>
            <a:ahLst/>
            <a:cxnLst/>
            <a:rect l="l" t="t" r="r" b="b"/>
            <a:pathLst>
              <a:path w="289559" h="669925">
                <a:moveTo>
                  <a:pt x="28409" y="16824"/>
                </a:moveTo>
                <a:lnTo>
                  <a:pt x="70569" y="3249"/>
                </a:lnTo>
                <a:lnTo>
                  <a:pt x="99417" y="0"/>
                </a:lnTo>
                <a:lnTo>
                  <a:pt x="128267" y="8223"/>
                </a:lnTo>
                <a:lnTo>
                  <a:pt x="170433" y="29067"/>
                </a:lnTo>
                <a:lnTo>
                  <a:pt x="206792" y="49790"/>
                </a:lnTo>
                <a:lnTo>
                  <a:pt x="241651" y="75527"/>
                </a:lnTo>
                <a:lnTo>
                  <a:pt x="270200" y="106705"/>
                </a:lnTo>
                <a:lnTo>
                  <a:pt x="287624" y="143748"/>
                </a:lnTo>
                <a:lnTo>
                  <a:pt x="289112" y="187081"/>
                </a:lnTo>
                <a:lnTo>
                  <a:pt x="269849" y="237131"/>
                </a:lnTo>
                <a:lnTo>
                  <a:pt x="235277" y="274801"/>
                </a:lnTo>
                <a:lnTo>
                  <a:pt x="206295" y="297556"/>
                </a:lnTo>
                <a:lnTo>
                  <a:pt x="167193" y="314574"/>
                </a:lnTo>
                <a:lnTo>
                  <a:pt x="102260" y="335035"/>
                </a:lnTo>
                <a:lnTo>
                  <a:pt x="43141" y="355547"/>
                </a:lnTo>
                <a:lnTo>
                  <a:pt x="12782" y="378640"/>
                </a:lnTo>
                <a:lnTo>
                  <a:pt x="1597" y="418946"/>
                </a:lnTo>
                <a:lnTo>
                  <a:pt x="0" y="491093"/>
                </a:lnTo>
                <a:lnTo>
                  <a:pt x="0" y="669804"/>
                </a:lnTo>
              </a:path>
            </a:pathLst>
          </a:custGeom>
          <a:ln w="12065">
            <a:solidFill>
              <a:srgbClr val="00AE9D"/>
            </a:solidFill>
          </a:ln>
        </p:spPr>
        <p:txBody>
          <a:bodyPr wrap="square" lIns="0" tIns="0" rIns="0" bIns="0" rtlCol="0"/>
          <a:lstStyle/>
          <a:p>
            <a:endParaRPr/>
          </a:p>
        </p:txBody>
      </p:sp>
      <p:sp>
        <p:nvSpPr>
          <p:cNvPr id="25" name="object 25"/>
          <p:cNvSpPr/>
          <p:nvPr/>
        </p:nvSpPr>
        <p:spPr>
          <a:xfrm>
            <a:off x="6853484" y="4373909"/>
            <a:ext cx="168910" cy="563245"/>
          </a:xfrm>
          <a:custGeom>
            <a:avLst/>
            <a:gdLst/>
            <a:ahLst/>
            <a:cxnLst/>
            <a:rect l="l" t="t" r="r" b="b"/>
            <a:pathLst>
              <a:path w="168909" h="563245">
                <a:moveTo>
                  <a:pt x="146850" y="0"/>
                </a:moveTo>
                <a:lnTo>
                  <a:pt x="146850" y="98920"/>
                </a:lnTo>
                <a:lnTo>
                  <a:pt x="147597" y="133091"/>
                </a:lnTo>
                <a:lnTo>
                  <a:pt x="142257" y="154357"/>
                </a:lnTo>
                <a:lnTo>
                  <a:pt x="93192" y="193725"/>
                </a:lnTo>
                <a:lnTo>
                  <a:pt x="54805" y="217333"/>
                </a:lnTo>
                <a:lnTo>
                  <a:pt x="6619" y="242756"/>
                </a:lnTo>
                <a:lnTo>
                  <a:pt x="0" y="245719"/>
                </a:lnTo>
                <a:lnTo>
                  <a:pt x="36535" y="287303"/>
                </a:lnTo>
                <a:lnTo>
                  <a:pt x="77836" y="339490"/>
                </a:lnTo>
                <a:lnTo>
                  <a:pt x="101663" y="374180"/>
                </a:lnTo>
                <a:lnTo>
                  <a:pt x="128798" y="420923"/>
                </a:lnTo>
                <a:lnTo>
                  <a:pt x="149947" y="470995"/>
                </a:lnTo>
                <a:lnTo>
                  <a:pt x="163683" y="519919"/>
                </a:lnTo>
                <a:lnTo>
                  <a:pt x="168579" y="563219"/>
                </a:lnTo>
              </a:path>
            </a:pathLst>
          </a:custGeom>
          <a:ln w="12065">
            <a:solidFill>
              <a:srgbClr val="00AE9D"/>
            </a:solidFill>
          </a:ln>
        </p:spPr>
        <p:txBody>
          <a:bodyPr wrap="square" lIns="0" tIns="0" rIns="0" bIns="0" rtlCol="0"/>
          <a:lstStyle/>
          <a:p>
            <a:endParaRPr/>
          </a:p>
        </p:txBody>
      </p:sp>
      <p:grpSp>
        <p:nvGrpSpPr>
          <p:cNvPr id="26" name="object 26"/>
          <p:cNvGrpSpPr/>
          <p:nvPr/>
        </p:nvGrpSpPr>
        <p:grpSpPr>
          <a:xfrm>
            <a:off x="6956251" y="4375984"/>
            <a:ext cx="534035" cy="563245"/>
            <a:chOff x="6956251" y="4375984"/>
            <a:chExt cx="534035" cy="563245"/>
          </a:xfrm>
        </p:grpSpPr>
        <p:sp>
          <p:nvSpPr>
            <p:cNvPr id="27" name="object 27"/>
            <p:cNvSpPr/>
            <p:nvPr/>
          </p:nvSpPr>
          <p:spPr>
            <a:xfrm>
              <a:off x="7315606" y="4382016"/>
              <a:ext cx="168275" cy="551180"/>
            </a:xfrm>
            <a:custGeom>
              <a:avLst/>
              <a:gdLst/>
              <a:ahLst/>
              <a:cxnLst/>
              <a:rect l="l" t="t" r="r" b="b"/>
              <a:pathLst>
                <a:path w="168275" h="551179">
                  <a:moveTo>
                    <a:pt x="21374" y="0"/>
                  </a:moveTo>
                  <a:lnTo>
                    <a:pt x="21374" y="90817"/>
                  </a:lnTo>
                  <a:lnTo>
                    <a:pt x="20626" y="124989"/>
                  </a:lnTo>
                  <a:lnTo>
                    <a:pt x="25966" y="146256"/>
                  </a:lnTo>
                  <a:lnTo>
                    <a:pt x="75031" y="185635"/>
                  </a:lnTo>
                  <a:lnTo>
                    <a:pt x="113426" y="209242"/>
                  </a:lnTo>
                  <a:lnTo>
                    <a:pt x="161617" y="234656"/>
                  </a:lnTo>
                  <a:lnTo>
                    <a:pt x="168236" y="237617"/>
                  </a:lnTo>
                  <a:lnTo>
                    <a:pt x="131693" y="279200"/>
                  </a:lnTo>
                  <a:lnTo>
                    <a:pt x="90387" y="331387"/>
                  </a:lnTo>
                  <a:lnTo>
                    <a:pt x="66560" y="366077"/>
                  </a:lnTo>
                  <a:lnTo>
                    <a:pt x="39481" y="412190"/>
                  </a:lnTo>
                  <a:lnTo>
                    <a:pt x="18454" y="460887"/>
                  </a:lnTo>
                  <a:lnTo>
                    <a:pt x="4840" y="508439"/>
                  </a:lnTo>
                  <a:lnTo>
                    <a:pt x="0" y="551116"/>
                  </a:lnTo>
                </a:path>
              </a:pathLst>
            </a:custGeom>
            <a:ln w="12065">
              <a:solidFill>
                <a:srgbClr val="00AE9D"/>
              </a:solidFill>
            </a:ln>
          </p:spPr>
          <p:txBody>
            <a:bodyPr wrap="square" lIns="0" tIns="0" rIns="0" bIns="0" rtlCol="0"/>
            <a:lstStyle/>
            <a:p>
              <a:endParaRPr/>
            </a:p>
          </p:txBody>
        </p:sp>
        <p:sp>
          <p:nvSpPr>
            <p:cNvPr id="28" name="object 28"/>
            <p:cNvSpPr/>
            <p:nvPr/>
          </p:nvSpPr>
          <p:spPr>
            <a:xfrm>
              <a:off x="6962283" y="4555808"/>
              <a:ext cx="410209" cy="149225"/>
            </a:xfrm>
            <a:custGeom>
              <a:avLst/>
              <a:gdLst/>
              <a:ahLst/>
              <a:cxnLst/>
              <a:rect l="l" t="t" r="r" b="b"/>
              <a:pathLst>
                <a:path w="410209" h="149225">
                  <a:moveTo>
                    <a:pt x="0" y="0"/>
                  </a:moveTo>
                  <a:lnTo>
                    <a:pt x="40132" y="88238"/>
                  </a:lnTo>
                  <a:lnTo>
                    <a:pt x="75455" y="133167"/>
                  </a:lnTo>
                  <a:lnTo>
                    <a:pt x="125721" y="148752"/>
                  </a:lnTo>
                  <a:lnTo>
                    <a:pt x="210680" y="148958"/>
                  </a:lnTo>
                  <a:lnTo>
                    <a:pt x="265577" y="139624"/>
                  </a:lnTo>
                  <a:lnTo>
                    <a:pt x="312961" y="117880"/>
                  </a:lnTo>
                  <a:lnTo>
                    <a:pt x="351963" y="88538"/>
                  </a:lnTo>
                  <a:lnTo>
                    <a:pt x="381711" y="56410"/>
                  </a:lnTo>
                  <a:lnTo>
                    <a:pt x="401336" y="26309"/>
                  </a:lnTo>
                  <a:lnTo>
                    <a:pt x="409968" y="3048"/>
                  </a:lnTo>
                </a:path>
              </a:pathLst>
            </a:custGeom>
            <a:ln w="12065">
              <a:solidFill>
                <a:srgbClr val="00AE9D"/>
              </a:solidFill>
            </a:ln>
          </p:spPr>
          <p:txBody>
            <a:bodyPr wrap="square" lIns="0" tIns="0" rIns="0" bIns="0" rtlCol="0"/>
            <a:lstStyle/>
            <a:p>
              <a:endParaRPr/>
            </a:p>
          </p:txBody>
        </p:sp>
      </p:grpSp>
      <p:sp>
        <p:nvSpPr>
          <p:cNvPr id="29" name="object 29"/>
          <p:cNvSpPr/>
          <p:nvPr/>
        </p:nvSpPr>
        <p:spPr>
          <a:xfrm>
            <a:off x="7603104" y="4666161"/>
            <a:ext cx="196850" cy="478790"/>
          </a:xfrm>
          <a:custGeom>
            <a:avLst/>
            <a:gdLst/>
            <a:ahLst/>
            <a:cxnLst/>
            <a:rect l="l" t="t" r="r" b="b"/>
            <a:pathLst>
              <a:path w="196850" h="478789">
                <a:moveTo>
                  <a:pt x="193657" y="478240"/>
                </a:moveTo>
                <a:lnTo>
                  <a:pt x="193522" y="297510"/>
                </a:lnTo>
                <a:lnTo>
                  <a:pt x="196551" y="211076"/>
                </a:lnTo>
                <a:lnTo>
                  <a:pt x="190366" y="159873"/>
                </a:lnTo>
                <a:lnTo>
                  <a:pt x="168494" y="123749"/>
                </a:lnTo>
                <a:lnTo>
                  <a:pt x="124460" y="82550"/>
                </a:lnTo>
                <a:lnTo>
                  <a:pt x="72791" y="41276"/>
                </a:lnTo>
                <a:lnTo>
                  <a:pt x="33588" y="16052"/>
                </a:lnTo>
                <a:lnTo>
                  <a:pt x="8706" y="3440"/>
                </a:lnTo>
                <a:lnTo>
                  <a:pt x="0" y="0"/>
                </a:lnTo>
              </a:path>
            </a:pathLst>
          </a:custGeom>
          <a:ln w="12065">
            <a:solidFill>
              <a:srgbClr val="00AE9D"/>
            </a:solidFill>
          </a:ln>
        </p:spPr>
        <p:txBody>
          <a:bodyPr wrap="square" lIns="0" tIns="0" rIns="0" bIns="0" rtlCol="0"/>
          <a:lstStyle/>
          <a:p>
            <a:endParaRPr/>
          </a:p>
        </p:txBody>
      </p:sp>
      <p:grpSp>
        <p:nvGrpSpPr>
          <p:cNvPr id="30" name="object 30"/>
          <p:cNvGrpSpPr/>
          <p:nvPr/>
        </p:nvGrpSpPr>
        <p:grpSpPr>
          <a:xfrm>
            <a:off x="0" y="1630756"/>
            <a:ext cx="3049270" cy="3514090"/>
            <a:chOff x="0" y="1630756"/>
            <a:chExt cx="3049270" cy="3514090"/>
          </a:xfrm>
        </p:grpSpPr>
        <p:sp>
          <p:nvSpPr>
            <p:cNvPr id="31" name="object 3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2" name="object 3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3" name="object 3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54" name="object 54"/>
          <p:cNvSpPr txBox="1"/>
          <p:nvPr/>
        </p:nvSpPr>
        <p:spPr>
          <a:xfrm>
            <a:off x="493074" y="533377"/>
            <a:ext cx="6515100" cy="3848735"/>
          </a:xfrm>
          <a:prstGeom prst="rect">
            <a:avLst/>
          </a:prstGeom>
        </p:spPr>
        <p:txBody>
          <a:bodyPr vert="horz" wrap="square" lIns="0" tIns="12700" rIns="0" bIns="0" rtlCol="0">
            <a:spAutoFit/>
          </a:bodyPr>
          <a:lstStyle/>
          <a:p>
            <a:pPr marL="12700">
              <a:lnSpc>
                <a:spcPct val="100000"/>
              </a:lnSpc>
              <a:spcBef>
                <a:spcPts val="100"/>
              </a:spcBef>
            </a:pPr>
            <a:r>
              <a:rPr sz="2800" b="1" spc="-5" dirty="0">
                <a:solidFill>
                  <a:srgbClr val="231F20"/>
                </a:solidFill>
                <a:latin typeface="DIN OT Cond"/>
                <a:cs typeface="DIN OT Cond"/>
              </a:rPr>
              <a:t>WAS</a:t>
            </a:r>
            <a:r>
              <a:rPr sz="2800" b="1" spc="-30" dirty="0">
                <a:solidFill>
                  <a:srgbClr val="231F20"/>
                </a:solidFill>
                <a:latin typeface="DIN OT Cond"/>
                <a:cs typeface="DIN OT Cond"/>
              </a:rPr>
              <a:t> </a:t>
            </a:r>
            <a:r>
              <a:rPr sz="2800" b="1" spc="-20" dirty="0">
                <a:solidFill>
                  <a:srgbClr val="231F20"/>
                </a:solidFill>
                <a:latin typeface="DIN OT Cond"/>
                <a:cs typeface="DIN OT Cond"/>
              </a:rPr>
              <a:t>ENTHALTEN</a:t>
            </a:r>
            <a:r>
              <a:rPr sz="2800" b="1" spc="-30" dirty="0">
                <a:solidFill>
                  <a:srgbClr val="231F20"/>
                </a:solidFill>
                <a:latin typeface="DIN OT Cond"/>
                <a:cs typeface="DIN OT Cond"/>
              </a:rPr>
              <a:t> </a:t>
            </a:r>
            <a:r>
              <a:rPr sz="2800" b="1" spc="-5" dirty="0">
                <a:solidFill>
                  <a:srgbClr val="231F20"/>
                </a:solidFill>
                <a:latin typeface="DIN OT Cond"/>
                <a:cs typeface="DIN OT Cond"/>
              </a:rPr>
              <a:t>WÜNSCHENSWERTE</a:t>
            </a:r>
            <a:r>
              <a:rPr sz="2800" b="1" spc="-25" dirty="0">
                <a:solidFill>
                  <a:srgbClr val="231F20"/>
                </a:solidFill>
                <a:latin typeface="DIN OT Cond"/>
                <a:cs typeface="DIN OT Cond"/>
              </a:rPr>
              <a:t> </a:t>
            </a:r>
            <a:r>
              <a:rPr sz="2800" b="1" spc="-20" dirty="0">
                <a:solidFill>
                  <a:srgbClr val="231F20"/>
                </a:solidFill>
                <a:latin typeface="DIN OT Cond"/>
                <a:cs typeface="DIN OT Cond"/>
              </a:rPr>
              <a:t>KOMMENTARE?</a:t>
            </a:r>
            <a:endParaRPr sz="2800">
              <a:latin typeface="DIN OT Cond"/>
              <a:cs typeface="DIN OT Cond"/>
            </a:endParaRPr>
          </a:p>
          <a:p>
            <a:pPr>
              <a:lnSpc>
                <a:spcPct val="100000"/>
              </a:lnSpc>
              <a:spcBef>
                <a:spcPts val="35"/>
              </a:spcBef>
            </a:pPr>
            <a:endParaRPr sz="2800">
              <a:latin typeface="DIN OT Cond"/>
              <a:cs typeface="DIN OT Cond"/>
            </a:endParaRPr>
          </a:p>
          <a:p>
            <a:pPr marL="12700">
              <a:lnSpc>
                <a:spcPct val="100000"/>
              </a:lnSpc>
              <a:spcBef>
                <a:spcPts val="5"/>
              </a:spcBef>
            </a:pPr>
            <a:r>
              <a:rPr sz="2800" b="1" spc="-5" dirty="0">
                <a:solidFill>
                  <a:srgbClr val="00AE9D"/>
                </a:solidFill>
                <a:latin typeface="DIN OT Cond"/>
                <a:cs typeface="DIN OT Cond"/>
              </a:rPr>
              <a:t>WAS</a:t>
            </a:r>
            <a:r>
              <a:rPr sz="2800" b="1" spc="-35" dirty="0">
                <a:solidFill>
                  <a:srgbClr val="00AE9D"/>
                </a:solidFill>
                <a:latin typeface="DIN OT Cond"/>
                <a:cs typeface="DIN OT Cond"/>
              </a:rPr>
              <a:t> </a:t>
            </a:r>
            <a:r>
              <a:rPr sz="2800" b="1" spc="-20" dirty="0">
                <a:solidFill>
                  <a:srgbClr val="00AE9D"/>
                </a:solidFill>
                <a:latin typeface="DIN OT Cond"/>
                <a:cs typeface="DIN OT Cond"/>
              </a:rPr>
              <a:t>ENTHALTEN</a:t>
            </a:r>
            <a:r>
              <a:rPr sz="2800" b="1" spc="-35" dirty="0">
                <a:solidFill>
                  <a:srgbClr val="00AE9D"/>
                </a:solidFill>
                <a:latin typeface="DIN OT Cond"/>
                <a:cs typeface="DIN OT Cond"/>
              </a:rPr>
              <a:t> </a:t>
            </a:r>
            <a:r>
              <a:rPr sz="2800" b="1" dirty="0">
                <a:solidFill>
                  <a:srgbClr val="00AE9D"/>
                </a:solidFill>
                <a:latin typeface="DIN OT Cond"/>
                <a:cs typeface="DIN OT Cond"/>
              </a:rPr>
              <a:t>SCHLECHTE</a:t>
            </a:r>
            <a:r>
              <a:rPr sz="2800" b="1" spc="-40" dirty="0">
                <a:solidFill>
                  <a:srgbClr val="00AE9D"/>
                </a:solidFill>
                <a:latin typeface="DIN OT Cond"/>
                <a:cs typeface="DIN OT Cond"/>
              </a:rPr>
              <a:t> </a:t>
            </a:r>
            <a:r>
              <a:rPr sz="2800" b="1" spc="-20" dirty="0">
                <a:solidFill>
                  <a:srgbClr val="00AE9D"/>
                </a:solidFill>
                <a:latin typeface="DIN OT Cond"/>
                <a:cs typeface="DIN OT Cond"/>
              </a:rPr>
              <a:t>KOMMENTARE?</a:t>
            </a:r>
            <a:endParaRPr sz="2800">
              <a:latin typeface="DIN OT Cond"/>
              <a:cs typeface="DIN OT Cond"/>
            </a:endParaRPr>
          </a:p>
          <a:p>
            <a:pPr>
              <a:lnSpc>
                <a:spcPct val="100000"/>
              </a:lnSpc>
              <a:spcBef>
                <a:spcPts val="55"/>
              </a:spcBef>
            </a:pPr>
            <a:endParaRPr sz="3100">
              <a:latin typeface="DIN OT Cond"/>
              <a:cs typeface="DIN OT Cond"/>
            </a:endParaRPr>
          </a:p>
          <a:p>
            <a:pPr marL="12700" marR="5080">
              <a:lnSpc>
                <a:spcPts val="3000"/>
              </a:lnSpc>
            </a:pPr>
            <a:r>
              <a:rPr sz="2800" b="1" spc="-5" dirty="0">
                <a:solidFill>
                  <a:srgbClr val="231F20"/>
                </a:solidFill>
                <a:latin typeface="DIN OT Cond"/>
                <a:cs typeface="DIN OT Cond"/>
              </a:rPr>
              <a:t>WAS</a:t>
            </a:r>
            <a:r>
              <a:rPr sz="2800" b="1" spc="-35" dirty="0">
                <a:solidFill>
                  <a:srgbClr val="231F20"/>
                </a:solidFill>
                <a:latin typeface="DIN OT Cond"/>
                <a:cs typeface="DIN OT Cond"/>
              </a:rPr>
              <a:t> </a:t>
            </a:r>
            <a:r>
              <a:rPr sz="2800" b="1" dirty="0">
                <a:solidFill>
                  <a:srgbClr val="231F20"/>
                </a:solidFill>
                <a:latin typeface="DIN OT Cond"/>
                <a:cs typeface="DIN OT Cond"/>
              </a:rPr>
              <a:t>SOLLEN</a:t>
            </a:r>
            <a:r>
              <a:rPr sz="2800" b="1" spc="-30" dirty="0">
                <a:solidFill>
                  <a:srgbClr val="231F20"/>
                </a:solidFill>
                <a:latin typeface="DIN OT Cond"/>
                <a:cs typeface="DIN OT Cond"/>
              </a:rPr>
              <a:t> </a:t>
            </a:r>
            <a:r>
              <a:rPr sz="2800" b="1" spc="-25" dirty="0">
                <a:solidFill>
                  <a:srgbClr val="231F20"/>
                </a:solidFill>
                <a:latin typeface="DIN OT Cond"/>
                <a:cs typeface="DIN OT Cond"/>
              </a:rPr>
              <a:t>KOMMENTATOR:INNEN</a:t>
            </a:r>
            <a:r>
              <a:rPr sz="2800" b="1" spc="-30" dirty="0">
                <a:solidFill>
                  <a:srgbClr val="231F20"/>
                </a:solidFill>
                <a:latin typeface="DIN OT Cond"/>
                <a:cs typeface="DIN OT Cond"/>
              </a:rPr>
              <a:t> </a:t>
            </a:r>
            <a:r>
              <a:rPr sz="2800" b="1" dirty="0">
                <a:solidFill>
                  <a:srgbClr val="231F20"/>
                </a:solidFill>
                <a:latin typeface="DIN OT Cond"/>
                <a:cs typeface="DIN OT Cond"/>
              </a:rPr>
              <a:t>UND</a:t>
            </a:r>
            <a:r>
              <a:rPr sz="2800" b="1" spc="-30" dirty="0">
                <a:solidFill>
                  <a:srgbClr val="231F20"/>
                </a:solidFill>
                <a:latin typeface="DIN OT Cond"/>
                <a:cs typeface="DIN OT Cond"/>
              </a:rPr>
              <a:t> </a:t>
            </a:r>
            <a:r>
              <a:rPr sz="2800" b="1" spc="-5" dirty="0">
                <a:solidFill>
                  <a:srgbClr val="231F20"/>
                </a:solidFill>
                <a:latin typeface="DIN OT Cond"/>
                <a:cs typeface="DIN OT Cond"/>
              </a:rPr>
              <a:t>LESER:INNEN </a:t>
            </a:r>
            <a:r>
              <a:rPr sz="2800" b="1" spc="-490" dirty="0">
                <a:solidFill>
                  <a:srgbClr val="231F20"/>
                </a:solidFill>
                <a:latin typeface="DIN OT Cond"/>
                <a:cs typeface="DIN OT Cond"/>
              </a:rPr>
              <a:t> </a:t>
            </a:r>
            <a:r>
              <a:rPr sz="2800" b="1" dirty="0">
                <a:solidFill>
                  <a:srgbClr val="231F20"/>
                </a:solidFill>
                <a:latin typeface="DIN OT Cond"/>
                <a:cs typeface="DIN OT Cond"/>
              </a:rPr>
              <a:t>AUS</a:t>
            </a:r>
            <a:r>
              <a:rPr sz="2800" b="1" spc="-35" dirty="0">
                <a:solidFill>
                  <a:srgbClr val="231F20"/>
                </a:solidFill>
                <a:latin typeface="DIN OT Cond"/>
                <a:cs typeface="DIN OT Cond"/>
              </a:rPr>
              <a:t> </a:t>
            </a:r>
            <a:r>
              <a:rPr sz="2800" b="1" dirty="0">
                <a:solidFill>
                  <a:srgbClr val="231F20"/>
                </a:solidFill>
                <a:latin typeface="DIN OT Cond"/>
                <a:cs typeface="DIN OT Cond"/>
              </a:rPr>
              <a:t>DER</a:t>
            </a:r>
            <a:r>
              <a:rPr sz="2800" b="1" spc="-30" dirty="0">
                <a:solidFill>
                  <a:srgbClr val="231F20"/>
                </a:solidFill>
                <a:latin typeface="DIN OT Cond"/>
                <a:cs typeface="DIN OT Cond"/>
              </a:rPr>
              <a:t> </a:t>
            </a:r>
            <a:r>
              <a:rPr sz="2800" b="1" dirty="0">
                <a:solidFill>
                  <a:srgbClr val="231F20"/>
                </a:solidFill>
                <a:latin typeface="DIN OT Cond"/>
                <a:cs typeface="DIN OT Cond"/>
              </a:rPr>
              <a:t>ONLINEDISKUSSION</a:t>
            </a:r>
            <a:r>
              <a:rPr sz="2800" b="1" spc="-35" dirty="0">
                <a:solidFill>
                  <a:srgbClr val="231F20"/>
                </a:solidFill>
                <a:latin typeface="DIN OT Cond"/>
                <a:cs typeface="DIN OT Cond"/>
              </a:rPr>
              <a:t> </a:t>
            </a:r>
            <a:r>
              <a:rPr sz="2800" b="1" spc="-5" dirty="0">
                <a:solidFill>
                  <a:srgbClr val="231F20"/>
                </a:solidFill>
                <a:latin typeface="DIN OT Cond"/>
                <a:cs typeface="DIN OT Cond"/>
              </a:rPr>
              <a:t>MITNEHMEN?</a:t>
            </a:r>
            <a:endParaRPr sz="2800">
              <a:latin typeface="DIN OT Cond"/>
              <a:cs typeface="DIN OT Cond"/>
            </a:endParaRPr>
          </a:p>
          <a:p>
            <a:pPr>
              <a:lnSpc>
                <a:spcPct val="100000"/>
              </a:lnSpc>
              <a:spcBef>
                <a:spcPts val="10"/>
              </a:spcBef>
            </a:pPr>
            <a:endParaRPr sz="2950">
              <a:latin typeface="DIN OT Cond"/>
              <a:cs typeface="DIN OT Cond"/>
            </a:endParaRPr>
          </a:p>
          <a:p>
            <a:pPr marL="12700" marR="501015">
              <a:lnSpc>
                <a:spcPts val="3000"/>
              </a:lnSpc>
              <a:spcBef>
                <a:spcPts val="5"/>
              </a:spcBef>
            </a:pPr>
            <a:r>
              <a:rPr sz="2800" b="1" spc="-5" dirty="0">
                <a:solidFill>
                  <a:srgbClr val="00AE9D"/>
                </a:solidFill>
                <a:latin typeface="DIN OT Cond"/>
                <a:cs typeface="DIN OT Cond"/>
              </a:rPr>
              <a:t>WAS</a:t>
            </a:r>
            <a:r>
              <a:rPr sz="2800" b="1" spc="-35" dirty="0">
                <a:solidFill>
                  <a:srgbClr val="00AE9D"/>
                </a:solidFill>
                <a:latin typeface="DIN OT Cond"/>
                <a:cs typeface="DIN OT Cond"/>
              </a:rPr>
              <a:t> </a:t>
            </a:r>
            <a:r>
              <a:rPr sz="2800" b="1" dirty="0">
                <a:solidFill>
                  <a:srgbClr val="00AE9D"/>
                </a:solidFill>
                <a:latin typeface="DIN OT Cond"/>
                <a:cs typeface="DIN OT Cond"/>
              </a:rPr>
              <a:t>WOLLEN</a:t>
            </a:r>
            <a:r>
              <a:rPr sz="2800" b="1" spc="-35" dirty="0">
                <a:solidFill>
                  <a:srgbClr val="00AE9D"/>
                </a:solidFill>
                <a:latin typeface="DIN OT Cond"/>
                <a:cs typeface="DIN OT Cond"/>
              </a:rPr>
              <a:t> </a:t>
            </a:r>
            <a:r>
              <a:rPr sz="2800" b="1" dirty="0">
                <a:solidFill>
                  <a:srgbClr val="00AE9D"/>
                </a:solidFill>
                <a:latin typeface="DIN OT Cond"/>
                <a:cs typeface="DIN OT Cond"/>
              </a:rPr>
              <a:t>SIE</a:t>
            </a:r>
            <a:r>
              <a:rPr sz="2800" b="1" spc="-30" dirty="0">
                <a:solidFill>
                  <a:srgbClr val="00AE9D"/>
                </a:solidFill>
                <a:latin typeface="DIN OT Cond"/>
                <a:cs typeface="DIN OT Cond"/>
              </a:rPr>
              <a:t> </a:t>
            </a:r>
            <a:r>
              <a:rPr sz="2800" b="1" dirty="0">
                <a:solidFill>
                  <a:srgbClr val="00AE9D"/>
                </a:solidFill>
                <a:latin typeface="DIN OT Cond"/>
                <a:cs typeface="DIN OT Cond"/>
              </a:rPr>
              <a:t>FÜR</a:t>
            </a:r>
            <a:r>
              <a:rPr sz="2800" b="1" spc="-35" dirty="0">
                <a:solidFill>
                  <a:srgbClr val="00AE9D"/>
                </a:solidFill>
                <a:latin typeface="DIN OT Cond"/>
                <a:cs typeface="DIN OT Cond"/>
              </a:rPr>
              <a:t> </a:t>
            </a:r>
            <a:r>
              <a:rPr sz="2800" b="1" dirty="0">
                <a:solidFill>
                  <a:srgbClr val="00AE9D"/>
                </a:solidFill>
                <a:latin typeface="DIN OT Cond"/>
                <a:cs typeface="DIN OT Cond"/>
              </a:rPr>
              <a:t>DIE</a:t>
            </a:r>
            <a:r>
              <a:rPr sz="2800" b="1" spc="-35" dirty="0">
                <a:solidFill>
                  <a:srgbClr val="00AE9D"/>
                </a:solidFill>
                <a:latin typeface="DIN OT Cond"/>
                <a:cs typeface="DIN OT Cond"/>
              </a:rPr>
              <a:t> </a:t>
            </a:r>
            <a:r>
              <a:rPr sz="2800" b="1" spc="-5" dirty="0">
                <a:solidFill>
                  <a:srgbClr val="00AE9D"/>
                </a:solidFill>
                <a:latin typeface="DIN OT Cond"/>
                <a:cs typeface="DIN OT Cond"/>
              </a:rPr>
              <a:t>REDAKTIONELLE</a:t>
            </a:r>
            <a:r>
              <a:rPr sz="2800" b="1" spc="-30" dirty="0">
                <a:solidFill>
                  <a:srgbClr val="00AE9D"/>
                </a:solidFill>
                <a:latin typeface="DIN OT Cond"/>
                <a:cs typeface="DIN OT Cond"/>
              </a:rPr>
              <a:t> </a:t>
            </a:r>
            <a:r>
              <a:rPr sz="2800" b="1" dirty="0">
                <a:solidFill>
                  <a:srgbClr val="00AE9D"/>
                </a:solidFill>
                <a:latin typeface="DIN OT Cond"/>
                <a:cs typeface="DIN OT Cond"/>
              </a:rPr>
              <a:t>ARBEIT </a:t>
            </a:r>
            <a:r>
              <a:rPr sz="2800" b="1" spc="-490" dirty="0">
                <a:solidFill>
                  <a:srgbClr val="00AE9D"/>
                </a:solidFill>
                <a:latin typeface="DIN OT Cond"/>
                <a:cs typeface="DIN OT Cond"/>
              </a:rPr>
              <a:t> </a:t>
            </a:r>
            <a:r>
              <a:rPr sz="2800" b="1" dirty="0">
                <a:solidFill>
                  <a:srgbClr val="00AE9D"/>
                </a:solidFill>
                <a:latin typeface="DIN OT Cond"/>
                <a:cs typeface="DIN OT Cond"/>
              </a:rPr>
              <a:t>AUS</a:t>
            </a:r>
            <a:r>
              <a:rPr sz="2800" b="1" spc="-30" dirty="0">
                <a:solidFill>
                  <a:srgbClr val="00AE9D"/>
                </a:solidFill>
                <a:latin typeface="DIN OT Cond"/>
                <a:cs typeface="DIN OT Cond"/>
              </a:rPr>
              <a:t> </a:t>
            </a:r>
            <a:r>
              <a:rPr sz="2800" b="1" dirty="0">
                <a:solidFill>
                  <a:srgbClr val="00AE9D"/>
                </a:solidFill>
                <a:latin typeface="DIN OT Cond"/>
                <a:cs typeface="DIN OT Cond"/>
              </a:rPr>
              <a:t>DEN</a:t>
            </a:r>
            <a:r>
              <a:rPr sz="2800" b="1" spc="-30" dirty="0">
                <a:solidFill>
                  <a:srgbClr val="00AE9D"/>
                </a:solidFill>
                <a:latin typeface="DIN OT Cond"/>
                <a:cs typeface="DIN OT Cond"/>
              </a:rPr>
              <a:t> </a:t>
            </a:r>
            <a:r>
              <a:rPr sz="2800" b="1" spc="-5" dirty="0">
                <a:solidFill>
                  <a:srgbClr val="00AE9D"/>
                </a:solidFill>
                <a:latin typeface="DIN OT Cond"/>
                <a:cs typeface="DIN OT Cond"/>
              </a:rPr>
              <a:t>ONLINE-DISKUSSIONEN</a:t>
            </a:r>
            <a:r>
              <a:rPr sz="2800" b="1" spc="-30" dirty="0">
                <a:solidFill>
                  <a:srgbClr val="00AE9D"/>
                </a:solidFill>
                <a:latin typeface="DIN OT Cond"/>
                <a:cs typeface="DIN OT Cond"/>
              </a:rPr>
              <a:t> </a:t>
            </a:r>
            <a:r>
              <a:rPr sz="2800" b="1" spc="-5" dirty="0">
                <a:solidFill>
                  <a:srgbClr val="00AE9D"/>
                </a:solidFill>
                <a:latin typeface="DIN OT Cond"/>
                <a:cs typeface="DIN OT Cond"/>
              </a:rPr>
              <a:t>MITNEHMEN?</a:t>
            </a:r>
            <a:endParaRPr sz="2800">
              <a:latin typeface="DIN OT Cond"/>
              <a:cs typeface="DIN OT Cond"/>
            </a:endParaRPr>
          </a:p>
        </p:txBody>
      </p:sp>
      <p:pic>
        <p:nvPicPr>
          <p:cNvPr id="56" name="Grafik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7" name="Grafik 56" descr="Ein Bild, das Text enthält.&#10;&#10;Automatisch generierte Beschreibung">
            <a:extLst>
              <a:ext uri="{FF2B5EF4-FFF2-40B4-BE49-F238E27FC236}">
                <a16:creationId xmlns:a16="http://schemas.microsoft.com/office/drawing/2014/main" xmlns="" id="{13B5FA36-9699-5045-97D0-F85CA9A0588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833" t="66296" r="3334"/>
          <a:stretch/>
        </p:blipFill>
        <p:spPr>
          <a:xfrm>
            <a:off x="6477000" y="3413125"/>
            <a:ext cx="2362200" cy="1733550"/>
          </a:xfrm>
          <a:prstGeom prst="rect">
            <a:avLst/>
          </a:prstGeom>
        </p:spPr>
      </p:pic>
      <p:sp>
        <p:nvSpPr>
          <p:cNvPr id="45" name="Foliennummernplatzhalter 44"/>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11</a:t>
            </a:fld>
            <a:endParaRPr lang="de-D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26884" y="3471574"/>
            <a:ext cx="685800" cy="1010919"/>
            <a:chOff x="6826884" y="3471574"/>
            <a:chExt cx="685800" cy="1010919"/>
          </a:xfrm>
        </p:grpSpPr>
        <p:sp>
          <p:nvSpPr>
            <p:cNvPr id="3" name="object 3"/>
            <p:cNvSpPr/>
            <p:nvPr/>
          </p:nvSpPr>
          <p:spPr>
            <a:xfrm>
              <a:off x="6898212" y="3979772"/>
              <a:ext cx="555625" cy="496570"/>
            </a:xfrm>
            <a:custGeom>
              <a:avLst/>
              <a:gdLst/>
              <a:ahLst/>
              <a:cxnLst/>
              <a:rect l="l" t="t" r="r" b="b"/>
              <a:pathLst>
                <a:path w="555625" h="496570">
                  <a:moveTo>
                    <a:pt x="277533" y="496503"/>
                  </a:moveTo>
                  <a:lnTo>
                    <a:pt x="166811" y="464495"/>
                  </a:lnTo>
                  <a:lnTo>
                    <a:pt x="103846" y="428275"/>
                  </a:lnTo>
                  <a:lnTo>
                    <a:pt x="65186" y="364847"/>
                  </a:lnTo>
                  <a:lnTo>
                    <a:pt x="27381" y="251215"/>
                  </a:lnTo>
                  <a:lnTo>
                    <a:pt x="14423" y="206125"/>
                  </a:lnTo>
                  <a:lnTo>
                    <a:pt x="3299" y="155460"/>
                  </a:lnTo>
                  <a:lnTo>
                    <a:pt x="0" y="126501"/>
                  </a:lnTo>
                  <a:lnTo>
                    <a:pt x="55320" y="49963"/>
                  </a:lnTo>
                  <a:lnTo>
                    <a:pt x="105713" y="11639"/>
                  </a:lnTo>
                  <a:lnTo>
                    <a:pt x="179934" y="0"/>
                  </a:lnTo>
                  <a:lnTo>
                    <a:pt x="306743" y="3514"/>
                  </a:lnTo>
                  <a:lnTo>
                    <a:pt x="416207" y="8745"/>
                  </a:lnTo>
                  <a:lnTo>
                    <a:pt x="478562" y="24596"/>
                  </a:lnTo>
                  <a:lnTo>
                    <a:pt x="517089" y="63765"/>
                  </a:lnTo>
                  <a:lnTo>
                    <a:pt x="555066" y="138947"/>
                  </a:lnTo>
                  <a:lnTo>
                    <a:pt x="498451" y="320734"/>
                  </a:lnTo>
                  <a:lnTo>
                    <a:pt x="404521" y="429653"/>
                  </a:lnTo>
                  <a:lnTo>
                    <a:pt x="316481" y="482608"/>
                  </a:lnTo>
                  <a:lnTo>
                    <a:pt x="277533" y="496503"/>
                  </a:lnTo>
                  <a:close/>
                </a:path>
              </a:pathLst>
            </a:custGeom>
            <a:ln w="12065">
              <a:solidFill>
                <a:srgbClr val="00AE9D"/>
              </a:solidFill>
            </a:ln>
          </p:spPr>
          <p:txBody>
            <a:bodyPr wrap="square" lIns="0" tIns="0" rIns="0" bIns="0" rtlCol="0"/>
            <a:lstStyle/>
            <a:p>
              <a:endParaRPr/>
            </a:p>
          </p:txBody>
        </p:sp>
        <p:sp>
          <p:nvSpPr>
            <p:cNvPr id="4" name="object 4"/>
            <p:cNvSpPr/>
            <p:nvPr/>
          </p:nvSpPr>
          <p:spPr>
            <a:xfrm>
              <a:off x="6832916" y="3585843"/>
              <a:ext cx="661035" cy="537845"/>
            </a:xfrm>
            <a:custGeom>
              <a:avLst/>
              <a:gdLst/>
              <a:ahLst/>
              <a:cxnLst/>
              <a:rect l="l" t="t" r="r" b="b"/>
              <a:pathLst>
                <a:path w="661034" h="537845">
                  <a:moveTo>
                    <a:pt x="67284" y="520080"/>
                  </a:moveTo>
                  <a:lnTo>
                    <a:pt x="16964" y="375234"/>
                  </a:lnTo>
                  <a:lnTo>
                    <a:pt x="0" y="287377"/>
                  </a:lnTo>
                  <a:lnTo>
                    <a:pt x="16221" y="220891"/>
                  </a:lnTo>
                  <a:lnTo>
                    <a:pt x="65455" y="140160"/>
                  </a:lnTo>
                  <a:lnTo>
                    <a:pt x="99546" y="95689"/>
                  </a:lnTo>
                  <a:lnTo>
                    <a:pt x="135967" y="61256"/>
                  </a:lnTo>
                  <a:lnTo>
                    <a:pt x="174484" y="35728"/>
                  </a:lnTo>
                  <a:lnTo>
                    <a:pt x="214861" y="17972"/>
                  </a:lnTo>
                  <a:lnTo>
                    <a:pt x="256864" y="6854"/>
                  </a:lnTo>
                  <a:lnTo>
                    <a:pt x="300256" y="1241"/>
                  </a:lnTo>
                  <a:lnTo>
                    <a:pt x="344803" y="0"/>
                  </a:lnTo>
                  <a:lnTo>
                    <a:pt x="390271" y="1997"/>
                  </a:lnTo>
                  <a:lnTo>
                    <a:pt x="542294" y="16920"/>
                  </a:lnTo>
                  <a:lnTo>
                    <a:pt x="621101" y="50138"/>
                  </a:lnTo>
                  <a:lnTo>
                    <a:pt x="652009" y="127068"/>
                  </a:lnTo>
                  <a:lnTo>
                    <a:pt x="660336" y="273129"/>
                  </a:lnTo>
                  <a:lnTo>
                    <a:pt x="660709" y="355939"/>
                  </a:lnTo>
                  <a:lnTo>
                    <a:pt x="656461" y="411065"/>
                  </a:lnTo>
                  <a:lnTo>
                    <a:pt x="643657" y="463279"/>
                  </a:lnTo>
                  <a:lnTo>
                    <a:pt x="618363" y="537352"/>
                  </a:lnTo>
                </a:path>
              </a:pathLst>
            </a:custGeom>
            <a:ln w="12065">
              <a:solidFill>
                <a:srgbClr val="00AE9D"/>
              </a:solidFill>
            </a:ln>
          </p:spPr>
          <p:txBody>
            <a:bodyPr wrap="square" lIns="0" tIns="0" rIns="0" bIns="0" rtlCol="0"/>
            <a:lstStyle/>
            <a:p>
              <a:endParaRPr/>
            </a:p>
          </p:txBody>
        </p:sp>
        <p:pic>
          <p:nvPicPr>
            <p:cNvPr id="5" name="object 5"/>
            <p:cNvPicPr/>
            <p:nvPr/>
          </p:nvPicPr>
          <p:blipFill>
            <a:blip r:embed="rId3" cstate="print"/>
            <a:stretch>
              <a:fillRect/>
            </a:stretch>
          </p:blipFill>
          <p:spPr>
            <a:xfrm>
              <a:off x="7439140" y="4011018"/>
              <a:ext cx="73038" cy="180212"/>
            </a:xfrm>
            <a:prstGeom prst="rect">
              <a:avLst/>
            </a:prstGeom>
          </p:spPr>
        </p:pic>
        <p:pic>
          <p:nvPicPr>
            <p:cNvPr id="6" name="object 6"/>
            <p:cNvPicPr/>
            <p:nvPr/>
          </p:nvPicPr>
          <p:blipFill>
            <a:blip r:embed="rId4" cstate="print"/>
            <a:stretch>
              <a:fillRect/>
            </a:stretch>
          </p:blipFill>
          <p:spPr>
            <a:xfrm>
              <a:off x="6845588" y="4011018"/>
              <a:ext cx="73038" cy="180212"/>
            </a:xfrm>
            <a:prstGeom prst="rect">
              <a:avLst/>
            </a:prstGeom>
          </p:spPr>
        </p:pic>
        <p:sp>
          <p:nvSpPr>
            <p:cNvPr id="7" name="object 7"/>
            <p:cNvSpPr/>
            <p:nvPr/>
          </p:nvSpPr>
          <p:spPr>
            <a:xfrm>
              <a:off x="7036286" y="3477607"/>
              <a:ext cx="284480" cy="133985"/>
            </a:xfrm>
            <a:custGeom>
              <a:avLst/>
              <a:gdLst/>
              <a:ahLst/>
              <a:cxnLst/>
              <a:rect l="l" t="t" r="r" b="b"/>
              <a:pathLst>
                <a:path w="284479" h="133985">
                  <a:moveTo>
                    <a:pt x="0" y="122986"/>
                  </a:moveTo>
                  <a:lnTo>
                    <a:pt x="19159" y="52320"/>
                  </a:lnTo>
                  <a:lnTo>
                    <a:pt x="40452" y="15954"/>
                  </a:lnTo>
                  <a:lnTo>
                    <a:pt x="77295" y="2357"/>
                  </a:lnTo>
                  <a:lnTo>
                    <a:pt x="143103" y="0"/>
                  </a:lnTo>
                  <a:lnTo>
                    <a:pt x="207841" y="20596"/>
                  </a:lnTo>
                  <a:lnTo>
                    <a:pt x="251526" y="66590"/>
                  </a:lnTo>
                  <a:lnTo>
                    <a:pt x="276223" y="112715"/>
                  </a:lnTo>
                  <a:lnTo>
                    <a:pt x="283997" y="133705"/>
                  </a:lnTo>
                </a:path>
              </a:pathLst>
            </a:custGeom>
            <a:ln w="12065">
              <a:solidFill>
                <a:srgbClr val="00AE9D"/>
              </a:solidFill>
            </a:ln>
          </p:spPr>
          <p:txBody>
            <a:bodyPr wrap="square" lIns="0" tIns="0" rIns="0" bIns="0" rtlCol="0"/>
            <a:lstStyle/>
            <a:p>
              <a:endParaRPr/>
            </a:p>
          </p:txBody>
        </p:sp>
      </p:grpSp>
      <p:grpSp>
        <p:nvGrpSpPr>
          <p:cNvPr id="8" name="object 8"/>
          <p:cNvGrpSpPr/>
          <p:nvPr/>
        </p:nvGrpSpPr>
        <p:grpSpPr>
          <a:xfrm>
            <a:off x="7566051" y="3515114"/>
            <a:ext cx="1210310" cy="1635760"/>
            <a:chOff x="7566051" y="3515114"/>
            <a:chExt cx="1210310" cy="1635760"/>
          </a:xfrm>
        </p:grpSpPr>
        <p:sp>
          <p:nvSpPr>
            <p:cNvPr id="9" name="object 9"/>
            <p:cNvSpPr/>
            <p:nvPr/>
          </p:nvSpPr>
          <p:spPr>
            <a:xfrm>
              <a:off x="7835868" y="3742369"/>
              <a:ext cx="527050" cy="697865"/>
            </a:xfrm>
            <a:custGeom>
              <a:avLst/>
              <a:gdLst/>
              <a:ahLst/>
              <a:cxnLst/>
              <a:rect l="l" t="t" r="r" b="b"/>
              <a:pathLst>
                <a:path w="527050" h="697864">
                  <a:moveTo>
                    <a:pt x="37461" y="70370"/>
                  </a:moveTo>
                  <a:lnTo>
                    <a:pt x="11276" y="115787"/>
                  </a:lnTo>
                  <a:lnTo>
                    <a:pt x="0" y="158337"/>
                  </a:lnTo>
                  <a:lnTo>
                    <a:pt x="1339" y="222689"/>
                  </a:lnTo>
                  <a:lnTo>
                    <a:pt x="13001" y="333514"/>
                  </a:lnTo>
                  <a:lnTo>
                    <a:pt x="21177" y="389232"/>
                  </a:lnTo>
                  <a:lnTo>
                    <a:pt x="32912" y="442177"/>
                  </a:lnTo>
                  <a:lnTo>
                    <a:pt x="48281" y="491781"/>
                  </a:lnTo>
                  <a:lnTo>
                    <a:pt x="67357" y="537474"/>
                  </a:lnTo>
                  <a:lnTo>
                    <a:pt x="90212" y="578688"/>
                  </a:lnTo>
                  <a:lnTo>
                    <a:pt x="116921" y="614852"/>
                  </a:lnTo>
                  <a:lnTo>
                    <a:pt x="147556" y="645399"/>
                  </a:lnTo>
                  <a:lnTo>
                    <a:pt x="182190" y="669757"/>
                  </a:lnTo>
                  <a:lnTo>
                    <a:pt x="220897" y="687360"/>
                  </a:lnTo>
                  <a:lnTo>
                    <a:pt x="263750" y="697636"/>
                  </a:lnTo>
                  <a:lnTo>
                    <a:pt x="330363" y="695628"/>
                  </a:lnTo>
                  <a:lnTo>
                    <a:pt x="372317" y="681572"/>
                  </a:lnTo>
                  <a:lnTo>
                    <a:pt x="407388" y="643420"/>
                  </a:lnTo>
                  <a:lnTo>
                    <a:pt x="453348" y="569125"/>
                  </a:lnTo>
                  <a:lnTo>
                    <a:pt x="481487" y="513540"/>
                  </a:lnTo>
                  <a:lnTo>
                    <a:pt x="501333" y="457901"/>
                  </a:lnTo>
                  <a:lnTo>
                    <a:pt x="514332" y="403654"/>
                  </a:lnTo>
                  <a:lnTo>
                    <a:pt x="521928" y="352244"/>
                  </a:lnTo>
                  <a:lnTo>
                    <a:pt x="525565" y="305116"/>
                  </a:lnTo>
                  <a:lnTo>
                    <a:pt x="526688" y="263716"/>
                  </a:lnTo>
                  <a:lnTo>
                    <a:pt x="526742" y="229489"/>
                  </a:lnTo>
                  <a:lnTo>
                    <a:pt x="477194" y="165707"/>
                  </a:lnTo>
                  <a:lnTo>
                    <a:pt x="439974" y="132334"/>
                  </a:lnTo>
                  <a:lnTo>
                    <a:pt x="396445" y="118467"/>
                  </a:lnTo>
                  <a:lnTo>
                    <a:pt x="327974" y="113207"/>
                  </a:lnTo>
                  <a:lnTo>
                    <a:pt x="281183" y="111229"/>
                  </a:lnTo>
                  <a:lnTo>
                    <a:pt x="230021" y="108856"/>
                  </a:lnTo>
                  <a:lnTo>
                    <a:pt x="177567" y="104547"/>
                  </a:lnTo>
                  <a:lnTo>
                    <a:pt x="126906" y="96761"/>
                  </a:lnTo>
                  <a:lnTo>
                    <a:pt x="81118" y="83955"/>
                  </a:lnTo>
                  <a:lnTo>
                    <a:pt x="43286" y="64587"/>
                  </a:lnTo>
                  <a:lnTo>
                    <a:pt x="16493" y="37116"/>
                  </a:lnTo>
                  <a:lnTo>
                    <a:pt x="3819" y="0"/>
                  </a:lnTo>
                </a:path>
              </a:pathLst>
            </a:custGeom>
            <a:ln w="12065">
              <a:solidFill>
                <a:srgbClr val="00AE9D"/>
              </a:solidFill>
            </a:ln>
          </p:spPr>
          <p:txBody>
            <a:bodyPr wrap="square" lIns="0" tIns="0" rIns="0" bIns="0" rtlCol="0"/>
            <a:lstStyle/>
            <a:p>
              <a:endParaRPr/>
            </a:p>
          </p:txBody>
        </p:sp>
        <p:sp>
          <p:nvSpPr>
            <p:cNvPr id="10" name="object 10"/>
            <p:cNvSpPr/>
            <p:nvPr/>
          </p:nvSpPr>
          <p:spPr>
            <a:xfrm>
              <a:off x="7802907" y="3973798"/>
              <a:ext cx="49530" cy="160020"/>
            </a:xfrm>
            <a:custGeom>
              <a:avLst/>
              <a:gdLst/>
              <a:ahLst/>
              <a:cxnLst/>
              <a:rect l="l" t="t" r="r" b="b"/>
              <a:pathLst>
                <a:path w="49529" h="160020">
                  <a:moveTo>
                    <a:pt x="49326" y="159677"/>
                  </a:moveTo>
                  <a:lnTo>
                    <a:pt x="22488" y="148057"/>
                  </a:lnTo>
                  <a:lnTo>
                    <a:pt x="8404" y="135154"/>
                  </a:lnTo>
                  <a:lnTo>
                    <a:pt x="2449" y="112844"/>
                  </a:lnTo>
                  <a:lnTo>
                    <a:pt x="0" y="72999"/>
                  </a:lnTo>
                  <a:lnTo>
                    <a:pt x="3873" y="32720"/>
                  </a:lnTo>
                  <a:lnTo>
                    <a:pt x="15316" y="10834"/>
                  </a:lnTo>
                  <a:lnTo>
                    <a:pt x="27321" y="1781"/>
                  </a:lnTo>
                  <a:lnTo>
                    <a:pt x="32880" y="0"/>
                  </a:lnTo>
                </a:path>
              </a:pathLst>
            </a:custGeom>
            <a:ln w="12065">
              <a:solidFill>
                <a:srgbClr val="00AE9D"/>
              </a:solidFill>
            </a:ln>
          </p:spPr>
          <p:txBody>
            <a:bodyPr wrap="square" lIns="0" tIns="0" rIns="0" bIns="0" rtlCol="0"/>
            <a:lstStyle/>
            <a:p>
              <a:endParaRPr/>
            </a:p>
          </p:txBody>
        </p:sp>
        <p:sp>
          <p:nvSpPr>
            <p:cNvPr id="11" name="object 11"/>
            <p:cNvSpPr/>
            <p:nvPr/>
          </p:nvSpPr>
          <p:spPr>
            <a:xfrm>
              <a:off x="8355510" y="3973798"/>
              <a:ext cx="49530" cy="160020"/>
            </a:xfrm>
            <a:custGeom>
              <a:avLst/>
              <a:gdLst/>
              <a:ahLst/>
              <a:cxnLst/>
              <a:rect l="l" t="t" r="r" b="b"/>
              <a:pathLst>
                <a:path w="49529" h="160020">
                  <a:moveTo>
                    <a:pt x="0" y="159677"/>
                  </a:moveTo>
                  <a:lnTo>
                    <a:pt x="26838" y="148057"/>
                  </a:lnTo>
                  <a:lnTo>
                    <a:pt x="40922" y="135154"/>
                  </a:lnTo>
                  <a:lnTo>
                    <a:pt x="46877" y="112844"/>
                  </a:lnTo>
                  <a:lnTo>
                    <a:pt x="49326" y="72999"/>
                  </a:lnTo>
                  <a:lnTo>
                    <a:pt x="45453" y="32720"/>
                  </a:lnTo>
                  <a:lnTo>
                    <a:pt x="34010" y="10834"/>
                  </a:lnTo>
                  <a:lnTo>
                    <a:pt x="22005" y="1781"/>
                  </a:lnTo>
                  <a:lnTo>
                    <a:pt x="16446" y="0"/>
                  </a:lnTo>
                </a:path>
              </a:pathLst>
            </a:custGeom>
            <a:ln w="12065">
              <a:solidFill>
                <a:srgbClr val="00AE9D"/>
              </a:solidFill>
            </a:ln>
          </p:spPr>
          <p:txBody>
            <a:bodyPr wrap="square" lIns="0" tIns="0" rIns="0" bIns="0" rtlCol="0"/>
            <a:lstStyle/>
            <a:p>
              <a:endParaRPr/>
            </a:p>
          </p:txBody>
        </p:sp>
        <p:sp>
          <p:nvSpPr>
            <p:cNvPr id="12" name="object 12"/>
            <p:cNvSpPr/>
            <p:nvPr/>
          </p:nvSpPr>
          <p:spPr>
            <a:xfrm>
              <a:off x="7801571" y="3521146"/>
              <a:ext cx="598170" cy="456565"/>
            </a:xfrm>
            <a:custGeom>
              <a:avLst/>
              <a:gdLst/>
              <a:ahLst/>
              <a:cxnLst/>
              <a:rect l="l" t="t" r="r" b="b"/>
              <a:pathLst>
                <a:path w="598170" h="456564">
                  <a:moveTo>
                    <a:pt x="22753" y="455998"/>
                  </a:moveTo>
                  <a:lnTo>
                    <a:pt x="7003" y="378525"/>
                  </a:lnTo>
                  <a:lnTo>
                    <a:pt x="0" y="329137"/>
                  </a:lnTo>
                  <a:lnTo>
                    <a:pt x="166" y="286626"/>
                  </a:lnTo>
                  <a:lnTo>
                    <a:pt x="5926" y="229785"/>
                  </a:lnTo>
                  <a:lnTo>
                    <a:pt x="24304" y="155701"/>
                  </a:lnTo>
                  <a:lnTo>
                    <a:pt x="42895" y="118821"/>
                  </a:lnTo>
                  <a:lnTo>
                    <a:pt x="69210" y="84197"/>
                  </a:lnTo>
                  <a:lnTo>
                    <a:pt x="104343" y="53443"/>
                  </a:lnTo>
                  <a:lnTo>
                    <a:pt x="149386" y="28169"/>
                  </a:lnTo>
                  <a:lnTo>
                    <a:pt x="205434" y="9988"/>
                  </a:lnTo>
                  <a:lnTo>
                    <a:pt x="273578" y="512"/>
                  </a:lnTo>
                  <a:lnTo>
                    <a:pt x="330849" y="0"/>
                  </a:lnTo>
                  <a:lnTo>
                    <a:pt x="383211" y="5586"/>
                  </a:lnTo>
                  <a:lnTo>
                    <a:pt x="430433" y="16950"/>
                  </a:lnTo>
                  <a:lnTo>
                    <a:pt x="472287" y="33770"/>
                  </a:lnTo>
                  <a:lnTo>
                    <a:pt x="508542" y="55727"/>
                  </a:lnTo>
                  <a:lnTo>
                    <a:pt x="538971" y="82498"/>
                  </a:lnTo>
                  <a:lnTo>
                    <a:pt x="563342" y="113763"/>
                  </a:lnTo>
                  <a:lnTo>
                    <a:pt x="581428" y="149200"/>
                  </a:lnTo>
                  <a:lnTo>
                    <a:pt x="592997" y="188490"/>
                  </a:lnTo>
                  <a:lnTo>
                    <a:pt x="597822" y="231309"/>
                  </a:lnTo>
                  <a:lnTo>
                    <a:pt x="597372" y="328726"/>
                  </a:lnTo>
                  <a:lnTo>
                    <a:pt x="591900" y="398489"/>
                  </a:lnTo>
                  <a:lnTo>
                    <a:pt x="585567" y="440453"/>
                  </a:lnTo>
                  <a:lnTo>
                    <a:pt x="582531" y="454474"/>
                  </a:lnTo>
                </a:path>
              </a:pathLst>
            </a:custGeom>
            <a:ln w="12065">
              <a:solidFill>
                <a:srgbClr val="00AE9D"/>
              </a:solidFill>
            </a:ln>
          </p:spPr>
          <p:txBody>
            <a:bodyPr wrap="square" lIns="0" tIns="0" rIns="0" bIns="0" rtlCol="0"/>
            <a:lstStyle/>
            <a:p>
              <a:endParaRPr/>
            </a:p>
          </p:txBody>
        </p:sp>
        <p:sp>
          <p:nvSpPr>
            <p:cNvPr id="13" name="object 13"/>
            <p:cNvSpPr/>
            <p:nvPr/>
          </p:nvSpPr>
          <p:spPr>
            <a:xfrm>
              <a:off x="7848887" y="3909424"/>
              <a:ext cx="503555" cy="290195"/>
            </a:xfrm>
            <a:custGeom>
              <a:avLst/>
              <a:gdLst/>
              <a:ahLst/>
              <a:cxnLst/>
              <a:rect l="l" t="t" r="r" b="b"/>
              <a:pathLst>
                <a:path w="503554" h="290195">
                  <a:moveTo>
                    <a:pt x="0" y="0"/>
                  </a:moveTo>
                  <a:lnTo>
                    <a:pt x="934" y="82623"/>
                  </a:lnTo>
                  <a:lnTo>
                    <a:pt x="13190" y="140209"/>
                  </a:lnTo>
                  <a:lnTo>
                    <a:pt x="47518" y="199798"/>
                  </a:lnTo>
                  <a:lnTo>
                    <a:pt x="114668" y="288429"/>
                  </a:lnTo>
                  <a:lnTo>
                    <a:pt x="192182" y="227503"/>
                  </a:lnTo>
                  <a:lnTo>
                    <a:pt x="247483" y="207352"/>
                  </a:lnTo>
                  <a:lnTo>
                    <a:pt x="307086" y="228122"/>
                  </a:lnTo>
                  <a:lnTo>
                    <a:pt x="397510" y="289953"/>
                  </a:lnTo>
                  <a:lnTo>
                    <a:pt x="453336" y="228743"/>
                  </a:lnTo>
                  <a:lnTo>
                    <a:pt x="482933" y="183700"/>
                  </a:lnTo>
                  <a:lnTo>
                    <a:pt x="496190" y="132650"/>
                  </a:lnTo>
                  <a:lnTo>
                    <a:pt x="502996" y="53416"/>
                  </a:lnTo>
                </a:path>
              </a:pathLst>
            </a:custGeom>
            <a:ln w="12065">
              <a:solidFill>
                <a:srgbClr val="00AE9D"/>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8016046" y="4197666"/>
              <a:ext cx="176339" cy="98975"/>
            </a:xfrm>
            <a:prstGeom prst="rect">
              <a:avLst/>
            </a:prstGeom>
          </p:spPr>
        </p:pic>
        <p:sp>
          <p:nvSpPr>
            <p:cNvPr id="15" name="object 15"/>
            <p:cNvSpPr/>
            <p:nvPr/>
          </p:nvSpPr>
          <p:spPr>
            <a:xfrm>
              <a:off x="7882606" y="4361559"/>
              <a:ext cx="447675" cy="138430"/>
            </a:xfrm>
            <a:custGeom>
              <a:avLst/>
              <a:gdLst/>
              <a:ahLst/>
              <a:cxnLst/>
              <a:rect l="l" t="t" r="r" b="b"/>
              <a:pathLst>
                <a:path w="447675" h="138429">
                  <a:moveTo>
                    <a:pt x="0" y="126072"/>
                  </a:moveTo>
                  <a:lnTo>
                    <a:pt x="6108" y="0"/>
                  </a:lnTo>
                  <a:lnTo>
                    <a:pt x="223139" y="138226"/>
                  </a:lnTo>
                  <a:lnTo>
                    <a:pt x="440181" y="0"/>
                  </a:lnTo>
                  <a:lnTo>
                    <a:pt x="447052" y="126453"/>
                  </a:lnTo>
                </a:path>
              </a:pathLst>
            </a:custGeom>
            <a:ln w="12065">
              <a:solidFill>
                <a:srgbClr val="00AE9D"/>
              </a:solidFill>
            </a:ln>
          </p:spPr>
          <p:txBody>
            <a:bodyPr wrap="square" lIns="0" tIns="0" rIns="0" bIns="0" rtlCol="0"/>
            <a:lstStyle/>
            <a:p>
              <a:endParaRPr/>
            </a:p>
          </p:txBody>
        </p:sp>
        <p:sp>
          <p:nvSpPr>
            <p:cNvPr id="16" name="object 16"/>
            <p:cNvSpPr/>
            <p:nvPr/>
          </p:nvSpPr>
          <p:spPr>
            <a:xfrm>
              <a:off x="7897932" y="4272666"/>
              <a:ext cx="635" cy="93980"/>
            </a:xfrm>
            <a:custGeom>
              <a:avLst/>
              <a:gdLst/>
              <a:ahLst/>
              <a:cxnLst/>
              <a:rect l="l" t="t" r="r" b="b"/>
              <a:pathLst>
                <a:path w="634" h="93979">
                  <a:moveTo>
                    <a:pt x="0" y="93776"/>
                  </a:moveTo>
                  <a:lnTo>
                    <a:pt x="279" y="0"/>
                  </a:lnTo>
                </a:path>
              </a:pathLst>
            </a:custGeom>
            <a:ln w="12065">
              <a:solidFill>
                <a:srgbClr val="00AE9D"/>
              </a:solidFill>
            </a:ln>
          </p:spPr>
          <p:txBody>
            <a:bodyPr wrap="square" lIns="0" tIns="0" rIns="0" bIns="0" rtlCol="0"/>
            <a:lstStyle/>
            <a:p>
              <a:endParaRPr/>
            </a:p>
          </p:txBody>
        </p:sp>
        <p:sp>
          <p:nvSpPr>
            <p:cNvPr id="17" name="object 17"/>
            <p:cNvSpPr/>
            <p:nvPr/>
          </p:nvSpPr>
          <p:spPr>
            <a:xfrm>
              <a:off x="8310308" y="4272666"/>
              <a:ext cx="635" cy="93980"/>
            </a:xfrm>
            <a:custGeom>
              <a:avLst/>
              <a:gdLst/>
              <a:ahLst/>
              <a:cxnLst/>
              <a:rect l="l" t="t" r="r" b="b"/>
              <a:pathLst>
                <a:path w="634" h="93979">
                  <a:moveTo>
                    <a:pt x="279" y="93776"/>
                  </a:moveTo>
                  <a:lnTo>
                    <a:pt x="0" y="0"/>
                  </a:lnTo>
                </a:path>
              </a:pathLst>
            </a:custGeom>
            <a:ln w="12065">
              <a:solidFill>
                <a:srgbClr val="00AE9D"/>
              </a:solidFill>
            </a:ln>
          </p:spPr>
          <p:txBody>
            <a:bodyPr wrap="square" lIns="0" tIns="0" rIns="0" bIns="0" rtlCol="0"/>
            <a:lstStyle/>
            <a:p>
              <a:endParaRPr/>
            </a:p>
          </p:txBody>
        </p:sp>
        <p:sp>
          <p:nvSpPr>
            <p:cNvPr id="18" name="object 18"/>
            <p:cNvSpPr/>
            <p:nvPr/>
          </p:nvSpPr>
          <p:spPr>
            <a:xfrm>
              <a:off x="7572083" y="4417126"/>
              <a:ext cx="1198245" cy="727710"/>
            </a:xfrm>
            <a:custGeom>
              <a:avLst/>
              <a:gdLst/>
              <a:ahLst/>
              <a:cxnLst/>
              <a:rect l="l" t="t" r="r" b="b"/>
              <a:pathLst>
                <a:path w="1198245" h="727710">
                  <a:moveTo>
                    <a:pt x="0" y="148602"/>
                  </a:moveTo>
                  <a:lnTo>
                    <a:pt x="16095" y="136469"/>
                  </a:lnTo>
                  <a:lnTo>
                    <a:pt x="32362" y="126604"/>
                  </a:lnTo>
                  <a:lnTo>
                    <a:pt x="44948" y="119975"/>
                  </a:lnTo>
                  <a:lnTo>
                    <a:pt x="49999" y="117551"/>
                  </a:lnTo>
                  <a:lnTo>
                    <a:pt x="282727" y="4292"/>
                  </a:lnTo>
                  <a:lnTo>
                    <a:pt x="515454" y="668528"/>
                  </a:lnTo>
                  <a:lnTo>
                    <a:pt x="541477" y="668528"/>
                  </a:lnTo>
                  <a:lnTo>
                    <a:pt x="785596" y="0"/>
                  </a:lnTo>
                  <a:lnTo>
                    <a:pt x="1006919" y="117551"/>
                  </a:lnTo>
                  <a:lnTo>
                    <a:pt x="1096845" y="162959"/>
                  </a:lnTo>
                  <a:lnTo>
                    <a:pt x="1144730" y="205357"/>
                  </a:lnTo>
                  <a:lnTo>
                    <a:pt x="1166693" y="269279"/>
                  </a:lnTo>
                  <a:lnTo>
                    <a:pt x="1178852" y="379260"/>
                  </a:lnTo>
                  <a:lnTo>
                    <a:pt x="1189976" y="554405"/>
                  </a:lnTo>
                  <a:lnTo>
                    <a:pt x="1196076" y="665286"/>
                  </a:lnTo>
                  <a:lnTo>
                    <a:pt x="1198208" y="727275"/>
                  </a:lnTo>
                </a:path>
              </a:pathLst>
            </a:custGeom>
            <a:ln w="12065">
              <a:solidFill>
                <a:srgbClr val="00AE9D"/>
              </a:solidFill>
            </a:ln>
          </p:spPr>
          <p:txBody>
            <a:bodyPr wrap="square" lIns="0" tIns="0" rIns="0" bIns="0" rtlCol="0"/>
            <a:lstStyle/>
            <a:p>
              <a:endParaRPr/>
            </a:p>
          </p:txBody>
        </p:sp>
      </p:grpSp>
      <p:sp>
        <p:nvSpPr>
          <p:cNvPr id="19" name="object 19"/>
          <p:cNvSpPr/>
          <p:nvPr/>
        </p:nvSpPr>
        <p:spPr>
          <a:xfrm>
            <a:off x="6837108" y="4712139"/>
            <a:ext cx="0" cy="260985"/>
          </a:xfrm>
          <a:custGeom>
            <a:avLst/>
            <a:gdLst/>
            <a:ahLst/>
            <a:cxnLst/>
            <a:rect l="l" t="t" r="r" b="b"/>
            <a:pathLst>
              <a:path h="260985">
                <a:moveTo>
                  <a:pt x="0" y="0"/>
                </a:moveTo>
                <a:lnTo>
                  <a:pt x="0" y="260832"/>
                </a:lnTo>
              </a:path>
            </a:pathLst>
          </a:custGeom>
          <a:ln w="12065">
            <a:solidFill>
              <a:srgbClr val="00AE9D"/>
            </a:solidFill>
          </a:ln>
        </p:spPr>
        <p:txBody>
          <a:bodyPr wrap="square" lIns="0" tIns="0" rIns="0" bIns="0" rtlCol="0"/>
          <a:lstStyle/>
          <a:p>
            <a:endParaRPr/>
          </a:p>
        </p:txBody>
      </p:sp>
      <p:sp>
        <p:nvSpPr>
          <p:cNvPr id="20" name="object 20"/>
          <p:cNvSpPr/>
          <p:nvPr/>
        </p:nvSpPr>
        <p:spPr>
          <a:xfrm>
            <a:off x="7505755" y="4712139"/>
            <a:ext cx="0" cy="257175"/>
          </a:xfrm>
          <a:custGeom>
            <a:avLst/>
            <a:gdLst/>
            <a:ahLst/>
            <a:cxnLst/>
            <a:rect l="l" t="t" r="r" b="b"/>
            <a:pathLst>
              <a:path h="257175">
                <a:moveTo>
                  <a:pt x="0" y="0"/>
                </a:moveTo>
                <a:lnTo>
                  <a:pt x="0" y="257175"/>
                </a:lnTo>
              </a:path>
            </a:pathLst>
          </a:custGeom>
          <a:ln w="12065">
            <a:solidFill>
              <a:srgbClr val="00AE9D"/>
            </a:solidFill>
          </a:ln>
        </p:spPr>
        <p:txBody>
          <a:bodyPr wrap="square" lIns="0" tIns="0" rIns="0" bIns="0" rtlCol="0"/>
          <a:lstStyle/>
          <a:p>
            <a:endParaRPr/>
          </a:p>
        </p:txBody>
      </p:sp>
      <p:grpSp>
        <p:nvGrpSpPr>
          <p:cNvPr id="21" name="object 21"/>
          <p:cNvGrpSpPr/>
          <p:nvPr/>
        </p:nvGrpSpPr>
        <p:grpSpPr>
          <a:xfrm>
            <a:off x="6525467" y="4468564"/>
            <a:ext cx="505459" cy="681990"/>
            <a:chOff x="6525467" y="4468564"/>
            <a:chExt cx="505459" cy="681990"/>
          </a:xfrm>
        </p:grpSpPr>
        <p:sp>
          <p:nvSpPr>
            <p:cNvPr id="22" name="object 22"/>
            <p:cNvSpPr/>
            <p:nvPr/>
          </p:nvSpPr>
          <p:spPr>
            <a:xfrm>
              <a:off x="6531500" y="4666159"/>
              <a:ext cx="196850" cy="478790"/>
            </a:xfrm>
            <a:custGeom>
              <a:avLst/>
              <a:gdLst/>
              <a:ahLst/>
              <a:cxnLst/>
              <a:rect l="l" t="t" r="r" b="b"/>
              <a:pathLst>
                <a:path w="196850" h="478789">
                  <a:moveTo>
                    <a:pt x="2893" y="478242"/>
                  </a:moveTo>
                  <a:lnTo>
                    <a:pt x="3028" y="297510"/>
                  </a:lnTo>
                  <a:lnTo>
                    <a:pt x="0" y="211076"/>
                  </a:lnTo>
                  <a:lnTo>
                    <a:pt x="6184" y="159873"/>
                  </a:lnTo>
                  <a:lnTo>
                    <a:pt x="28056" y="123749"/>
                  </a:lnTo>
                  <a:lnTo>
                    <a:pt x="72091" y="82550"/>
                  </a:lnTo>
                  <a:lnTo>
                    <a:pt x="123759" y="41276"/>
                  </a:lnTo>
                  <a:lnTo>
                    <a:pt x="162962" y="16052"/>
                  </a:lnTo>
                  <a:lnTo>
                    <a:pt x="187844" y="3440"/>
                  </a:lnTo>
                  <a:lnTo>
                    <a:pt x="196551" y="0"/>
                  </a:lnTo>
                </a:path>
              </a:pathLst>
            </a:custGeom>
            <a:ln w="12065">
              <a:solidFill>
                <a:srgbClr val="00AE9D"/>
              </a:solidFill>
            </a:ln>
          </p:spPr>
          <p:txBody>
            <a:bodyPr wrap="square" lIns="0" tIns="0" rIns="0" bIns="0" rtlCol="0"/>
            <a:lstStyle/>
            <a:p>
              <a:endParaRPr/>
            </a:p>
          </p:txBody>
        </p:sp>
        <p:sp>
          <p:nvSpPr>
            <p:cNvPr id="23" name="object 23"/>
            <p:cNvSpPr/>
            <p:nvPr/>
          </p:nvSpPr>
          <p:spPr>
            <a:xfrm>
              <a:off x="6726490" y="4474596"/>
              <a:ext cx="298450" cy="651510"/>
            </a:xfrm>
            <a:custGeom>
              <a:avLst/>
              <a:gdLst/>
              <a:ahLst/>
              <a:cxnLst/>
              <a:rect l="l" t="t" r="r" b="b"/>
              <a:pathLst>
                <a:path w="298450" h="651510">
                  <a:moveTo>
                    <a:pt x="268055" y="16824"/>
                  </a:moveTo>
                  <a:lnTo>
                    <a:pt x="225888" y="3249"/>
                  </a:lnTo>
                  <a:lnTo>
                    <a:pt x="197037" y="0"/>
                  </a:lnTo>
                  <a:lnTo>
                    <a:pt x="168185" y="8223"/>
                  </a:lnTo>
                  <a:lnTo>
                    <a:pt x="126018" y="29067"/>
                  </a:lnTo>
                  <a:lnTo>
                    <a:pt x="61697" y="69397"/>
                  </a:lnTo>
                  <a:lnTo>
                    <a:pt x="32676" y="95820"/>
                  </a:lnTo>
                  <a:lnTo>
                    <a:pt x="0" y="159867"/>
                  </a:lnTo>
                  <a:lnTo>
                    <a:pt x="3978" y="196964"/>
                  </a:lnTo>
                  <a:lnTo>
                    <a:pt x="26590" y="237093"/>
                  </a:lnTo>
                  <a:lnTo>
                    <a:pt x="61170" y="274763"/>
                  </a:lnTo>
                  <a:lnTo>
                    <a:pt x="129258" y="314536"/>
                  </a:lnTo>
                  <a:lnTo>
                    <a:pt x="194192" y="334997"/>
                  </a:lnTo>
                  <a:lnTo>
                    <a:pt x="256512" y="356366"/>
                  </a:lnTo>
                  <a:lnTo>
                    <a:pt x="287938" y="379742"/>
                  </a:lnTo>
                  <a:lnTo>
                    <a:pt x="298060" y="419754"/>
                  </a:lnTo>
                  <a:lnTo>
                    <a:pt x="296465" y="491029"/>
                  </a:lnTo>
                  <a:lnTo>
                    <a:pt x="296465" y="651049"/>
                  </a:lnTo>
                </a:path>
              </a:pathLst>
            </a:custGeom>
            <a:ln w="12065">
              <a:solidFill>
                <a:srgbClr val="00AE9D"/>
              </a:solidFill>
            </a:ln>
          </p:spPr>
          <p:txBody>
            <a:bodyPr wrap="square" lIns="0" tIns="0" rIns="0" bIns="0" rtlCol="0"/>
            <a:lstStyle/>
            <a:p>
              <a:endParaRPr/>
            </a:p>
          </p:txBody>
        </p:sp>
      </p:grpSp>
      <p:sp>
        <p:nvSpPr>
          <p:cNvPr id="24" name="object 24"/>
          <p:cNvSpPr/>
          <p:nvPr/>
        </p:nvSpPr>
        <p:spPr>
          <a:xfrm>
            <a:off x="7313310" y="4474597"/>
            <a:ext cx="289560" cy="669925"/>
          </a:xfrm>
          <a:custGeom>
            <a:avLst/>
            <a:gdLst/>
            <a:ahLst/>
            <a:cxnLst/>
            <a:rect l="l" t="t" r="r" b="b"/>
            <a:pathLst>
              <a:path w="289559" h="669925">
                <a:moveTo>
                  <a:pt x="28409" y="16824"/>
                </a:moveTo>
                <a:lnTo>
                  <a:pt x="70569" y="3249"/>
                </a:lnTo>
                <a:lnTo>
                  <a:pt x="99417" y="0"/>
                </a:lnTo>
                <a:lnTo>
                  <a:pt x="128267" y="8223"/>
                </a:lnTo>
                <a:lnTo>
                  <a:pt x="170433" y="29067"/>
                </a:lnTo>
                <a:lnTo>
                  <a:pt x="206792" y="49790"/>
                </a:lnTo>
                <a:lnTo>
                  <a:pt x="241651" y="75527"/>
                </a:lnTo>
                <a:lnTo>
                  <a:pt x="270200" y="106705"/>
                </a:lnTo>
                <a:lnTo>
                  <a:pt x="287624" y="143748"/>
                </a:lnTo>
                <a:lnTo>
                  <a:pt x="289112" y="187081"/>
                </a:lnTo>
                <a:lnTo>
                  <a:pt x="269849" y="237131"/>
                </a:lnTo>
                <a:lnTo>
                  <a:pt x="235277" y="274801"/>
                </a:lnTo>
                <a:lnTo>
                  <a:pt x="206295" y="297556"/>
                </a:lnTo>
                <a:lnTo>
                  <a:pt x="167193" y="314574"/>
                </a:lnTo>
                <a:lnTo>
                  <a:pt x="102260" y="335035"/>
                </a:lnTo>
                <a:lnTo>
                  <a:pt x="43141" y="355547"/>
                </a:lnTo>
                <a:lnTo>
                  <a:pt x="12782" y="378640"/>
                </a:lnTo>
                <a:lnTo>
                  <a:pt x="1597" y="418946"/>
                </a:lnTo>
                <a:lnTo>
                  <a:pt x="0" y="491093"/>
                </a:lnTo>
                <a:lnTo>
                  <a:pt x="0" y="669804"/>
                </a:lnTo>
              </a:path>
            </a:pathLst>
          </a:custGeom>
          <a:ln w="12065">
            <a:solidFill>
              <a:srgbClr val="00AE9D"/>
            </a:solidFill>
          </a:ln>
        </p:spPr>
        <p:txBody>
          <a:bodyPr wrap="square" lIns="0" tIns="0" rIns="0" bIns="0" rtlCol="0"/>
          <a:lstStyle/>
          <a:p>
            <a:endParaRPr/>
          </a:p>
        </p:txBody>
      </p:sp>
      <p:sp>
        <p:nvSpPr>
          <p:cNvPr id="25" name="object 25"/>
          <p:cNvSpPr/>
          <p:nvPr/>
        </p:nvSpPr>
        <p:spPr>
          <a:xfrm>
            <a:off x="6853484" y="4373909"/>
            <a:ext cx="168910" cy="563245"/>
          </a:xfrm>
          <a:custGeom>
            <a:avLst/>
            <a:gdLst/>
            <a:ahLst/>
            <a:cxnLst/>
            <a:rect l="l" t="t" r="r" b="b"/>
            <a:pathLst>
              <a:path w="168909" h="563245">
                <a:moveTo>
                  <a:pt x="146850" y="0"/>
                </a:moveTo>
                <a:lnTo>
                  <a:pt x="146850" y="98920"/>
                </a:lnTo>
                <a:lnTo>
                  <a:pt x="147597" y="133091"/>
                </a:lnTo>
                <a:lnTo>
                  <a:pt x="142257" y="154357"/>
                </a:lnTo>
                <a:lnTo>
                  <a:pt x="93192" y="193725"/>
                </a:lnTo>
                <a:lnTo>
                  <a:pt x="54805" y="217333"/>
                </a:lnTo>
                <a:lnTo>
                  <a:pt x="6619" y="242756"/>
                </a:lnTo>
                <a:lnTo>
                  <a:pt x="0" y="245719"/>
                </a:lnTo>
                <a:lnTo>
                  <a:pt x="36535" y="287303"/>
                </a:lnTo>
                <a:lnTo>
                  <a:pt x="77836" y="339490"/>
                </a:lnTo>
                <a:lnTo>
                  <a:pt x="101663" y="374180"/>
                </a:lnTo>
                <a:lnTo>
                  <a:pt x="128798" y="420923"/>
                </a:lnTo>
                <a:lnTo>
                  <a:pt x="149947" y="470995"/>
                </a:lnTo>
                <a:lnTo>
                  <a:pt x="163683" y="519919"/>
                </a:lnTo>
                <a:lnTo>
                  <a:pt x="168579" y="563219"/>
                </a:lnTo>
              </a:path>
            </a:pathLst>
          </a:custGeom>
          <a:ln w="12065">
            <a:solidFill>
              <a:srgbClr val="00AE9D"/>
            </a:solidFill>
          </a:ln>
        </p:spPr>
        <p:txBody>
          <a:bodyPr wrap="square" lIns="0" tIns="0" rIns="0" bIns="0" rtlCol="0"/>
          <a:lstStyle/>
          <a:p>
            <a:endParaRPr/>
          </a:p>
        </p:txBody>
      </p:sp>
      <p:grpSp>
        <p:nvGrpSpPr>
          <p:cNvPr id="26" name="object 26"/>
          <p:cNvGrpSpPr/>
          <p:nvPr/>
        </p:nvGrpSpPr>
        <p:grpSpPr>
          <a:xfrm>
            <a:off x="6956251" y="4375984"/>
            <a:ext cx="534035" cy="563245"/>
            <a:chOff x="6956251" y="4375984"/>
            <a:chExt cx="534035" cy="563245"/>
          </a:xfrm>
        </p:grpSpPr>
        <p:sp>
          <p:nvSpPr>
            <p:cNvPr id="27" name="object 27"/>
            <p:cNvSpPr/>
            <p:nvPr/>
          </p:nvSpPr>
          <p:spPr>
            <a:xfrm>
              <a:off x="7315606" y="4382016"/>
              <a:ext cx="168275" cy="551180"/>
            </a:xfrm>
            <a:custGeom>
              <a:avLst/>
              <a:gdLst/>
              <a:ahLst/>
              <a:cxnLst/>
              <a:rect l="l" t="t" r="r" b="b"/>
              <a:pathLst>
                <a:path w="168275" h="551179">
                  <a:moveTo>
                    <a:pt x="21374" y="0"/>
                  </a:moveTo>
                  <a:lnTo>
                    <a:pt x="21374" y="90817"/>
                  </a:lnTo>
                  <a:lnTo>
                    <a:pt x="20626" y="124989"/>
                  </a:lnTo>
                  <a:lnTo>
                    <a:pt x="25966" y="146256"/>
                  </a:lnTo>
                  <a:lnTo>
                    <a:pt x="75031" y="185635"/>
                  </a:lnTo>
                  <a:lnTo>
                    <a:pt x="113426" y="209242"/>
                  </a:lnTo>
                  <a:lnTo>
                    <a:pt x="161617" y="234656"/>
                  </a:lnTo>
                  <a:lnTo>
                    <a:pt x="168236" y="237617"/>
                  </a:lnTo>
                  <a:lnTo>
                    <a:pt x="131693" y="279200"/>
                  </a:lnTo>
                  <a:lnTo>
                    <a:pt x="90387" y="331387"/>
                  </a:lnTo>
                  <a:lnTo>
                    <a:pt x="66560" y="366077"/>
                  </a:lnTo>
                  <a:lnTo>
                    <a:pt x="39481" y="412190"/>
                  </a:lnTo>
                  <a:lnTo>
                    <a:pt x="18454" y="460887"/>
                  </a:lnTo>
                  <a:lnTo>
                    <a:pt x="4840" y="508439"/>
                  </a:lnTo>
                  <a:lnTo>
                    <a:pt x="0" y="551116"/>
                  </a:lnTo>
                </a:path>
              </a:pathLst>
            </a:custGeom>
            <a:ln w="12065">
              <a:solidFill>
                <a:srgbClr val="00AE9D"/>
              </a:solidFill>
            </a:ln>
          </p:spPr>
          <p:txBody>
            <a:bodyPr wrap="square" lIns="0" tIns="0" rIns="0" bIns="0" rtlCol="0"/>
            <a:lstStyle/>
            <a:p>
              <a:endParaRPr/>
            </a:p>
          </p:txBody>
        </p:sp>
        <p:sp>
          <p:nvSpPr>
            <p:cNvPr id="28" name="object 28"/>
            <p:cNvSpPr/>
            <p:nvPr/>
          </p:nvSpPr>
          <p:spPr>
            <a:xfrm>
              <a:off x="6962283" y="4555808"/>
              <a:ext cx="410209" cy="149225"/>
            </a:xfrm>
            <a:custGeom>
              <a:avLst/>
              <a:gdLst/>
              <a:ahLst/>
              <a:cxnLst/>
              <a:rect l="l" t="t" r="r" b="b"/>
              <a:pathLst>
                <a:path w="410209" h="149225">
                  <a:moveTo>
                    <a:pt x="0" y="0"/>
                  </a:moveTo>
                  <a:lnTo>
                    <a:pt x="40132" y="88238"/>
                  </a:lnTo>
                  <a:lnTo>
                    <a:pt x="75455" y="133167"/>
                  </a:lnTo>
                  <a:lnTo>
                    <a:pt x="125721" y="148752"/>
                  </a:lnTo>
                  <a:lnTo>
                    <a:pt x="210680" y="148958"/>
                  </a:lnTo>
                  <a:lnTo>
                    <a:pt x="265577" y="139624"/>
                  </a:lnTo>
                  <a:lnTo>
                    <a:pt x="312961" y="117880"/>
                  </a:lnTo>
                  <a:lnTo>
                    <a:pt x="351963" y="88538"/>
                  </a:lnTo>
                  <a:lnTo>
                    <a:pt x="381711" y="56410"/>
                  </a:lnTo>
                  <a:lnTo>
                    <a:pt x="401336" y="26309"/>
                  </a:lnTo>
                  <a:lnTo>
                    <a:pt x="409968" y="3048"/>
                  </a:lnTo>
                </a:path>
              </a:pathLst>
            </a:custGeom>
            <a:ln w="12065">
              <a:solidFill>
                <a:srgbClr val="00AE9D"/>
              </a:solidFill>
            </a:ln>
          </p:spPr>
          <p:txBody>
            <a:bodyPr wrap="square" lIns="0" tIns="0" rIns="0" bIns="0" rtlCol="0"/>
            <a:lstStyle/>
            <a:p>
              <a:endParaRPr/>
            </a:p>
          </p:txBody>
        </p:sp>
      </p:grpSp>
      <p:sp>
        <p:nvSpPr>
          <p:cNvPr id="29" name="object 29"/>
          <p:cNvSpPr/>
          <p:nvPr/>
        </p:nvSpPr>
        <p:spPr>
          <a:xfrm>
            <a:off x="7603104" y="4666161"/>
            <a:ext cx="196850" cy="478790"/>
          </a:xfrm>
          <a:custGeom>
            <a:avLst/>
            <a:gdLst/>
            <a:ahLst/>
            <a:cxnLst/>
            <a:rect l="l" t="t" r="r" b="b"/>
            <a:pathLst>
              <a:path w="196850" h="478789">
                <a:moveTo>
                  <a:pt x="193657" y="478240"/>
                </a:moveTo>
                <a:lnTo>
                  <a:pt x="193522" y="297510"/>
                </a:lnTo>
                <a:lnTo>
                  <a:pt x="196551" y="211076"/>
                </a:lnTo>
                <a:lnTo>
                  <a:pt x="190366" y="159873"/>
                </a:lnTo>
                <a:lnTo>
                  <a:pt x="168494" y="123749"/>
                </a:lnTo>
                <a:lnTo>
                  <a:pt x="124460" y="82550"/>
                </a:lnTo>
                <a:lnTo>
                  <a:pt x="72791" y="41276"/>
                </a:lnTo>
                <a:lnTo>
                  <a:pt x="33588" y="16052"/>
                </a:lnTo>
                <a:lnTo>
                  <a:pt x="8706" y="3440"/>
                </a:lnTo>
                <a:lnTo>
                  <a:pt x="0" y="0"/>
                </a:lnTo>
              </a:path>
            </a:pathLst>
          </a:custGeom>
          <a:ln w="12065">
            <a:solidFill>
              <a:srgbClr val="00AE9D"/>
            </a:solidFill>
          </a:ln>
        </p:spPr>
        <p:txBody>
          <a:bodyPr wrap="square" lIns="0" tIns="0" rIns="0" bIns="0" rtlCol="0"/>
          <a:lstStyle/>
          <a:p>
            <a:endParaRPr/>
          </a:p>
        </p:txBody>
      </p:sp>
      <p:grpSp>
        <p:nvGrpSpPr>
          <p:cNvPr id="30" name="object 30"/>
          <p:cNvGrpSpPr/>
          <p:nvPr/>
        </p:nvGrpSpPr>
        <p:grpSpPr>
          <a:xfrm>
            <a:off x="0" y="1630756"/>
            <a:ext cx="3049270" cy="3514090"/>
            <a:chOff x="0" y="1630756"/>
            <a:chExt cx="3049270" cy="3514090"/>
          </a:xfrm>
        </p:grpSpPr>
        <p:sp>
          <p:nvSpPr>
            <p:cNvPr id="31" name="object 3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2" name="object 3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3" name="object 3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54" name="object 5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WAS</a:t>
            </a:r>
            <a:r>
              <a:rPr spc="-30" dirty="0"/>
              <a:t> </a:t>
            </a:r>
            <a:r>
              <a:rPr spc="-20" dirty="0"/>
              <a:t>ENTHALTEN</a:t>
            </a:r>
            <a:r>
              <a:rPr spc="-25" dirty="0"/>
              <a:t> </a:t>
            </a:r>
            <a:r>
              <a:rPr spc="-5" dirty="0"/>
              <a:t>WÜNSCHENSWERTE</a:t>
            </a:r>
            <a:r>
              <a:rPr spc="-30" dirty="0"/>
              <a:t> </a:t>
            </a:r>
            <a:r>
              <a:rPr spc="-20" dirty="0"/>
              <a:t>KOMMENTARE?</a:t>
            </a:r>
          </a:p>
        </p:txBody>
      </p:sp>
      <p:pic>
        <p:nvPicPr>
          <p:cNvPr id="56" name="Grafik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8" name="Grafik 57" descr="Ein Bild, das Text enthält.&#10;&#10;Automatisch generierte Beschreibung">
            <a:extLst>
              <a:ext uri="{FF2B5EF4-FFF2-40B4-BE49-F238E27FC236}">
                <a16:creationId xmlns:a16="http://schemas.microsoft.com/office/drawing/2014/main" xmlns="" id="{13B5FA36-9699-5045-97D0-F85CA9A0588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0833" t="66296" r="3334"/>
          <a:stretch/>
        </p:blipFill>
        <p:spPr>
          <a:xfrm>
            <a:off x="6477000" y="3413125"/>
            <a:ext cx="2362200" cy="1733550"/>
          </a:xfrm>
          <a:prstGeom prst="rect">
            <a:avLst/>
          </a:prstGeom>
        </p:spPr>
      </p:pic>
      <p:sp>
        <p:nvSpPr>
          <p:cNvPr id="57" name="Textplatzhalter 56"/>
          <p:cNvSpPr>
            <a:spLocks noGrp="1"/>
          </p:cNvSpPr>
          <p:nvPr>
            <p:ph type="body" idx="1"/>
          </p:nvPr>
        </p:nvSpPr>
        <p:spPr/>
        <p:txBody>
          <a:bodyPr/>
          <a:lstStyle/>
          <a:p>
            <a:endParaRPr lang="de-DE" dirty="0"/>
          </a:p>
        </p:txBody>
      </p:sp>
      <p:sp>
        <p:nvSpPr>
          <p:cNvPr id="45" name="Foliennummernplatzhalter 44"/>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12</a:t>
            </a:fld>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41003" y="3472793"/>
            <a:ext cx="2141855" cy="1678939"/>
            <a:chOff x="6641003" y="3472793"/>
            <a:chExt cx="2141855" cy="1678939"/>
          </a:xfrm>
        </p:grpSpPr>
        <p:sp>
          <p:nvSpPr>
            <p:cNvPr id="3" name="object 3"/>
            <p:cNvSpPr/>
            <p:nvPr/>
          </p:nvSpPr>
          <p:spPr>
            <a:xfrm>
              <a:off x="7904884" y="3479143"/>
              <a:ext cx="658495" cy="832485"/>
            </a:xfrm>
            <a:custGeom>
              <a:avLst/>
              <a:gdLst/>
              <a:ahLst/>
              <a:cxnLst/>
              <a:rect l="l" t="t" r="r" b="b"/>
              <a:pathLst>
                <a:path w="658495" h="832485">
                  <a:moveTo>
                    <a:pt x="98495" y="614857"/>
                  </a:moveTo>
                  <a:lnTo>
                    <a:pt x="133887" y="740313"/>
                  </a:lnTo>
                  <a:lnTo>
                    <a:pt x="170039" y="804737"/>
                  </a:lnTo>
                  <a:lnTo>
                    <a:pt x="228866" y="828471"/>
                  </a:lnTo>
                  <a:lnTo>
                    <a:pt x="332289" y="831862"/>
                  </a:lnTo>
                  <a:lnTo>
                    <a:pt x="442379" y="797955"/>
                  </a:lnTo>
                  <a:lnTo>
                    <a:pt x="511656" y="723360"/>
                  </a:lnTo>
                  <a:lnTo>
                    <a:pt x="547678" y="648764"/>
                  </a:lnTo>
                  <a:lnTo>
                    <a:pt x="558006" y="614857"/>
                  </a:lnTo>
                  <a:lnTo>
                    <a:pt x="595605" y="618751"/>
                  </a:lnTo>
                  <a:lnTo>
                    <a:pt x="642652" y="574662"/>
                  </a:lnTo>
                  <a:lnTo>
                    <a:pt x="655187" y="534854"/>
                  </a:lnTo>
                  <a:lnTo>
                    <a:pt x="658276" y="491280"/>
                  </a:lnTo>
                  <a:lnTo>
                    <a:pt x="645491" y="449210"/>
                  </a:lnTo>
                  <a:lnTo>
                    <a:pt x="610406" y="413918"/>
                  </a:lnTo>
                  <a:lnTo>
                    <a:pt x="610406" y="253174"/>
                  </a:lnTo>
                  <a:lnTo>
                    <a:pt x="590320" y="106807"/>
                  </a:lnTo>
                  <a:lnTo>
                    <a:pt x="555493" y="31646"/>
                  </a:lnTo>
                  <a:lnTo>
                    <a:pt x="480606" y="3955"/>
                  </a:lnTo>
                  <a:lnTo>
                    <a:pt x="340341" y="0"/>
                  </a:lnTo>
                  <a:lnTo>
                    <a:pt x="192336" y="37675"/>
                  </a:lnTo>
                  <a:lnTo>
                    <a:pt x="102525" y="120561"/>
                  </a:lnTo>
                  <a:lnTo>
                    <a:pt x="58061" y="203446"/>
                  </a:lnTo>
                  <a:lnTo>
                    <a:pt x="46095" y="241122"/>
                  </a:lnTo>
                  <a:lnTo>
                    <a:pt x="46095" y="405879"/>
                  </a:lnTo>
                  <a:lnTo>
                    <a:pt x="16375" y="438089"/>
                  </a:lnTo>
                  <a:lnTo>
                    <a:pt x="2270" y="460967"/>
                  </a:lnTo>
                  <a:lnTo>
                    <a:pt x="0" y="485437"/>
                  </a:lnTo>
                  <a:lnTo>
                    <a:pt x="5785" y="522427"/>
                  </a:lnTo>
                  <a:lnTo>
                    <a:pt x="21971" y="566537"/>
                  </a:lnTo>
                  <a:lnTo>
                    <a:pt x="47606" y="598027"/>
                  </a:lnTo>
                  <a:lnTo>
                    <a:pt x="75508" y="614824"/>
                  </a:lnTo>
                  <a:lnTo>
                    <a:pt x="98495" y="614857"/>
                  </a:lnTo>
                  <a:close/>
                </a:path>
              </a:pathLst>
            </a:custGeom>
            <a:ln w="12700">
              <a:solidFill>
                <a:srgbClr val="00AE9D"/>
              </a:solidFill>
            </a:ln>
          </p:spPr>
          <p:txBody>
            <a:bodyPr wrap="square" lIns="0" tIns="0" rIns="0" bIns="0" rtlCol="0"/>
            <a:lstStyle/>
            <a:p>
              <a:endParaRPr/>
            </a:p>
          </p:txBody>
        </p:sp>
        <p:sp>
          <p:nvSpPr>
            <p:cNvPr id="4" name="object 4"/>
            <p:cNvSpPr/>
            <p:nvPr/>
          </p:nvSpPr>
          <p:spPr>
            <a:xfrm>
              <a:off x="7660168" y="4251266"/>
              <a:ext cx="431800" cy="789940"/>
            </a:xfrm>
            <a:custGeom>
              <a:avLst/>
              <a:gdLst/>
              <a:ahLst/>
              <a:cxnLst/>
              <a:rect l="l" t="t" r="r" b="b"/>
              <a:pathLst>
                <a:path w="431800" h="789939">
                  <a:moveTo>
                    <a:pt x="0" y="789863"/>
                  </a:moveTo>
                  <a:lnTo>
                    <a:pt x="4368" y="323367"/>
                  </a:lnTo>
                  <a:lnTo>
                    <a:pt x="7883" y="276232"/>
                  </a:lnTo>
                  <a:lnTo>
                    <a:pt x="62315" y="226810"/>
                  </a:lnTo>
                  <a:lnTo>
                    <a:pt x="138353" y="201714"/>
                  </a:lnTo>
                  <a:lnTo>
                    <a:pt x="239641" y="166598"/>
                  </a:lnTo>
                  <a:lnTo>
                    <a:pt x="334289" y="129551"/>
                  </a:lnTo>
                  <a:lnTo>
                    <a:pt x="404287" y="100235"/>
                  </a:lnTo>
                  <a:lnTo>
                    <a:pt x="431622" y="88315"/>
                  </a:lnTo>
                  <a:lnTo>
                    <a:pt x="431622" y="0"/>
                  </a:lnTo>
                </a:path>
              </a:pathLst>
            </a:custGeom>
            <a:ln w="12700">
              <a:solidFill>
                <a:srgbClr val="00AE9D"/>
              </a:solidFill>
            </a:ln>
          </p:spPr>
          <p:txBody>
            <a:bodyPr wrap="square" lIns="0" tIns="0" rIns="0" bIns="0" rtlCol="0"/>
            <a:lstStyle/>
            <a:p>
              <a:endParaRPr/>
            </a:p>
          </p:txBody>
        </p:sp>
        <p:sp>
          <p:nvSpPr>
            <p:cNvPr id="5" name="object 5"/>
            <p:cNvSpPr/>
            <p:nvPr/>
          </p:nvSpPr>
          <p:spPr>
            <a:xfrm>
              <a:off x="8381647" y="4252680"/>
              <a:ext cx="394970" cy="892175"/>
            </a:xfrm>
            <a:custGeom>
              <a:avLst/>
              <a:gdLst/>
              <a:ahLst/>
              <a:cxnLst/>
              <a:rect l="l" t="t" r="r" b="b"/>
              <a:pathLst>
                <a:path w="394970" h="892175">
                  <a:moveTo>
                    <a:pt x="394423" y="891721"/>
                  </a:moveTo>
                  <a:lnTo>
                    <a:pt x="394423" y="321957"/>
                  </a:lnTo>
                  <a:lnTo>
                    <a:pt x="391176" y="274822"/>
                  </a:lnTo>
                  <a:lnTo>
                    <a:pt x="377209" y="246438"/>
                  </a:lnTo>
                  <a:lnTo>
                    <a:pt x="340924" y="225400"/>
                  </a:lnTo>
                  <a:lnTo>
                    <a:pt x="270725" y="200304"/>
                  </a:lnTo>
                  <a:lnTo>
                    <a:pt x="177225" y="165189"/>
                  </a:lnTo>
                  <a:lnTo>
                    <a:pt x="89852" y="128141"/>
                  </a:lnTo>
                  <a:lnTo>
                    <a:pt x="25234" y="98825"/>
                  </a:lnTo>
                  <a:lnTo>
                    <a:pt x="0" y="86906"/>
                  </a:lnTo>
                  <a:lnTo>
                    <a:pt x="0" y="0"/>
                  </a:lnTo>
                </a:path>
              </a:pathLst>
            </a:custGeom>
            <a:ln w="12700">
              <a:solidFill>
                <a:srgbClr val="00AE9D"/>
              </a:solidFill>
            </a:ln>
          </p:spPr>
          <p:txBody>
            <a:bodyPr wrap="square" lIns="0" tIns="0" rIns="0" bIns="0" rtlCol="0"/>
            <a:lstStyle/>
            <a:p>
              <a:endParaRPr/>
            </a:p>
          </p:txBody>
        </p:sp>
        <p:sp>
          <p:nvSpPr>
            <p:cNvPr id="6" name="object 6"/>
            <p:cNvSpPr/>
            <p:nvPr/>
          </p:nvSpPr>
          <p:spPr>
            <a:xfrm>
              <a:off x="7801843" y="4446263"/>
              <a:ext cx="22225" cy="701675"/>
            </a:xfrm>
            <a:custGeom>
              <a:avLst/>
              <a:gdLst/>
              <a:ahLst/>
              <a:cxnLst/>
              <a:rect l="l" t="t" r="r" b="b"/>
              <a:pathLst>
                <a:path w="22225" h="701675">
                  <a:moveTo>
                    <a:pt x="0" y="701313"/>
                  </a:moveTo>
                  <a:lnTo>
                    <a:pt x="21935" y="701313"/>
                  </a:lnTo>
                </a:path>
                <a:path w="22225" h="701675">
                  <a:moveTo>
                    <a:pt x="10967" y="0"/>
                  </a:moveTo>
                  <a:lnTo>
                    <a:pt x="10967" y="626141"/>
                  </a:lnTo>
                </a:path>
              </a:pathLst>
            </a:custGeom>
            <a:ln w="6349">
              <a:solidFill>
                <a:srgbClr val="00AE9D"/>
              </a:solidFill>
            </a:ln>
          </p:spPr>
          <p:txBody>
            <a:bodyPr wrap="square" lIns="0" tIns="0" rIns="0" bIns="0" rtlCol="0"/>
            <a:lstStyle/>
            <a:p>
              <a:endParaRPr/>
            </a:p>
          </p:txBody>
        </p:sp>
        <p:sp>
          <p:nvSpPr>
            <p:cNvPr id="7" name="object 7"/>
            <p:cNvSpPr/>
            <p:nvPr/>
          </p:nvSpPr>
          <p:spPr>
            <a:xfrm>
              <a:off x="8633478" y="4451911"/>
              <a:ext cx="12700" cy="621030"/>
            </a:xfrm>
            <a:custGeom>
              <a:avLst/>
              <a:gdLst/>
              <a:ahLst/>
              <a:cxnLst/>
              <a:rect l="l" t="t" r="r" b="b"/>
              <a:pathLst>
                <a:path w="12700" h="621029">
                  <a:moveTo>
                    <a:pt x="0" y="620494"/>
                  </a:moveTo>
                  <a:lnTo>
                    <a:pt x="12700" y="620494"/>
                  </a:lnTo>
                  <a:lnTo>
                    <a:pt x="12700" y="0"/>
                  </a:lnTo>
                  <a:lnTo>
                    <a:pt x="0" y="0"/>
                  </a:lnTo>
                  <a:lnTo>
                    <a:pt x="0" y="620494"/>
                  </a:lnTo>
                  <a:close/>
                </a:path>
              </a:pathLst>
            </a:custGeom>
            <a:solidFill>
              <a:srgbClr val="00AE9D"/>
            </a:solidFill>
          </p:spPr>
          <p:txBody>
            <a:bodyPr wrap="square" lIns="0" tIns="0" rIns="0" bIns="0" rtlCol="0"/>
            <a:lstStyle/>
            <a:p>
              <a:endParaRPr/>
            </a:p>
          </p:txBody>
        </p:sp>
        <p:sp>
          <p:nvSpPr>
            <p:cNvPr id="8" name="object 8"/>
            <p:cNvSpPr/>
            <p:nvPr/>
          </p:nvSpPr>
          <p:spPr>
            <a:xfrm>
              <a:off x="8035101" y="4369699"/>
              <a:ext cx="407670" cy="318770"/>
            </a:xfrm>
            <a:custGeom>
              <a:avLst/>
              <a:gdLst/>
              <a:ahLst/>
              <a:cxnLst/>
              <a:rect l="l" t="t" r="r" b="b"/>
              <a:pathLst>
                <a:path w="407670" h="318770">
                  <a:moveTo>
                    <a:pt x="0" y="0"/>
                  </a:moveTo>
                  <a:lnTo>
                    <a:pt x="202069" y="318249"/>
                  </a:lnTo>
                  <a:lnTo>
                    <a:pt x="407466" y="850"/>
                  </a:lnTo>
                </a:path>
              </a:pathLst>
            </a:custGeom>
            <a:ln w="12700">
              <a:solidFill>
                <a:srgbClr val="00AE9D"/>
              </a:solidFill>
            </a:ln>
          </p:spPr>
          <p:txBody>
            <a:bodyPr wrap="square" lIns="0" tIns="0" rIns="0" bIns="0" rtlCol="0"/>
            <a:lstStyle/>
            <a:p>
              <a:endParaRPr/>
            </a:p>
          </p:txBody>
        </p:sp>
        <p:sp>
          <p:nvSpPr>
            <p:cNvPr id="9" name="object 9"/>
            <p:cNvSpPr/>
            <p:nvPr/>
          </p:nvSpPr>
          <p:spPr>
            <a:xfrm>
              <a:off x="8090087" y="4334454"/>
              <a:ext cx="295275" cy="59690"/>
            </a:xfrm>
            <a:custGeom>
              <a:avLst/>
              <a:gdLst/>
              <a:ahLst/>
              <a:cxnLst/>
              <a:rect l="l" t="t" r="r" b="b"/>
              <a:pathLst>
                <a:path w="295275" h="59689">
                  <a:moveTo>
                    <a:pt x="0" y="0"/>
                  </a:moveTo>
                  <a:lnTo>
                    <a:pt x="99021" y="59486"/>
                  </a:lnTo>
                  <a:lnTo>
                    <a:pt x="193116" y="59486"/>
                  </a:lnTo>
                  <a:lnTo>
                    <a:pt x="294665" y="2819"/>
                  </a:lnTo>
                </a:path>
              </a:pathLst>
            </a:custGeom>
            <a:ln w="12699">
              <a:solidFill>
                <a:srgbClr val="00AE9D"/>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8151137" y="4373295"/>
              <a:ext cx="171159" cy="195290"/>
            </a:xfrm>
            <a:prstGeom prst="rect">
              <a:avLst/>
            </a:prstGeom>
          </p:spPr>
        </p:pic>
        <p:sp>
          <p:nvSpPr>
            <p:cNvPr id="11" name="object 11"/>
            <p:cNvSpPr/>
            <p:nvPr/>
          </p:nvSpPr>
          <p:spPr>
            <a:xfrm>
              <a:off x="6691550" y="3481548"/>
              <a:ext cx="927735" cy="605790"/>
            </a:xfrm>
            <a:custGeom>
              <a:avLst/>
              <a:gdLst/>
              <a:ahLst/>
              <a:cxnLst/>
              <a:rect l="l" t="t" r="r" b="b"/>
              <a:pathLst>
                <a:path w="927734" h="605789">
                  <a:moveTo>
                    <a:pt x="719658" y="489064"/>
                  </a:moveTo>
                  <a:lnTo>
                    <a:pt x="659688" y="379958"/>
                  </a:lnTo>
                  <a:lnTo>
                    <a:pt x="535990" y="451446"/>
                  </a:lnTo>
                  <a:lnTo>
                    <a:pt x="423544" y="327291"/>
                  </a:lnTo>
                  <a:lnTo>
                    <a:pt x="419798" y="474014"/>
                  </a:lnTo>
                  <a:lnTo>
                    <a:pt x="299859" y="406298"/>
                  </a:lnTo>
                  <a:lnTo>
                    <a:pt x="251659" y="445858"/>
                  </a:lnTo>
                  <a:lnTo>
                    <a:pt x="223489" y="468842"/>
                  </a:lnTo>
                  <a:lnTo>
                    <a:pt x="204456" y="484068"/>
                  </a:lnTo>
                  <a:lnTo>
                    <a:pt x="183667" y="500354"/>
                  </a:lnTo>
                  <a:lnTo>
                    <a:pt x="165917" y="527038"/>
                  </a:lnTo>
                  <a:lnTo>
                    <a:pt x="159767" y="560074"/>
                  </a:lnTo>
                  <a:lnTo>
                    <a:pt x="159944" y="588174"/>
                  </a:lnTo>
                  <a:lnTo>
                    <a:pt x="161175" y="600049"/>
                  </a:lnTo>
                  <a:lnTo>
                    <a:pt x="82461" y="601929"/>
                  </a:lnTo>
                  <a:lnTo>
                    <a:pt x="110566" y="474014"/>
                  </a:lnTo>
                  <a:lnTo>
                    <a:pt x="0" y="504113"/>
                  </a:lnTo>
                  <a:lnTo>
                    <a:pt x="106819" y="272745"/>
                  </a:lnTo>
                  <a:lnTo>
                    <a:pt x="9372" y="238887"/>
                  </a:lnTo>
                  <a:lnTo>
                    <a:pt x="221145" y="142951"/>
                  </a:lnTo>
                  <a:lnTo>
                    <a:pt x="157429" y="22567"/>
                  </a:lnTo>
                  <a:lnTo>
                    <a:pt x="395439" y="112852"/>
                  </a:lnTo>
                  <a:lnTo>
                    <a:pt x="476021" y="0"/>
                  </a:lnTo>
                  <a:lnTo>
                    <a:pt x="528497" y="99695"/>
                  </a:lnTo>
                  <a:lnTo>
                    <a:pt x="764641" y="37617"/>
                  </a:lnTo>
                  <a:lnTo>
                    <a:pt x="734656" y="159880"/>
                  </a:lnTo>
                  <a:lnTo>
                    <a:pt x="912698" y="238887"/>
                  </a:lnTo>
                  <a:lnTo>
                    <a:pt x="794626" y="304723"/>
                  </a:lnTo>
                  <a:lnTo>
                    <a:pt x="927684" y="458965"/>
                  </a:lnTo>
                  <a:lnTo>
                    <a:pt x="813358" y="474014"/>
                  </a:lnTo>
                  <a:lnTo>
                    <a:pt x="847102" y="601929"/>
                  </a:lnTo>
                  <a:lnTo>
                    <a:pt x="760895" y="605688"/>
                  </a:lnTo>
                  <a:lnTo>
                    <a:pt x="762354" y="544614"/>
                  </a:lnTo>
                  <a:lnTo>
                    <a:pt x="747301" y="509285"/>
                  </a:lnTo>
                  <a:lnTo>
                    <a:pt x="728735" y="493002"/>
                  </a:lnTo>
                  <a:lnTo>
                    <a:pt x="719658" y="489064"/>
                  </a:lnTo>
                  <a:close/>
                </a:path>
              </a:pathLst>
            </a:custGeom>
            <a:ln w="12700">
              <a:solidFill>
                <a:srgbClr val="00AE9D"/>
              </a:solidFill>
            </a:ln>
          </p:spPr>
          <p:txBody>
            <a:bodyPr wrap="square" lIns="0" tIns="0" rIns="0" bIns="0" rtlCol="0"/>
            <a:lstStyle/>
            <a:p>
              <a:endParaRPr/>
            </a:p>
          </p:txBody>
        </p:sp>
        <p:sp>
          <p:nvSpPr>
            <p:cNvPr id="12" name="object 12"/>
            <p:cNvSpPr/>
            <p:nvPr/>
          </p:nvSpPr>
          <p:spPr>
            <a:xfrm>
              <a:off x="6852630" y="4080866"/>
              <a:ext cx="600075" cy="277495"/>
            </a:xfrm>
            <a:custGeom>
              <a:avLst/>
              <a:gdLst/>
              <a:ahLst/>
              <a:cxnLst/>
              <a:rect l="l" t="t" r="r" b="b"/>
              <a:pathLst>
                <a:path w="600075" h="277495">
                  <a:moveTo>
                    <a:pt x="0" y="0"/>
                  </a:moveTo>
                  <a:lnTo>
                    <a:pt x="11743" y="46624"/>
                  </a:lnTo>
                  <a:lnTo>
                    <a:pt x="25412" y="70104"/>
                  </a:lnTo>
                  <a:lnTo>
                    <a:pt x="49788" y="77581"/>
                  </a:lnTo>
                  <a:lnTo>
                    <a:pt x="93649" y="76200"/>
                  </a:lnTo>
                  <a:lnTo>
                    <a:pt x="114629" y="181051"/>
                  </a:lnTo>
                  <a:lnTo>
                    <a:pt x="141755" y="236928"/>
                  </a:lnTo>
                  <a:lnTo>
                    <a:pt x="193149" y="262662"/>
                  </a:lnTo>
                  <a:lnTo>
                    <a:pt x="286931" y="277088"/>
                  </a:lnTo>
                  <a:lnTo>
                    <a:pt x="302983" y="277279"/>
                  </a:lnTo>
                  <a:lnTo>
                    <a:pt x="407615" y="241150"/>
                  </a:lnTo>
                  <a:lnTo>
                    <a:pt x="469303" y="172553"/>
                  </a:lnTo>
                  <a:lnTo>
                    <a:pt x="498586" y="106048"/>
                  </a:lnTo>
                  <a:lnTo>
                    <a:pt x="506006" y="76200"/>
                  </a:lnTo>
                  <a:lnTo>
                    <a:pt x="552343" y="66222"/>
                  </a:lnTo>
                  <a:lnTo>
                    <a:pt x="580944" y="39814"/>
                  </a:lnTo>
                  <a:lnTo>
                    <a:pt x="595440" y="12549"/>
                  </a:lnTo>
                  <a:lnTo>
                    <a:pt x="599465" y="0"/>
                  </a:lnTo>
                </a:path>
              </a:pathLst>
            </a:custGeom>
            <a:ln w="12700">
              <a:solidFill>
                <a:srgbClr val="00AE9D"/>
              </a:solidFill>
            </a:ln>
          </p:spPr>
          <p:txBody>
            <a:bodyPr wrap="square" lIns="0" tIns="0" rIns="0" bIns="0" rtlCol="0"/>
            <a:lstStyle/>
            <a:p>
              <a:endParaRPr/>
            </a:p>
          </p:txBody>
        </p:sp>
        <p:sp>
          <p:nvSpPr>
            <p:cNvPr id="13" name="object 13"/>
            <p:cNvSpPr/>
            <p:nvPr/>
          </p:nvSpPr>
          <p:spPr>
            <a:xfrm>
              <a:off x="6987907" y="4389438"/>
              <a:ext cx="326390" cy="86995"/>
            </a:xfrm>
            <a:custGeom>
              <a:avLst/>
              <a:gdLst/>
              <a:ahLst/>
              <a:cxnLst/>
              <a:rect l="l" t="t" r="r" b="b"/>
              <a:pathLst>
                <a:path w="326390" h="86995">
                  <a:moveTo>
                    <a:pt x="0" y="2819"/>
                  </a:moveTo>
                  <a:lnTo>
                    <a:pt x="37123" y="51365"/>
                  </a:lnTo>
                  <a:lnTo>
                    <a:pt x="66962" y="76295"/>
                  </a:lnTo>
                  <a:lnTo>
                    <a:pt x="105232" y="85479"/>
                  </a:lnTo>
                  <a:lnTo>
                    <a:pt x="167652" y="86791"/>
                  </a:lnTo>
                  <a:lnTo>
                    <a:pt x="237269" y="73230"/>
                  </a:lnTo>
                  <a:lnTo>
                    <a:pt x="286773" y="43395"/>
                  </a:lnTo>
                  <a:lnTo>
                    <a:pt x="316344" y="13561"/>
                  </a:lnTo>
                  <a:lnTo>
                    <a:pt x="326161" y="0"/>
                  </a:lnTo>
                </a:path>
              </a:pathLst>
            </a:custGeom>
            <a:ln w="12699">
              <a:solidFill>
                <a:srgbClr val="00AE9D"/>
              </a:solidFill>
            </a:ln>
          </p:spPr>
          <p:txBody>
            <a:bodyPr wrap="square" lIns="0" tIns="0" rIns="0" bIns="0" rtlCol="0"/>
            <a:lstStyle/>
            <a:p>
              <a:endParaRPr/>
            </a:p>
          </p:txBody>
        </p:sp>
        <p:sp>
          <p:nvSpPr>
            <p:cNvPr id="14" name="object 14"/>
            <p:cNvSpPr/>
            <p:nvPr/>
          </p:nvSpPr>
          <p:spPr>
            <a:xfrm>
              <a:off x="7293626" y="4304844"/>
              <a:ext cx="368935" cy="840105"/>
            </a:xfrm>
            <a:custGeom>
              <a:avLst/>
              <a:gdLst/>
              <a:ahLst/>
              <a:cxnLst/>
              <a:rect l="l" t="t" r="r" b="b"/>
              <a:pathLst>
                <a:path w="368934" h="840104">
                  <a:moveTo>
                    <a:pt x="367410" y="839914"/>
                  </a:moveTo>
                  <a:lnTo>
                    <a:pt x="367410" y="323392"/>
                  </a:lnTo>
                  <a:lnTo>
                    <a:pt x="367410" y="297357"/>
                  </a:lnTo>
                  <a:lnTo>
                    <a:pt x="368438" y="262810"/>
                  </a:lnTo>
                  <a:lnTo>
                    <a:pt x="330899" y="219162"/>
                  </a:lnTo>
                  <a:lnTo>
                    <a:pt x="275005" y="189915"/>
                  </a:lnTo>
                  <a:lnTo>
                    <a:pt x="227746" y="168412"/>
                  </a:lnTo>
                  <a:lnTo>
                    <a:pt x="182197" y="151098"/>
                  </a:lnTo>
                  <a:lnTo>
                    <a:pt x="137502" y="135250"/>
                  </a:lnTo>
                  <a:lnTo>
                    <a:pt x="92808" y="118145"/>
                  </a:lnTo>
                  <a:lnTo>
                    <a:pt x="47259" y="97062"/>
                  </a:lnTo>
                  <a:lnTo>
                    <a:pt x="0" y="69278"/>
                  </a:lnTo>
                  <a:lnTo>
                    <a:pt x="0" y="0"/>
                  </a:lnTo>
                </a:path>
              </a:pathLst>
            </a:custGeom>
            <a:ln w="12700">
              <a:solidFill>
                <a:srgbClr val="00AE9D"/>
              </a:solidFill>
            </a:ln>
          </p:spPr>
          <p:txBody>
            <a:bodyPr wrap="square" lIns="0" tIns="0" rIns="0" bIns="0" rtlCol="0"/>
            <a:lstStyle/>
            <a:p>
              <a:endParaRPr/>
            </a:p>
          </p:txBody>
        </p:sp>
        <p:sp>
          <p:nvSpPr>
            <p:cNvPr id="15" name="object 15"/>
            <p:cNvSpPr/>
            <p:nvPr/>
          </p:nvSpPr>
          <p:spPr>
            <a:xfrm>
              <a:off x="6647353" y="4304844"/>
              <a:ext cx="368935" cy="840105"/>
            </a:xfrm>
            <a:custGeom>
              <a:avLst/>
              <a:gdLst/>
              <a:ahLst/>
              <a:cxnLst/>
              <a:rect l="l" t="t" r="r" b="b"/>
              <a:pathLst>
                <a:path w="368934" h="840104">
                  <a:moveTo>
                    <a:pt x="1027" y="839914"/>
                  </a:moveTo>
                  <a:lnTo>
                    <a:pt x="1027" y="323392"/>
                  </a:lnTo>
                  <a:lnTo>
                    <a:pt x="1027" y="297357"/>
                  </a:lnTo>
                  <a:lnTo>
                    <a:pt x="0" y="262810"/>
                  </a:lnTo>
                  <a:lnTo>
                    <a:pt x="37539" y="219162"/>
                  </a:lnTo>
                  <a:lnTo>
                    <a:pt x="93433" y="189915"/>
                  </a:lnTo>
                  <a:lnTo>
                    <a:pt x="140692" y="168412"/>
                  </a:lnTo>
                  <a:lnTo>
                    <a:pt x="186241" y="151098"/>
                  </a:lnTo>
                  <a:lnTo>
                    <a:pt x="230936" y="135250"/>
                  </a:lnTo>
                  <a:lnTo>
                    <a:pt x="275630" y="118145"/>
                  </a:lnTo>
                  <a:lnTo>
                    <a:pt x="321179" y="97062"/>
                  </a:lnTo>
                  <a:lnTo>
                    <a:pt x="368438" y="69278"/>
                  </a:lnTo>
                  <a:lnTo>
                    <a:pt x="368438" y="0"/>
                  </a:lnTo>
                </a:path>
              </a:pathLst>
            </a:custGeom>
            <a:ln w="12700">
              <a:solidFill>
                <a:srgbClr val="00AE9D"/>
              </a:solidFill>
            </a:ln>
          </p:spPr>
          <p:txBody>
            <a:bodyPr wrap="square" lIns="0" tIns="0" rIns="0" bIns="0" rtlCol="0"/>
            <a:lstStyle/>
            <a:p>
              <a:endParaRPr/>
            </a:p>
          </p:txBody>
        </p:sp>
        <p:sp>
          <p:nvSpPr>
            <p:cNvPr id="16" name="object 16"/>
            <p:cNvSpPr/>
            <p:nvPr/>
          </p:nvSpPr>
          <p:spPr>
            <a:xfrm>
              <a:off x="6918640" y="4424687"/>
              <a:ext cx="449580" cy="149860"/>
            </a:xfrm>
            <a:custGeom>
              <a:avLst/>
              <a:gdLst/>
              <a:ahLst/>
              <a:cxnLst/>
              <a:rect l="l" t="t" r="r" b="b"/>
              <a:pathLst>
                <a:path w="449579" h="149860">
                  <a:moveTo>
                    <a:pt x="0" y="0"/>
                  </a:moveTo>
                  <a:lnTo>
                    <a:pt x="225425" y="149453"/>
                  </a:lnTo>
                  <a:lnTo>
                    <a:pt x="449389" y="0"/>
                  </a:lnTo>
                </a:path>
              </a:pathLst>
            </a:custGeom>
            <a:ln w="12699">
              <a:solidFill>
                <a:srgbClr val="00AE9D"/>
              </a:solidFill>
            </a:ln>
          </p:spPr>
          <p:txBody>
            <a:bodyPr wrap="square" lIns="0" tIns="0" rIns="0" bIns="0" rtlCol="0"/>
            <a:lstStyle/>
            <a:p>
              <a:endParaRPr/>
            </a:p>
          </p:txBody>
        </p:sp>
        <p:sp>
          <p:nvSpPr>
            <p:cNvPr id="17" name="object 17"/>
            <p:cNvSpPr/>
            <p:nvPr/>
          </p:nvSpPr>
          <p:spPr>
            <a:xfrm>
              <a:off x="6841680" y="4445196"/>
              <a:ext cx="599440" cy="470534"/>
            </a:xfrm>
            <a:custGeom>
              <a:avLst/>
              <a:gdLst/>
              <a:ahLst/>
              <a:cxnLst/>
              <a:rect l="l" t="t" r="r" b="b"/>
              <a:pathLst>
                <a:path w="599440" h="470535">
                  <a:moveTo>
                    <a:pt x="598817" y="0"/>
                  </a:moveTo>
                  <a:lnTo>
                    <a:pt x="437045" y="259270"/>
                  </a:lnTo>
                  <a:lnTo>
                    <a:pt x="307111" y="470141"/>
                  </a:lnTo>
                  <a:lnTo>
                    <a:pt x="0" y="10515"/>
                  </a:lnTo>
                </a:path>
              </a:pathLst>
            </a:custGeom>
            <a:ln w="12700">
              <a:solidFill>
                <a:srgbClr val="00AE9D"/>
              </a:solidFill>
            </a:ln>
          </p:spPr>
          <p:txBody>
            <a:bodyPr wrap="square" lIns="0" tIns="0" rIns="0" bIns="0" rtlCol="0"/>
            <a:lstStyle/>
            <a:p>
              <a:endParaRPr/>
            </a:p>
          </p:txBody>
        </p:sp>
        <p:sp>
          <p:nvSpPr>
            <p:cNvPr id="18" name="object 18"/>
            <p:cNvSpPr/>
            <p:nvPr/>
          </p:nvSpPr>
          <p:spPr>
            <a:xfrm>
              <a:off x="7958367" y="3888072"/>
              <a:ext cx="46355" cy="15875"/>
            </a:xfrm>
            <a:custGeom>
              <a:avLst/>
              <a:gdLst/>
              <a:ahLst/>
              <a:cxnLst/>
              <a:rect l="l" t="t" r="r" b="b"/>
              <a:pathLst>
                <a:path w="46354" h="15875">
                  <a:moveTo>
                    <a:pt x="0" y="0"/>
                  </a:moveTo>
                  <a:lnTo>
                    <a:pt x="45935" y="15697"/>
                  </a:lnTo>
                </a:path>
              </a:pathLst>
            </a:custGeom>
            <a:ln w="12700">
              <a:solidFill>
                <a:srgbClr val="00AE9D"/>
              </a:solidFill>
            </a:ln>
          </p:spPr>
          <p:txBody>
            <a:bodyPr wrap="square" lIns="0" tIns="0" rIns="0" bIns="0" rtlCol="0"/>
            <a:lstStyle/>
            <a:p>
              <a:endParaRPr/>
            </a:p>
          </p:txBody>
        </p:sp>
        <p:sp>
          <p:nvSpPr>
            <p:cNvPr id="19" name="object 19"/>
            <p:cNvSpPr/>
            <p:nvPr/>
          </p:nvSpPr>
          <p:spPr>
            <a:xfrm>
              <a:off x="8002552" y="3865473"/>
              <a:ext cx="201930" cy="163830"/>
            </a:xfrm>
            <a:custGeom>
              <a:avLst/>
              <a:gdLst/>
              <a:ahLst/>
              <a:cxnLst/>
              <a:rect l="l" t="t" r="r" b="b"/>
              <a:pathLst>
                <a:path w="201929" h="163829">
                  <a:moveTo>
                    <a:pt x="0" y="37133"/>
                  </a:moveTo>
                  <a:lnTo>
                    <a:pt x="61366" y="8238"/>
                  </a:lnTo>
                  <a:lnTo>
                    <a:pt x="102836" y="0"/>
                  </a:lnTo>
                  <a:lnTo>
                    <a:pt x="143323" y="13671"/>
                  </a:lnTo>
                  <a:lnTo>
                    <a:pt x="201739" y="50506"/>
                  </a:lnTo>
                  <a:lnTo>
                    <a:pt x="198842" y="115712"/>
                  </a:lnTo>
                  <a:lnTo>
                    <a:pt x="187278" y="149196"/>
                  </a:lnTo>
                  <a:lnTo>
                    <a:pt x="157510" y="161532"/>
                  </a:lnTo>
                  <a:lnTo>
                    <a:pt x="99999" y="163295"/>
                  </a:lnTo>
                  <a:lnTo>
                    <a:pt x="42433" y="143582"/>
                  </a:lnTo>
                  <a:lnTo>
                    <a:pt x="12719" y="100214"/>
                  </a:lnTo>
                  <a:lnTo>
                    <a:pt x="1644" y="56845"/>
                  </a:lnTo>
                  <a:lnTo>
                    <a:pt x="0" y="37133"/>
                  </a:lnTo>
                  <a:close/>
                </a:path>
              </a:pathLst>
            </a:custGeom>
            <a:ln w="12700">
              <a:solidFill>
                <a:srgbClr val="00AE9D"/>
              </a:solidFill>
            </a:ln>
          </p:spPr>
          <p:txBody>
            <a:bodyPr wrap="square" lIns="0" tIns="0" rIns="0" bIns="0" rtlCol="0"/>
            <a:lstStyle/>
            <a:p>
              <a:endParaRPr/>
            </a:p>
          </p:txBody>
        </p:sp>
        <p:sp>
          <p:nvSpPr>
            <p:cNvPr id="20" name="object 20"/>
            <p:cNvSpPr/>
            <p:nvPr/>
          </p:nvSpPr>
          <p:spPr>
            <a:xfrm>
              <a:off x="8253515" y="3865473"/>
              <a:ext cx="201930" cy="163830"/>
            </a:xfrm>
            <a:custGeom>
              <a:avLst/>
              <a:gdLst/>
              <a:ahLst/>
              <a:cxnLst/>
              <a:rect l="l" t="t" r="r" b="b"/>
              <a:pathLst>
                <a:path w="201929" h="163829">
                  <a:moveTo>
                    <a:pt x="201739" y="37133"/>
                  </a:moveTo>
                  <a:lnTo>
                    <a:pt x="140372" y="8238"/>
                  </a:lnTo>
                  <a:lnTo>
                    <a:pt x="98902" y="0"/>
                  </a:lnTo>
                  <a:lnTo>
                    <a:pt x="58416" y="13671"/>
                  </a:lnTo>
                  <a:lnTo>
                    <a:pt x="0" y="50506"/>
                  </a:lnTo>
                  <a:lnTo>
                    <a:pt x="2896" y="115712"/>
                  </a:lnTo>
                  <a:lnTo>
                    <a:pt x="14460" y="149196"/>
                  </a:lnTo>
                  <a:lnTo>
                    <a:pt x="44228" y="161532"/>
                  </a:lnTo>
                  <a:lnTo>
                    <a:pt x="101739" y="163295"/>
                  </a:lnTo>
                  <a:lnTo>
                    <a:pt x="159305" y="143582"/>
                  </a:lnTo>
                  <a:lnTo>
                    <a:pt x="189020" y="100214"/>
                  </a:lnTo>
                  <a:lnTo>
                    <a:pt x="200094" y="56845"/>
                  </a:lnTo>
                  <a:lnTo>
                    <a:pt x="201739" y="37133"/>
                  </a:lnTo>
                  <a:close/>
                </a:path>
              </a:pathLst>
            </a:custGeom>
            <a:ln w="12700">
              <a:solidFill>
                <a:srgbClr val="00AE9D"/>
              </a:solidFill>
            </a:ln>
          </p:spPr>
          <p:txBody>
            <a:bodyPr wrap="square" lIns="0" tIns="0" rIns="0" bIns="0" rtlCol="0"/>
            <a:lstStyle/>
            <a:p>
              <a:endParaRPr/>
            </a:p>
          </p:txBody>
        </p:sp>
        <p:sp>
          <p:nvSpPr>
            <p:cNvPr id="21" name="object 21"/>
            <p:cNvSpPr/>
            <p:nvPr/>
          </p:nvSpPr>
          <p:spPr>
            <a:xfrm>
              <a:off x="8200811" y="3891921"/>
              <a:ext cx="55880" cy="22860"/>
            </a:xfrm>
            <a:custGeom>
              <a:avLst/>
              <a:gdLst/>
              <a:ahLst/>
              <a:cxnLst/>
              <a:rect l="l" t="t" r="r" b="b"/>
              <a:pathLst>
                <a:path w="55879" h="22860">
                  <a:moveTo>
                    <a:pt x="0" y="22313"/>
                  </a:moveTo>
                  <a:lnTo>
                    <a:pt x="15259" y="5624"/>
                  </a:lnTo>
                  <a:lnTo>
                    <a:pt x="26160" y="0"/>
                  </a:lnTo>
                  <a:lnTo>
                    <a:pt x="37935" y="5386"/>
                  </a:lnTo>
                  <a:lnTo>
                    <a:pt x="55816" y="21729"/>
                  </a:lnTo>
                </a:path>
              </a:pathLst>
            </a:custGeom>
            <a:ln w="12700">
              <a:solidFill>
                <a:srgbClr val="00AE9D"/>
              </a:solidFill>
            </a:ln>
          </p:spPr>
          <p:txBody>
            <a:bodyPr wrap="square" lIns="0" tIns="0" rIns="0" bIns="0" rtlCol="0"/>
            <a:lstStyle/>
            <a:p>
              <a:endParaRPr/>
            </a:p>
          </p:txBody>
        </p:sp>
        <p:pic>
          <p:nvPicPr>
            <p:cNvPr id="22" name="object 22"/>
            <p:cNvPicPr/>
            <p:nvPr/>
          </p:nvPicPr>
          <p:blipFill>
            <a:blip r:embed="rId4" cstate="print"/>
            <a:stretch>
              <a:fillRect/>
            </a:stretch>
          </p:blipFill>
          <p:spPr>
            <a:xfrm>
              <a:off x="8112420" y="4105991"/>
              <a:ext cx="247815" cy="66090"/>
            </a:xfrm>
            <a:prstGeom prst="rect">
              <a:avLst/>
            </a:prstGeom>
          </p:spPr>
        </p:pic>
      </p:grpSp>
      <p:grpSp>
        <p:nvGrpSpPr>
          <p:cNvPr id="23" name="object 23"/>
          <p:cNvGrpSpPr/>
          <p:nvPr/>
        </p:nvGrpSpPr>
        <p:grpSpPr>
          <a:xfrm>
            <a:off x="0" y="1630756"/>
            <a:ext cx="3049270" cy="3514090"/>
            <a:chOff x="0" y="1630756"/>
            <a:chExt cx="3049270" cy="3514090"/>
          </a:xfrm>
        </p:grpSpPr>
        <p:sp>
          <p:nvSpPr>
            <p:cNvPr id="24" name="object 24"/>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5" name="object 25"/>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6" name="object 26"/>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47" name="object 4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WAS</a:t>
            </a:r>
            <a:r>
              <a:rPr spc="-40" dirty="0"/>
              <a:t> </a:t>
            </a:r>
            <a:r>
              <a:rPr spc="-20" dirty="0"/>
              <a:t>ENTHALTEN</a:t>
            </a:r>
            <a:r>
              <a:rPr spc="-40" dirty="0"/>
              <a:t> </a:t>
            </a:r>
            <a:r>
              <a:rPr dirty="0"/>
              <a:t>SCHLECHTE</a:t>
            </a:r>
            <a:r>
              <a:rPr spc="-35" dirty="0"/>
              <a:t> </a:t>
            </a:r>
            <a:r>
              <a:rPr spc="-20" dirty="0"/>
              <a:t>KOMMENTARE?</a:t>
            </a:r>
          </a:p>
        </p:txBody>
      </p:sp>
      <p:pic>
        <p:nvPicPr>
          <p:cNvPr id="49" name="Grafik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1" name="Grafik 50">
            <a:extLst>
              <a:ext uri="{FF2B5EF4-FFF2-40B4-BE49-F238E27FC236}">
                <a16:creationId xmlns:a16="http://schemas.microsoft.com/office/drawing/2014/main" xmlns="" id="{9DD00891-9927-3046-8736-155A5C74AE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667" t="66296" r="3333"/>
          <a:stretch/>
        </p:blipFill>
        <p:spPr>
          <a:xfrm>
            <a:off x="6553200" y="3413125"/>
            <a:ext cx="2286000" cy="1733550"/>
          </a:xfrm>
          <a:prstGeom prst="rect">
            <a:avLst/>
          </a:prstGeom>
        </p:spPr>
      </p:pic>
      <p:sp>
        <p:nvSpPr>
          <p:cNvPr id="50" name="Textplatzhalter 49"/>
          <p:cNvSpPr>
            <a:spLocks noGrp="1"/>
          </p:cNvSpPr>
          <p:nvPr>
            <p:ph type="body" idx="1"/>
          </p:nvPr>
        </p:nvSpPr>
        <p:spPr/>
        <p:txBody>
          <a:bodyPr>
            <a:noAutofit/>
          </a:bodyPr>
          <a:lstStyle/>
          <a:p>
            <a:endParaRPr lang="de-DE" dirty="0"/>
          </a:p>
        </p:txBody>
      </p:sp>
      <p:sp>
        <p:nvSpPr>
          <p:cNvPr id="38" name="Foliennummernplatzhalter 37"/>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13</a:t>
            </a:fld>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448468" y="4286641"/>
            <a:ext cx="485775" cy="864235"/>
            <a:chOff x="6448468" y="4286641"/>
            <a:chExt cx="485775" cy="864235"/>
          </a:xfrm>
        </p:grpSpPr>
        <p:sp>
          <p:nvSpPr>
            <p:cNvPr id="3" name="object 3"/>
            <p:cNvSpPr/>
            <p:nvPr/>
          </p:nvSpPr>
          <p:spPr>
            <a:xfrm>
              <a:off x="6454818" y="4292991"/>
              <a:ext cx="473075" cy="851535"/>
            </a:xfrm>
            <a:custGeom>
              <a:avLst/>
              <a:gdLst/>
              <a:ahLst/>
              <a:cxnLst/>
              <a:rect l="l" t="t" r="r" b="b"/>
              <a:pathLst>
                <a:path w="473075" h="851535">
                  <a:moveTo>
                    <a:pt x="12110" y="851410"/>
                  </a:moveTo>
                  <a:lnTo>
                    <a:pt x="12110" y="455828"/>
                  </a:lnTo>
                  <a:lnTo>
                    <a:pt x="0" y="354293"/>
                  </a:lnTo>
                  <a:lnTo>
                    <a:pt x="5001" y="295770"/>
                  </a:lnTo>
                  <a:lnTo>
                    <a:pt x="35248" y="258050"/>
                  </a:lnTo>
                  <a:lnTo>
                    <a:pt x="98876" y="218922"/>
                  </a:lnTo>
                  <a:lnTo>
                    <a:pt x="144346" y="196991"/>
                  </a:lnTo>
                  <a:lnTo>
                    <a:pt x="186439" y="182946"/>
                  </a:lnTo>
                  <a:lnTo>
                    <a:pt x="226614" y="173104"/>
                  </a:lnTo>
                  <a:lnTo>
                    <a:pt x="266329" y="163780"/>
                  </a:lnTo>
                  <a:lnTo>
                    <a:pt x="307041" y="151290"/>
                  </a:lnTo>
                  <a:lnTo>
                    <a:pt x="350209" y="131953"/>
                  </a:lnTo>
                  <a:lnTo>
                    <a:pt x="394095" y="106500"/>
                  </a:lnTo>
                  <a:lnTo>
                    <a:pt x="430522" y="78173"/>
                  </a:lnTo>
                  <a:lnTo>
                    <a:pt x="457460" y="43747"/>
                  </a:lnTo>
                  <a:lnTo>
                    <a:pt x="472878" y="0"/>
                  </a:lnTo>
                </a:path>
              </a:pathLst>
            </a:custGeom>
            <a:ln w="12700">
              <a:solidFill>
                <a:srgbClr val="00AE9D"/>
              </a:solidFill>
            </a:ln>
          </p:spPr>
          <p:txBody>
            <a:bodyPr wrap="square" lIns="0" tIns="0" rIns="0" bIns="0" rtlCol="0"/>
            <a:lstStyle/>
            <a:p>
              <a:endParaRPr/>
            </a:p>
          </p:txBody>
        </p:sp>
        <p:sp>
          <p:nvSpPr>
            <p:cNvPr id="4" name="object 4"/>
            <p:cNvSpPr/>
            <p:nvPr/>
          </p:nvSpPr>
          <p:spPr>
            <a:xfrm>
              <a:off x="6625133" y="4465739"/>
              <a:ext cx="107314" cy="607060"/>
            </a:xfrm>
            <a:custGeom>
              <a:avLst/>
              <a:gdLst/>
              <a:ahLst/>
              <a:cxnLst/>
              <a:rect l="l" t="t" r="r" b="b"/>
              <a:pathLst>
                <a:path w="107315" h="607060">
                  <a:moveTo>
                    <a:pt x="12700" y="21018"/>
                  </a:moveTo>
                  <a:lnTo>
                    <a:pt x="0" y="21018"/>
                  </a:lnTo>
                  <a:lnTo>
                    <a:pt x="0" y="606666"/>
                  </a:lnTo>
                  <a:lnTo>
                    <a:pt x="12700" y="606666"/>
                  </a:lnTo>
                  <a:lnTo>
                    <a:pt x="12700" y="21018"/>
                  </a:lnTo>
                  <a:close/>
                </a:path>
                <a:path w="107315" h="607060">
                  <a:moveTo>
                    <a:pt x="107035" y="0"/>
                  </a:moveTo>
                  <a:lnTo>
                    <a:pt x="94335" y="0"/>
                  </a:lnTo>
                  <a:lnTo>
                    <a:pt x="94335" y="606666"/>
                  </a:lnTo>
                  <a:lnTo>
                    <a:pt x="107035" y="606666"/>
                  </a:lnTo>
                  <a:lnTo>
                    <a:pt x="107035" y="0"/>
                  </a:lnTo>
                  <a:close/>
                </a:path>
              </a:pathLst>
            </a:custGeom>
            <a:solidFill>
              <a:srgbClr val="00AE9D"/>
            </a:solidFill>
          </p:spPr>
          <p:txBody>
            <a:bodyPr wrap="square" lIns="0" tIns="0" rIns="0" bIns="0" rtlCol="0"/>
            <a:lstStyle/>
            <a:p>
              <a:endParaRPr/>
            </a:p>
          </p:txBody>
        </p:sp>
        <p:sp>
          <p:nvSpPr>
            <p:cNvPr id="5" name="object 5"/>
            <p:cNvSpPr/>
            <p:nvPr/>
          </p:nvSpPr>
          <p:spPr>
            <a:xfrm>
              <a:off x="6636677" y="4657478"/>
              <a:ext cx="82550" cy="0"/>
            </a:xfrm>
            <a:custGeom>
              <a:avLst/>
              <a:gdLst/>
              <a:ahLst/>
              <a:cxnLst/>
              <a:rect l="l" t="t" r="r" b="b"/>
              <a:pathLst>
                <a:path w="82550">
                  <a:moveTo>
                    <a:pt x="0" y="0"/>
                  </a:moveTo>
                  <a:lnTo>
                    <a:pt x="82245" y="0"/>
                  </a:lnTo>
                </a:path>
              </a:pathLst>
            </a:custGeom>
            <a:ln w="12700">
              <a:solidFill>
                <a:srgbClr val="00AE9D"/>
              </a:solidFill>
            </a:ln>
          </p:spPr>
          <p:txBody>
            <a:bodyPr wrap="square" lIns="0" tIns="0" rIns="0" bIns="0" rtlCol="0"/>
            <a:lstStyle/>
            <a:p>
              <a:endParaRPr/>
            </a:p>
          </p:txBody>
        </p:sp>
      </p:grpSp>
      <p:sp>
        <p:nvSpPr>
          <p:cNvPr id="6" name="object 6"/>
          <p:cNvSpPr/>
          <p:nvPr/>
        </p:nvSpPr>
        <p:spPr>
          <a:xfrm>
            <a:off x="7534167" y="4472900"/>
            <a:ext cx="0" cy="600075"/>
          </a:xfrm>
          <a:custGeom>
            <a:avLst/>
            <a:gdLst/>
            <a:ahLst/>
            <a:cxnLst/>
            <a:rect l="l" t="t" r="r" b="b"/>
            <a:pathLst>
              <a:path h="600075">
                <a:moveTo>
                  <a:pt x="0" y="0"/>
                </a:moveTo>
                <a:lnTo>
                  <a:pt x="0" y="599504"/>
                </a:lnTo>
              </a:path>
            </a:pathLst>
          </a:custGeom>
          <a:ln w="6350">
            <a:solidFill>
              <a:srgbClr val="00AE9D"/>
            </a:solidFill>
          </a:ln>
        </p:spPr>
        <p:txBody>
          <a:bodyPr wrap="square" lIns="0" tIns="0" rIns="0" bIns="0" rtlCol="0"/>
          <a:lstStyle/>
          <a:p>
            <a:endParaRPr/>
          </a:p>
        </p:txBody>
      </p:sp>
      <p:grpSp>
        <p:nvGrpSpPr>
          <p:cNvPr id="7" name="object 7"/>
          <p:cNvGrpSpPr/>
          <p:nvPr/>
        </p:nvGrpSpPr>
        <p:grpSpPr>
          <a:xfrm>
            <a:off x="7254906" y="4286650"/>
            <a:ext cx="434340" cy="786130"/>
            <a:chOff x="7254906" y="4286650"/>
            <a:chExt cx="434340" cy="786130"/>
          </a:xfrm>
        </p:grpSpPr>
        <p:sp>
          <p:nvSpPr>
            <p:cNvPr id="8" name="object 8"/>
            <p:cNvSpPr/>
            <p:nvPr/>
          </p:nvSpPr>
          <p:spPr>
            <a:xfrm>
              <a:off x="7434284" y="4458231"/>
              <a:ext cx="12700" cy="614680"/>
            </a:xfrm>
            <a:custGeom>
              <a:avLst/>
              <a:gdLst/>
              <a:ahLst/>
              <a:cxnLst/>
              <a:rect l="l" t="t" r="r" b="b"/>
              <a:pathLst>
                <a:path w="12700" h="614679">
                  <a:moveTo>
                    <a:pt x="0" y="614174"/>
                  </a:moveTo>
                  <a:lnTo>
                    <a:pt x="12700" y="614174"/>
                  </a:lnTo>
                  <a:lnTo>
                    <a:pt x="12700" y="0"/>
                  </a:lnTo>
                  <a:lnTo>
                    <a:pt x="0" y="0"/>
                  </a:lnTo>
                  <a:lnTo>
                    <a:pt x="0" y="614174"/>
                  </a:lnTo>
                  <a:close/>
                </a:path>
              </a:pathLst>
            </a:custGeom>
            <a:solidFill>
              <a:srgbClr val="00AE9D"/>
            </a:solidFill>
          </p:spPr>
          <p:txBody>
            <a:bodyPr wrap="square" lIns="0" tIns="0" rIns="0" bIns="0" rtlCol="0"/>
            <a:lstStyle/>
            <a:p>
              <a:endParaRPr/>
            </a:p>
          </p:txBody>
        </p:sp>
        <p:sp>
          <p:nvSpPr>
            <p:cNvPr id="9" name="object 9"/>
            <p:cNvSpPr/>
            <p:nvPr/>
          </p:nvSpPr>
          <p:spPr>
            <a:xfrm>
              <a:off x="7447512" y="4650001"/>
              <a:ext cx="82550" cy="0"/>
            </a:xfrm>
            <a:custGeom>
              <a:avLst/>
              <a:gdLst/>
              <a:ahLst/>
              <a:cxnLst/>
              <a:rect l="l" t="t" r="r" b="b"/>
              <a:pathLst>
                <a:path w="82550">
                  <a:moveTo>
                    <a:pt x="82245" y="0"/>
                  </a:moveTo>
                  <a:lnTo>
                    <a:pt x="0" y="0"/>
                  </a:lnTo>
                </a:path>
              </a:pathLst>
            </a:custGeom>
            <a:ln w="12700">
              <a:solidFill>
                <a:srgbClr val="00AE9D"/>
              </a:solidFill>
            </a:ln>
          </p:spPr>
          <p:txBody>
            <a:bodyPr wrap="square" lIns="0" tIns="0" rIns="0" bIns="0" rtlCol="0"/>
            <a:lstStyle/>
            <a:p>
              <a:endParaRPr/>
            </a:p>
          </p:txBody>
        </p:sp>
        <p:sp>
          <p:nvSpPr>
            <p:cNvPr id="10" name="object 10"/>
            <p:cNvSpPr/>
            <p:nvPr/>
          </p:nvSpPr>
          <p:spPr>
            <a:xfrm>
              <a:off x="7261256" y="4293000"/>
              <a:ext cx="421640" cy="260985"/>
            </a:xfrm>
            <a:custGeom>
              <a:avLst/>
              <a:gdLst/>
              <a:ahLst/>
              <a:cxnLst/>
              <a:rect l="l" t="t" r="r" b="b"/>
              <a:pathLst>
                <a:path w="421640" h="260985">
                  <a:moveTo>
                    <a:pt x="421474" y="260718"/>
                  </a:moveTo>
                  <a:lnTo>
                    <a:pt x="388008" y="226908"/>
                  </a:lnTo>
                  <a:lnTo>
                    <a:pt x="319778" y="192677"/>
                  </a:lnTo>
                  <a:lnTo>
                    <a:pt x="270124" y="177796"/>
                  </a:lnTo>
                  <a:lnTo>
                    <a:pt x="222394" y="166826"/>
                  </a:lnTo>
                  <a:lnTo>
                    <a:pt x="174069" y="153432"/>
                  </a:lnTo>
                  <a:lnTo>
                    <a:pt x="122631" y="131279"/>
                  </a:lnTo>
                  <a:lnTo>
                    <a:pt x="78759" y="105954"/>
                  </a:lnTo>
                  <a:lnTo>
                    <a:pt x="42341" y="77770"/>
                  </a:lnTo>
                  <a:lnTo>
                    <a:pt x="15410" y="43520"/>
                  </a:lnTo>
                  <a:lnTo>
                    <a:pt x="0" y="0"/>
                  </a:lnTo>
                </a:path>
              </a:pathLst>
            </a:custGeom>
            <a:ln w="12700">
              <a:solidFill>
                <a:srgbClr val="00AE9D"/>
              </a:solidFill>
            </a:ln>
          </p:spPr>
          <p:txBody>
            <a:bodyPr wrap="square" lIns="0" tIns="0" rIns="0" bIns="0" rtlCol="0"/>
            <a:lstStyle/>
            <a:p>
              <a:endParaRPr/>
            </a:p>
          </p:txBody>
        </p:sp>
      </p:grpSp>
      <p:grpSp>
        <p:nvGrpSpPr>
          <p:cNvPr id="11" name="object 11"/>
          <p:cNvGrpSpPr/>
          <p:nvPr/>
        </p:nvGrpSpPr>
        <p:grpSpPr>
          <a:xfrm>
            <a:off x="6758455" y="3489283"/>
            <a:ext cx="675005" cy="1159510"/>
            <a:chOff x="6758455" y="3489283"/>
            <a:chExt cx="675005" cy="1159510"/>
          </a:xfrm>
        </p:grpSpPr>
        <p:sp>
          <p:nvSpPr>
            <p:cNvPr id="12" name="object 12"/>
            <p:cNvSpPr/>
            <p:nvPr/>
          </p:nvSpPr>
          <p:spPr>
            <a:xfrm>
              <a:off x="6861030" y="4368059"/>
              <a:ext cx="232410" cy="274320"/>
            </a:xfrm>
            <a:custGeom>
              <a:avLst/>
              <a:gdLst/>
              <a:ahLst/>
              <a:cxnLst/>
              <a:rect l="l" t="t" r="r" b="b"/>
              <a:pathLst>
                <a:path w="232409" h="274320">
                  <a:moveTo>
                    <a:pt x="0" y="25374"/>
                  </a:moveTo>
                  <a:lnTo>
                    <a:pt x="5766" y="107638"/>
                  </a:lnTo>
                  <a:lnTo>
                    <a:pt x="43888" y="188220"/>
                  </a:lnTo>
                  <a:lnTo>
                    <a:pt x="86900" y="249495"/>
                  </a:lnTo>
                  <a:lnTo>
                    <a:pt x="107340" y="273837"/>
                  </a:lnTo>
                  <a:lnTo>
                    <a:pt x="231813" y="164160"/>
                  </a:lnTo>
                  <a:lnTo>
                    <a:pt x="139762" y="126340"/>
                  </a:lnTo>
                  <a:lnTo>
                    <a:pt x="87960" y="96634"/>
                  </a:lnTo>
                  <a:lnTo>
                    <a:pt x="57398" y="59650"/>
                  </a:lnTo>
                  <a:lnTo>
                    <a:pt x="29070" y="0"/>
                  </a:lnTo>
                </a:path>
              </a:pathLst>
            </a:custGeom>
            <a:ln w="12700">
              <a:solidFill>
                <a:srgbClr val="00AE9D"/>
              </a:solidFill>
            </a:ln>
          </p:spPr>
          <p:txBody>
            <a:bodyPr wrap="square" lIns="0" tIns="0" rIns="0" bIns="0" rtlCol="0"/>
            <a:lstStyle/>
            <a:p>
              <a:endParaRPr/>
            </a:p>
          </p:txBody>
        </p:sp>
        <p:sp>
          <p:nvSpPr>
            <p:cNvPr id="13" name="object 13"/>
            <p:cNvSpPr/>
            <p:nvPr/>
          </p:nvSpPr>
          <p:spPr>
            <a:xfrm>
              <a:off x="7087286" y="4368059"/>
              <a:ext cx="232410" cy="274320"/>
            </a:xfrm>
            <a:custGeom>
              <a:avLst/>
              <a:gdLst/>
              <a:ahLst/>
              <a:cxnLst/>
              <a:rect l="l" t="t" r="r" b="b"/>
              <a:pathLst>
                <a:path w="232409" h="274320">
                  <a:moveTo>
                    <a:pt x="231813" y="25374"/>
                  </a:moveTo>
                  <a:lnTo>
                    <a:pt x="226046" y="107638"/>
                  </a:lnTo>
                  <a:lnTo>
                    <a:pt x="187925" y="188220"/>
                  </a:lnTo>
                  <a:lnTo>
                    <a:pt x="144912" y="249495"/>
                  </a:lnTo>
                  <a:lnTo>
                    <a:pt x="124472" y="273837"/>
                  </a:lnTo>
                  <a:lnTo>
                    <a:pt x="0" y="164160"/>
                  </a:lnTo>
                  <a:lnTo>
                    <a:pt x="92050" y="126340"/>
                  </a:lnTo>
                  <a:lnTo>
                    <a:pt x="143852" y="96634"/>
                  </a:lnTo>
                  <a:lnTo>
                    <a:pt x="174414" y="59650"/>
                  </a:lnTo>
                  <a:lnTo>
                    <a:pt x="202742" y="0"/>
                  </a:lnTo>
                </a:path>
              </a:pathLst>
            </a:custGeom>
            <a:ln w="12700">
              <a:solidFill>
                <a:srgbClr val="00AE9D"/>
              </a:solidFill>
            </a:ln>
          </p:spPr>
          <p:txBody>
            <a:bodyPr wrap="square" lIns="0" tIns="0" rIns="0" bIns="0" rtlCol="0"/>
            <a:lstStyle/>
            <a:p>
              <a:endParaRPr/>
            </a:p>
          </p:txBody>
        </p:sp>
        <p:sp>
          <p:nvSpPr>
            <p:cNvPr id="14" name="object 14"/>
            <p:cNvSpPr/>
            <p:nvPr/>
          </p:nvSpPr>
          <p:spPr>
            <a:xfrm>
              <a:off x="6851295" y="4057270"/>
              <a:ext cx="485140" cy="321310"/>
            </a:xfrm>
            <a:custGeom>
              <a:avLst/>
              <a:gdLst/>
              <a:ahLst/>
              <a:cxnLst/>
              <a:rect l="l" t="t" r="r" b="b"/>
              <a:pathLst>
                <a:path w="485140" h="321310">
                  <a:moveTo>
                    <a:pt x="0" y="1498"/>
                  </a:moveTo>
                  <a:lnTo>
                    <a:pt x="10477" y="149352"/>
                  </a:lnTo>
                  <a:lnTo>
                    <a:pt x="46546" y="209743"/>
                  </a:lnTo>
                  <a:lnTo>
                    <a:pt x="74623" y="246051"/>
                  </a:lnTo>
                  <a:lnTo>
                    <a:pt x="109155" y="272837"/>
                  </a:lnTo>
                  <a:lnTo>
                    <a:pt x="164592" y="304660"/>
                  </a:lnTo>
                  <a:lnTo>
                    <a:pt x="220231" y="317168"/>
                  </a:lnTo>
                  <a:lnTo>
                    <a:pt x="256233" y="320716"/>
                  </a:lnTo>
                  <a:lnTo>
                    <a:pt x="288309" y="314743"/>
                  </a:lnTo>
                  <a:lnTo>
                    <a:pt x="332168" y="298691"/>
                  </a:lnTo>
                  <a:lnTo>
                    <a:pt x="389049" y="254305"/>
                  </a:lnTo>
                  <a:lnTo>
                    <a:pt x="422503" y="223642"/>
                  </a:lnTo>
                  <a:lnTo>
                    <a:pt x="445575" y="192419"/>
                  </a:lnTo>
                  <a:lnTo>
                    <a:pt x="471309" y="146354"/>
                  </a:lnTo>
                  <a:lnTo>
                    <a:pt x="484784" y="0"/>
                  </a:lnTo>
                </a:path>
              </a:pathLst>
            </a:custGeom>
            <a:ln w="12699">
              <a:solidFill>
                <a:srgbClr val="00AE9D"/>
              </a:solidFill>
            </a:ln>
          </p:spPr>
          <p:txBody>
            <a:bodyPr wrap="square" lIns="0" tIns="0" rIns="0" bIns="0" rtlCol="0"/>
            <a:lstStyle/>
            <a:p>
              <a:endParaRPr/>
            </a:p>
          </p:txBody>
        </p:sp>
        <p:sp>
          <p:nvSpPr>
            <p:cNvPr id="15" name="object 15"/>
            <p:cNvSpPr/>
            <p:nvPr/>
          </p:nvSpPr>
          <p:spPr>
            <a:xfrm>
              <a:off x="6780931" y="3698354"/>
              <a:ext cx="628650" cy="549275"/>
            </a:xfrm>
            <a:custGeom>
              <a:avLst/>
              <a:gdLst/>
              <a:ahLst/>
              <a:cxnLst/>
              <a:rect l="l" t="t" r="r" b="b"/>
              <a:pathLst>
                <a:path w="628650" h="549275">
                  <a:moveTo>
                    <a:pt x="481068" y="5487"/>
                  </a:moveTo>
                  <a:lnTo>
                    <a:pt x="500963" y="0"/>
                  </a:lnTo>
                  <a:lnTo>
                    <a:pt x="512211" y="1975"/>
                  </a:lnTo>
                  <a:lnTo>
                    <a:pt x="518969" y="14838"/>
                  </a:lnTo>
                  <a:lnTo>
                    <a:pt x="525391" y="42012"/>
                  </a:lnTo>
                  <a:lnTo>
                    <a:pt x="533979" y="82460"/>
                  </a:lnTo>
                  <a:lnTo>
                    <a:pt x="545545" y="122703"/>
                  </a:lnTo>
                  <a:lnTo>
                    <a:pt x="564256" y="159271"/>
                  </a:lnTo>
                  <a:lnTo>
                    <a:pt x="594275" y="188697"/>
                  </a:lnTo>
                  <a:lnTo>
                    <a:pt x="621276" y="222492"/>
                  </a:lnTo>
                  <a:lnTo>
                    <a:pt x="628340" y="267091"/>
                  </a:lnTo>
                  <a:lnTo>
                    <a:pt x="615749" y="311409"/>
                  </a:lnTo>
                  <a:lnTo>
                    <a:pt x="583785" y="344361"/>
                  </a:lnTo>
                  <a:lnTo>
                    <a:pt x="558448" y="353431"/>
                  </a:lnTo>
                  <a:lnTo>
                    <a:pt x="543920" y="360820"/>
                  </a:lnTo>
                  <a:lnTo>
                    <a:pt x="534725" y="370457"/>
                  </a:lnTo>
                  <a:lnTo>
                    <a:pt x="525391" y="386271"/>
                  </a:lnTo>
                  <a:lnTo>
                    <a:pt x="511891" y="415736"/>
                  </a:lnTo>
                  <a:lnTo>
                    <a:pt x="493760" y="456989"/>
                  </a:lnTo>
                  <a:lnTo>
                    <a:pt x="470853" y="499926"/>
                  </a:lnTo>
                  <a:lnTo>
                    <a:pt x="443031" y="534442"/>
                  </a:lnTo>
                  <a:lnTo>
                    <a:pt x="431003" y="544667"/>
                  </a:lnTo>
                  <a:lnTo>
                    <a:pt x="419819" y="548856"/>
                  </a:lnTo>
                  <a:lnTo>
                    <a:pt x="403019" y="547711"/>
                  </a:lnTo>
                  <a:lnTo>
                    <a:pt x="343941" y="534707"/>
                  </a:lnTo>
                  <a:lnTo>
                    <a:pt x="314253" y="523964"/>
                  </a:lnTo>
                  <a:lnTo>
                    <a:pt x="304220" y="528796"/>
                  </a:lnTo>
                  <a:lnTo>
                    <a:pt x="294619" y="532278"/>
                  </a:lnTo>
                  <a:lnTo>
                    <a:pt x="279817" y="536096"/>
                  </a:lnTo>
                  <a:lnTo>
                    <a:pt x="254182" y="541935"/>
                  </a:lnTo>
                  <a:lnTo>
                    <a:pt x="222630" y="545441"/>
                  </a:lnTo>
                  <a:lnTo>
                    <a:pt x="201261" y="542346"/>
                  </a:lnTo>
                  <a:lnTo>
                    <a:pt x="157482" y="499926"/>
                  </a:lnTo>
                  <a:lnTo>
                    <a:pt x="134580" y="456989"/>
                  </a:lnTo>
                  <a:lnTo>
                    <a:pt x="116449" y="415736"/>
                  </a:lnTo>
                  <a:lnTo>
                    <a:pt x="102950" y="386271"/>
                  </a:lnTo>
                  <a:lnTo>
                    <a:pt x="87502" y="368353"/>
                  </a:lnTo>
                  <a:lnTo>
                    <a:pt x="68127" y="355210"/>
                  </a:lnTo>
                  <a:lnTo>
                    <a:pt x="51562" y="347119"/>
                  </a:lnTo>
                  <a:lnTo>
                    <a:pt x="44543" y="344361"/>
                  </a:lnTo>
                  <a:lnTo>
                    <a:pt x="12586" y="311409"/>
                  </a:lnTo>
                  <a:lnTo>
                    <a:pt x="0" y="267091"/>
                  </a:lnTo>
                  <a:lnTo>
                    <a:pt x="7065" y="222492"/>
                  </a:lnTo>
                  <a:lnTo>
                    <a:pt x="34066" y="188697"/>
                  </a:lnTo>
                  <a:lnTo>
                    <a:pt x="69983" y="157053"/>
                  </a:lnTo>
                  <a:lnTo>
                    <a:pt x="101284" y="115540"/>
                  </a:lnTo>
                  <a:lnTo>
                    <a:pt x="124473" y="70191"/>
                  </a:lnTo>
                  <a:lnTo>
                    <a:pt x="136059" y="27039"/>
                  </a:lnTo>
                  <a:lnTo>
                    <a:pt x="143572" y="8985"/>
                  </a:lnTo>
                  <a:lnTo>
                    <a:pt x="155716" y="7208"/>
                  </a:lnTo>
                  <a:lnTo>
                    <a:pt x="167017" y="12726"/>
                  </a:lnTo>
                  <a:lnTo>
                    <a:pt x="172000" y="16561"/>
                  </a:lnTo>
                  <a:lnTo>
                    <a:pt x="203367" y="37809"/>
                  </a:lnTo>
                  <a:lnTo>
                    <a:pt x="227531" y="48478"/>
                  </a:lnTo>
                  <a:lnTo>
                    <a:pt x="256829" y="51796"/>
                  </a:lnTo>
                  <a:lnTo>
                    <a:pt x="303598" y="50991"/>
                  </a:lnTo>
                  <a:lnTo>
                    <a:pt x="362231" y="43377"/>
                  </a:lnTo>
                  <a:lnTo>
                    <a:pt x="419803" y="27791"/>
                  </a:lnTo>
                  <a:lnTo>
                    <a:pt x="463639" y="12429"/>
                  </a:lnTo>
                  <a:lnTo>
                    <a:pt x="481068" y="5487"/>
                  </a:lnTo>
                  <a:close/>
                </a:path>
              </a:pathLst>
            </a:custGeom>
            <a:ln w="12700">
              <a:solidFill>
                <a:srgbClr val="00AE9D"/>
              </a:solidFill>
            </a:ln>
          </p:spPr>
          <p:txBody>
            <a:bodyPr wrap="square" lIns="0" tIns="0" rIns="0" bIns="0" rtlCol="0"/>
            <a:lstStyle/>
            <a:p>
              <a:endParaRPr/>
            </a:p>
          </p:txBody>
        </p:sp>
        <p:sp>
          <p:nvSpPr>
            <p:cNvPr id="16" name="object 16"/>
            <p:cNvSpPr/>
            <p:nvPr/>
          </p:nvSpPr>
          <p:spPr>
            <a:xfrm>
              <a:off x="6812859" y="3891821"/>
              <a:ext cx="46355" cy="14604"/>
            </a:xfrm>
            <a:custGeom>
              <a:avLst/>
              <a:gdLst/>
              <a:ahLst/>
              <a:cxnLst/>
              <a:rect l="l" t="t" r="r" b="b"/>
              <a:pathLst>
                <a:path w="46354" h="14604">
                  <a:moveTo>
                    <a:pt x="0" y="0"/>
                  </a:moveTo>
                  <a:lnTo>
                    <a:pt x="45770" y="14541"/>
                  </a:lnTo>
                </a:path>
              </a:pathLst>
            </a:custGeom>
            <a:ln w="12700">
              <a:solidFill>
                <a:srgbClr val="00AE9D"/>
              </a:solidFill>
            </a:ln>
          </p:spPr>
          <p:txBody>
            <a:bodyPr wrap="square" lIns="0" tIns="0" rIns="0" bIns="0" rtlCol="0"/>
            <a:lstStyle/>
            <a:p>
              <a:endParaRPr/>
            </a:p>
          </p:txBody>
        </p:sp>
        <p:sp>
          <p:nvSpPr>
            <p:cNvPr id="17" name="object 17"/>
            <p:cNvSpPr/>
            <p:nvPr/>
          </p:nvSpPr>
          <p:spPr>
            <a:xfrm>
              <a:off x="7323714" y="3891821"/>
              <a:ext cx="53340" cy="16510"/>
            </a:xfrm>
            <a:custGeom>
              <a:avLst/>
              <a:gdLst/>
              <a:ahLst/>
              <a:cxnLst/>
              <a:rect l="l" t="t" r="r" b="b"/>
              <a:pathLst>
                <a:path w="53340" h="16510">
                  <a:moveTo>
                    <a:pt x="52984" y="0"/>
                  </a:moveTo>
                  <a:lnTo>
                    <a:pt x="0" y="16344"/>
                  </a:lnTo>
                </a:path>
              </a:pathLst>
            </a:custGeom>
            <a:ln w="12700">
              <a:solidFill>
                <a:srgbClr val="00AE9D"/>
              </a:solidFill>
            </a:ln>
          </p:spPr>
          <p:txBody>
            <a:bodyPr wrap="square" lIns="0" tIns="0" rIns="0" bIns="0" rtlCol="0"/>
            <a:lstStyle/>
            <a:p>
              <a:endParaRPr/>
            </a:p>
          </p:txBody>
        </p:sp>
        <p:sp>
          <p:nvSpPr>
            <p:cNvPr id="18" name="object 18"/>
            <p:cNvSpPr/>
            <p:nvPr/>
          </p:nvSpPr>
          <p:spPr>
            <a:xfrm>
              <a:off x="6858503" y="3868675"/>
              <a:ext cx="207010" cy="167005"/>
            </a:xfrm>
            <a:custGeom>
              <a:avLst/>
              <a:gdLst/>
              <a:ahLst/>
              <a:cxnLst/>
              <a:rect l="l" t="t" r="r" b="b"/>
              <a:pathLst>
                <a:path w="207009" h="167004">
                  <a:moveTo>
                    <a:pt x="0" y="37934"/>
                  </a:moveTo>
                  <a:lnTo>
                    <a:pt x="62880" y="8416"/>
                  </a:lnTo>
                  <a:lnTo>
                    <a:pt x="105373" y="0"/>
                  </a:lnTo>
                  <a:lnTo>
                    <a:pt x="146859" y="13967"/>
                  </a:lnTo>
                  <a:lnTo>
                    <a:pt x="206717" y="51600"/>
                  </a:lnTo>
                  <a:lnTo>
                    <a:pt x="203753" y="118201"/>
                  </a:lnTo>
                  <a:lnTo>
                    <a:pt x="191904" y="152401"/>
                  </a:lnTo>
                  <a:lnTo>
                    <a:pt x="161399" y="165001"/>
                  </a:lnTo>
                  <a:lnTo>
                    <a:pt x="102463" y="166801"/>
                  </a:lnTo>
                  <a:lnTo>
                    <a:pt x="43478" y="146666"/>
                  </a:lnTo>
                  <a:lnTo>
                    <a:pt x="13031" y="102368"/>
                  </a:lnTo>
                  <a:lnTo>
                    <a:pt x="1684" y="58070"/>
                  </a:lnTo>
                  <a:lnTo>
                    <a:pt x="0" y="37934"/>
                  </a:lnTo>
                  <a:close/>
                </a:path>
              </a:pathLst>
            </a:custGeom>
            <a:ln w="12700">
              <a:solidFill>
                <a:srgbClr val="00AE9D"/>
              </a:solidFill>
            </a:ln>
          </p:spPr>
          <p:txBody>
            <a:bodyPr wrap="square" lIns="0" tIns="0" rIns="0" bIns="0" rtlCol="0"/>
            <a:lstStyle/>
            <a:p>
              <a:endParaRPr/>
            </a:p>
          </p:txBody>
        </p:sp>
        <p:sp>
          <p:nvSpPr>
            <p:cNvPr id="19" name="object 19"/>
            <p:cNvSpPr/>
            <p:nvPr/>
          </p:nvSpPr>
          <p:spPr>
            <a:xfrm>
              <a:off x="7117731" y="3868675"/>
              <a:ext cx="207010" cy="167005"/>
            </a:xfrm>
            <a:custGeom>
              <a:avLst/>
              <a:gdLst/>
              <a:ahLst/>
              <a:cxnLst/>
              <a:rect l="l" t="t" r="r" b="b"/>
              <a:pathLst>
                <a:path w="207009" h="167004">
                  <a:moveTo>
                    <a:pt x="206717" y="37934"/>
                  </a:moveTo>
                  <a:lnTo>
                    <a:pt x="143837" y="8416"/>
                  </a:lnTo>
                  <a:lnTo>
                    <a:pt x="101344" y="0"/>
                  </a:lnTo>
                  <a:lnTo>
                    <a:pt x="59858" y="13967"/>
                  </a:lnTo>
                  <a:lnTo>
                    <a:pt x="0" y="51600"/>
                  </a:lnTo>
                  <a:lnTo>
                    <a:pt x="2964" y="118201"/>
                  </a:lnTo>
                  <a:lnTo>
                    <a:pt x="14812" y="152401"/>
                  </a:lnTo>
                  <a:lnTo>
                    <a:pt x="45318" y="165001"/>
                  </a:lnTo>
                  <a:lnTo>
                    <a:pt x="104254" y="166801"/>
                  </a:lnTo>
                  <a:lnTo>
                    <a:pt x="163239" y="146666"/>
                  </a:lnTo>
                  <a:lnTo>
                    <a:pt x="193686" y="102368"/>
                  </a:lnTo>
                  <a:lnTo>
                    <a:pt x="205032" y="58070"/>
                  </a:lnTo>
                  <a:lnTo>
                    <a:pt x="206717" y="37934"/>
                  </a:lnTo>
                  <a:close/>
                </a:path>
              </a:pathLst>
            </a:custGeom>
            <a:ln w="12700">
              <a:solidFill>
                <a:srgbClr val="00AE9D"/>
              </a:solidFill>
            </a:ln>
          </p:spPr>
          <p:txBody>
            <a:bodyPr wrap="square" lIns="0" tIns="0" rIns="0" bIns="0" rtlCol="0"/>
            <a:lstStyle/>
            <a:p>
              <a:endParaRPr/>
            </a:p>
          </p:txBody>
        </p:sp>
        <p:sp>
          <p:nvSpPr>
            <p:cNvPr id="20" name="object 20"/>
            <p:cNvSpPr/>
            <p:nvPr/>
          </p:nvSpPr>
          <p:spPr>
            <a:xfrm>
              <a:off x="7063294" y="3896924"/>
              <a:ext cx="56515" cy="20320"/>
            </a:xfrm>
            <a:custGeom>
              <a:avLst/>
              <a:gdLst/>
              <a:ahLst/>
              <a:cxnLst/>
              <a:rect l="l" t="t" r="r" b="b"/>
              <a:pathLst>
                <a:path w="56515" h="20320">
                  <a:moveTo>
                    <a:pt x="0" y="20250"/>
                  </a:moveTo>
                  <a:lnTo>
                    <a:pt x="15305" y="5104"/>
                  </a:lnTo>
                  <a:lnTo>
                    <a:pt x="26238" y="0"/>
                  </a:lnTo>
                  <a:lnTo>
                    <a:pt x="38047" y="4887"/>
                  </a:lnTo>
                  <a:lnTo>
                    <a:pt x="55981" y="19716"/>
                  </a:lnTo>
                </a:path>
              </a:pathLst>
            </a:custGeom>
            <a:ln w="12700">
              <a:solidFill>
                <a:srgbClr val="00AE9D"/>
              </a:solidFill>
            </a:ln>
          </p:spPr>
          <p:txBody>
            <a:bodyPr wrap="square" lIns="0" tIns="0" rIns="0" bIns="0" rtlCol="0"/>
            <a:lstStyle/>
            <a:p>
              <a:endParaRPr/>
            </a:p>
          </p:txBody>
        </p:sp>
        <p:sp>
          <p:nvSpPr>
            <p:cNvPr id="21" name="object 21"/>
            <p:cNvSpPr/>
            <p:nvPr/>
          </p:nvSpPr>
          <p:spPr>
            <a:xfrm>
              <a:off x="6764805" y="3495633"/>
              <a:ext cx="662305" cy="407034"/>
            </a:xfrm>
            <a:custGeom>
              <a:avLst/>
              <a:gdLst/>
              <a:ahLst/>
              <a:cxnLst/>
              <a:rect l="l" t="t" r="r" b="b"/>
              <a:pathLst>
                <a:path w="662304" h="407035">
                  <a:moveTo>
                    <a:pt x="29390" y="406825"/>
                  </a:moveTo>
                  <a:lnTo>
                    <a:pt x="7464" y="340216"/>
                  </a:lnTo>
                  <a:lnTo>
                    <a:pt x="0" y="300101"/>
                  </a:lnTo>
                  <a:lnTo>
                    <a:pt x="6856" y="270358"/>
                  </a:lnTo>
                  <a:lnTo>
                    <a:pt x="27892" y="234867"/>
                  </a:lnTo>
                  <a:lnTo>
                    <a:pt x="57726" y="196720"/>
                  </a:lnTo>
                  <a:lnTo>
                    <a:pt x="86858" y="169645"/>
                  </a:lnTo>
                  <a:lnTo>
                    <a:pt x="117744" y="148152"/>
                  </a:lnTo>
                  <a:lnTo>
                    <a:pt x="124978" y="77802"/>
                  </a:lnTo>
                  <a:lnTo>
                    <a:pt x="141897" y="39555"/>
                  </a:lnTo>
                  <a:lnTo>
                    <a:pt x="181556" y="20094"/>
                  </a:lnTo>
                  <a:lnTo>
                    <a:pt x="257013" y="6102"/>
                  </a:lnTo>
                  <a:lnTo>
                    <a:pt x="316611" y="0"/>
                  </a:lnTo>
                  <a:lnTo>
                    <a:pt x="367390" y="2164"/>
                  </a:lnTo>
                  <a:lnTo>
                    <a:pt x="412761" y="11888"/>
                  </a:lnTo>
                  <a:lnTo>
                    <a:pt x="456134" y="28468"/>
                  </a:lnTo>
                  <a:lnTo>
                    <a:pt x="500922" y="51197"/>
                  </a:lnTo>
                  <a:lnTo>
                    <a:pt x="550535" y="79368"/>
                  </a:lnTo>
                  <a:lnTo>
                    <a:pt x="588392" y="97425"/>
                  </a:lnTo>
                  <a:lnTo>
                    <a:pt x="611930" y="106091"/>
                  </a:lnTo>
                  <a:lnTo>
                    <a:pt x="630977" y="107749"/>
                  </a:lnTo>
                  <a:lnTo>
                    <a:pt x="655361" y="104781"/>
                  </a:lnTo>
                  <a:lnTo>
                    <a:pt x="660453" y="104781"/>
                  </a:lnTo>
                  <a:lnTo>
                    <a:pt x="659857" y="106280"/>
                  </a:lnTo>
                  <a:lnTo>
                    <a:pt x="661496" y="144826"/>
                  </a:lnTo>
                  <a:lnTo>
                    <a:pt x="656115" y="167956"/>
                  </a:lnTo>
                  <a:lnTo>
                    <a:pt x="638377" y="184920"/>
                  </a:lnTo>
                  <a:lnTo>
                    <a:pt x="602948" y="204971"/>
                  </a:lnTo>
                  <a:lnTo>
                    <a:pt x="646144" y="285366"/>
                  </a:lnTo>
                  <a:lnTo>
                    <a:pt x="662103" y="332257"/>
                  </a:lnTo>
                  <a:lnTo>
                    <a:pt x="652227" y="363727"/>
                  </a:lnTo>
                  <a:lnTo>
                    <a:pt x="617921" y="397859"/>
                  </a:lnTo>
                </a:path>
              </a:pathLst>
            </a:custGeom>
            <a:ln w="12700">
              <a:solidFill>
                <a:srgbClr val="00AE9D"/>
              </a:solidFill>
            </a:ln>
          </p:spPr>
          <p:txBody>
            <a:bodyPr wrap="square" lIns="0" tIns="0" rIns="0" bIns="0" rtlCol="0"/>
            <a:lstStyle/>
            <a:p>
              <a:endParaRPr/>
            </a:p>
          </p:txBody>
        </p:sp>
        <p:pic>
          <p:nvPicPr>
            <p:cNvPr id="22" name="object 22"/>
            <p:cNvPicPr/>
            <p:nvPr/>
          </p:nvPicPr>
          <p:blipFill>
            <a:blip r:embed="rId3" cstate="print"/>
            <a:stretch>
              <a:fillRect/>
            </a:stretch>
          </p:blipFill>
          <p:spPr>
            <a:xfrm>
              <a:off x="6978653" y="3502821"/>
              <a:ext cx="290288" cy="131233"/>
            </a:xfrm>
            <a:prstGeom prst="rect">
              <a:avLst/>
            </a:prstGeom>
          </p:spPr>
        </p:pic>
        <p:sp>
          <p:nvSpPr>
            <p:cNvPr id="23" name="object 23"/>
            <p:cNvSpPr/>
            <p:nvPr/>
          </p:nvSpPr>
          <p:spPr>
            <a:xfrm>
              <a:off x="6968060" y="4121517"/>
              <a:ext cx="254635" cy="57785"/>
            </a:xfrm>
            <a:custGeom>
              <a:avLst/>
              <a:gdLst/>
              <a:ahLst/>
              <a:cxnLst/>
              <a:rect l="l" t="t" r="r" b="b"/>
              <a:pathLst>
                <a:path w="254634" h="57785">
                  <a:moveTo>
                    <a:pt x="168795" y="0"/>
                  </a:moveTo>
                  <a:lnTo>
                    <a:pt x="163249" y="640"/>
                  </a:lnTo>
                  <a:lnTo>
                    <a:pt x="156524" y="2317"/>
                  </a:lnTo>
                  <a:lnTo>
                    <a:pt x="149261" y="4661"/>
                  </a:lnTo>
                  <a:lnTo>
                    <a:pt x="142100" y="7302"/>
                  </a:lnTo>
                  <a:lnTo>
                    <a:pt x="134666" y="9409"/>
                  </a:lnTo>
                  <a:lnTo>
                    <a:pt x="127031" y="10112"/>
                  </a:lnTo>
                  <a:lnTo>
                    <a:pt x="119397" y="9409"/>
                  </a:lnTo>
                  <a:lnTo>
                    <a:pt x="111963" y="7302"/>
                  </a:lnTo>
                  <a:lnTo>
                    <a:pt x="104794" y="4661"/>
                  </a:lnTo>
                  <a:lnTo>
                    <a:pt x="97526" y="2317"/>
                  </a:lnTo>
                  <a:lnTo>
                    <a:pt x="90796" y="640"/>
                  </a:lnTo>
                  <a:lnTo>
                    <a:pt x="85242" y="0"/>
                  </a:lnTo>
                  <a:lnTo>
                    <a:pt x="57398" y="4889"/>
                  </a:lnTo>
                  <a:lnTo>
                    <a:pt x="39739" y="14952"/>
                  </a:lnTo>
                  <a:lnTo>
                    <a:pt x="23522" y="23279"/>
                  </a:lnTo>
                  <a:lnTo>
                    <a:pt x="0" y="22961"/>
                  </a:lnTo>
                  <a:lnTo>
                    <a:pt x="3984" y="28307"/>
                  </a:lnTo>
                  <a:lnTo>
                    <a:pt x="16129" y="40068"/>
                  </a:lnTo>
                  <a:lnTo>
                    <a:pt x="36722" y="51829"/>
                  </a:lnTo>
                  <a:lnTo>
                    <a:pt x="66052" y="57175"/>
                  </a:lnTo>
                  <a:lnTo>
                    <a:pt x="77355" y="56043"/>
                  </a:lnTo>
                  <a:lnTo>
                    <a:pt x="87476" y="52957"/>
                  </a:lnTo>
                  <a:lnTo>
                    <a:pt x="96422" y="48383"/>
                  </a:lnTo>
                  <a:lnTo>
                    <a:pt x="104203" y="42786"/>
                  </a:lnTo>
                  <a:lnTo>
                    <a:pt x="115062" y="36624"/>
                  </a:lnTo>
                  <a:lnTo>
                    <a:pt x="127030" y="34563"/>
                  </a:lnTo>
                  <a:lnTo>
                    <a:pt x="138995" y="36606"/>
                  </a:lnTo>
                  <a:lnTo>
                    <a:pt x="149847" y="42760"/>
                  </a:lnTo>
                  <a:lnTo>
                    <a:pt x="157637" y="48367"/>
                  </a:lnTo>
                  <a:lnTo>
                    <a:pt x="166593" y="52949"/>
                  </a:lnTo>
                  <a:lnTo>
                    <a:pt x="176723" y="56041"/>
                  </a:lnTo>
                  <a:lnTo>
                    <a:pt x="188036" y="57175"/>
                  </a:lnTo>
                  <a:lnTo>
                    <a:pt x="214414" y="56640"/>
                  </a:lnTo>
                  <a:lnTo>
                    <a:pt x="230085" y="52898"/>
                  </a:lnTo>
                  <a:lnTo>
                    <a:pt x="241242" y="42741"/>
                  </a:lnTo>
                  <a:lnTo>
                    <a:pt x="254076" y="22961"/>
                  </a:lnTo>
                  <a:lnTo>
                    <a:pt x="230549" y="23279"/>
                  </a:lnTo>
                  <a:lnTo>
                    <a:pt x="214322" y="14952"/>
                  </a:lnTo>
                  <a:lnTo>
                    <a:pt x="196651" y="4889"/>
                  </a:lnTo>
                  <a:lnTo>
                    <a:pt x="168795" y="0"/>
                  </a:lnTo>
                  <a:close/>
                </a:path>
              </a:pathLst>
            </a:custGeom>
            <a:solidFill>
              <a:srgbClr val="FFFFFF"/>
            </a:solidFill>
          </p:spPr>
          <p:txBody>
            <a:bodyPr wrap="square" lIns="0" tIns="0" rIns="0" bIns="0" rtlCol="0"/>
            <a:lstStyle/>
            <a:p>
              <a:endParaRPr/>
            </a:p>
          </p:txBody>
        </p:sp>
        <p:sp>
          <p:nvSpPr>
            <p:cNvPr id="24" name="object 24"/>
            <p:cNvSpPr/>
            <p:nvPr/>
          </p:nvSpPr>
          <p:spPr>
            <a:xfrm>
              <a:off x="6968060" y="4121517"/>
              <a:ext cx="254635" cy="57785"/>
            </a:xfrm>
            <a:custGeom>
              <a:avLst/>
              <a:gdLst/>
              <a:ahLst/>
              <a:cxnLst/>
              <a:rect l="l" t="t" r="r" b="b"/>
              <a:pathLst>
                <a:path w="254634" h="57785">
                  <a:moveTo>
                    <a:pt x="111963" y="7302"/>
                  </a:moveTo>
                  <a:lnTo>
                    <a:pt x="119397" y="9409"/>
                  </a:lnTo>
                  <a:lnTo>
                    <a:pt x="127031" y="10112"/>
                  </a:lnTo>
                  <a:lnTo>
                    <a:pt x="134666" y="9409"/>
                  </a:lnTo>
                  <a:lnTo>
                    <a:pt x="142100" y="7302"/>
                  </a:lnTo>
                  <a:lnTo>
                    <a:pt x="149261" y="4661"/>
                  </a:lnTo>
                  <a:lnTo>
                    <a:pt x="156524" y="2317"/>
                  </a:lnTo>
                  <a:lnTo>
                    <a:pt x="163249" y="640"/>
                  </a:lnTo>
                  <a:lnTo>
                    <a:pt x="168795" y="0"/>
                  </a:lnTo>
                  <a:lnTo>
                    <a:pt x="196651" y="4889"/>
                  </a:lnTo>
                  <a:lnTo>
                    <a:pt x="214322" y="14952"/>
                  </a:lnTo>
                  <a:lnTo>
                    <a:pt x="230549" y="23279"/>
                  </a:lnTo>
                  <a:lnTo>
                    <a:pt x="254076" y="22961"/>
                  </a:lnTo>
                  <a:lnTo>
                    <a:pt x="241242" y="42741"/>
                  </a:lnTo>
                  <a:lnTo>
                    <a:pt x="230085" y="52898"/>
                  </a:lnTo>
                  <a:lnTo>
                    <a:pt x="214414" y="56640"/>
                  </a:lnTo>
                  <a:lnTo>
                    <a:pt x="188036" y="57175"/>
                  </a:lnTo>
                  <a:lnTo>
                    <a:pt x="176723" y="56041"/>
                  </a:lnTo>
                  <a:lnTo>
                    <a:pt x="166593" y="52949"/>
                  </a:lnTo>
                  <a:lnTo>
                    <a:pt x="157637" y="48367"/>
                  </a:lnTo>
                  <a:lnTo>
                    <a:pt x="149847" y="42760"/>
                  </a:lnTo>
                  <a:lnTo>
                    <a:pt x="138995" y="36606"/>
                  </a:lnTo>
                  <a:lnTo>
                    <a:pt x="127030" y="34563"/>
                  </a:lnTo>
                  <a:lnTo>
                    <a:pt x="115062" y="36624"/>
                  </a:lnTo>
                  <a:lnTo>
                    <a:pt x="104203" y="42786"/>
                  </a:lnTo>
                  <a:lnTo>
                    <a:pt x="96422" y="48383"/>
                  </a:lnTo>
                  <a:lnTo>
                    <a:pt x="87476" y="52957"/>
                  </a:lnTo>
                  <a:lnTo>
                    <a:pt x="77355" y="56043"/>
                  </a:lnTo>
                  <a:lnTo>
                    <a:pt x="66052" y="57175"/>
                  </a:lnTo>
                  <a:lnTo>
                    <a:pt x="36722" y="51829"/>
                  </a:lnTo>
                  <a:lnTo>
                    <a:pt x="16129" y="40068"/>
                  </a:lnTo>
                  <a:lnTo>
                    <a:pt x="3984" y="28307"/>
                  </a:lnTo>
                  <a:lnTo>
                    <a:pt x="0" y="22961"/>
                  </a:lnTo>
                  <a:lnTo>
                    <a:pt x="23522" y="23279"/>
                  </a:lnTo>
                  <a:lnTo>
                    <a:pt x="39739" y="14952"/>
                  </a:lnTo>
                  <a:lnTo>
                    <a:pt x="57398" y="4889"/>
                  </a:lnTo>
                  <a:lnTo>
                    <a:pt x="85242" y="0"/>
                  </a:lnTo>
                  <a:lnTo>
                    <a:pt x="90796" y="640"/>
                  </a:lnTo>
                  <a:lnTo>
                    <a:pt x="97526" y="2317"/>
                  </a:lnTo>
                  <a:lnTo>
                    <a:pt x="104794" y="4661"/>
                  </a:lnTo>
                  <a:lnTo>
                    <a:pt x="111963" y="7302"/>
                  </a:lnTo>
                  <a:close/>
                </a:path>
              </a:pathLst>
            </a:custGeom>
            <a:ln w="12700">
              <a:solidFill>
                <a:srgbClr val="00AE9D"/>
              </a:solidFill>
            </a:ln>
          </p:spPr>
          <p:txBody>
            <a:bodyPr wrap="square" lIns="0" tIns="0" rIns="0" bIns="0" rtlCol="0"/>
            <a:lstStyle/>
            <a:p>
              <a:endParaRPr/>
            </a:p>
          </p:txBody>
        </p:sp>
      </p:grpSp>
      <p:sp>
        <p:nvSpPr>
          <p:cNvPr id="25" name="object 25"/>
          <p:cNvSpPr/>
          <p:nvPr/>
        </p:nvSpPr>
        <p:spPr>
          <a:xfrm>
            <a:off x="7586302" y="4240443"/>
            <a:ext cx="467995" cy="904240"/>
          </a:xfrm>
          <a:custGeom>
            <a:avLst/>
            <a:gdLst/>
            <a:ahLst/>
            <a:cxnLst/>
            <a:rect l="l" t="t" r="r" b="b"/>
            <a:pathLst>
              <a:path w="467995" h="904239">
                <a:moveTo>
                  <a:pt x="0" y="903958"/>
                </a:moveTo>
                <a:lnTo>
                  <a:pt x="0" y="516051"/>
                </a:lnTo>
                <a:lnTo>
                  <a:pt x="547" y="409495"/>
                </a:lnTo>
                <a:lnTo>
                  <a:pt x="21572" y="346403"/>
                </a:lnTo>
                <a:lnTo>
                  <a:pt x="81833" y="301958"/>
                </a:lnTo>
                <a:lnTo>
                  <a:pt x="200088" y="251345"/>
                </a:lnTo>
                <a:lnTo>
                  <a:pt x="290205" y="214714"/>
                </a:lnTo>
                <a:lnTo>
                  <a:pt x="357920" y="185777"/>
                </a:lnTo>
                <a:lnTo>
                  <a:pt x="406287" y="162025"/>
                </a:lnTo>
                <a:lnTo>
                  <a:pt x="438361" y="140951"/>
                </a:lnTo>
                <a:lnTo>
                  <a:pt x="457196" y="120049"/>
                </a:lnTo>
                <a:lnTo>
                  <a:pt x="465848" y="96812"/>
                </a:lnTo>
                <a:lnTo>
                  <a:pt x="467385" y="0"/>
                </a:lnTo>
              </a:path>
            </a:pathLst>
          </a:custGeom>
          <a:ln w="12700">
            <a:solidFill>
              <a:srgbClr val="00AE9D"/>
            </a:solidFill>
          </a:ln>
        </p:spPr>
        <p:txBody>
          <a:bodyPr wrap="square" lIns="0" tIns="0" rIns="0" bIns="0" rtlCol="0"/>
          <a:lstStyle/>
          <a:p>
            <a:endParaRPr/>
          </a:p>
        </p:txBody>
      </p:sp>
      <p:sp>
        <p:nvSpPr>
          <p:cNvPr id="26" name="object 26"/>
          <p:cNvSpPr/>
          <p:nvPr/>
        </p:nvSpPr>
        <p:spPr>
          <a:xfrm>
            <a:off x="8310767" y="4238942"/>
            <a:ext cx="467995" cy="845185"/>
          </a:xfrm>
          <a:custGeom>
            <a:avLst/>
            <a:gdLst/>
            <a:ahLst/>
            <a:cxnLst/>
            <a:rect l="l" t="t" r="r" b="b"/>
            <a:pathLst>
              <a:path w="467995" h="845185">
                <a:moveTo>
                  <a:pt x="467385" y="845121"/>
                </a:moveTo>
                <a:lnTo>
                  <a:pt x="467385" y="517410"/>
                </a:lnTo>
                <a:lnTo>
                  <a:pt x="466837" y="410884"/>
                </a:lnTo>
                <a:lnTo>
                  <a:pt x="445812" y="347810"/>
                </a:lnTo>
                <a:lnTo>
                  <a:pt x="385551" y="303378"/>
                </a:lnTo>
                <a:lnTo>
                  <a:pt x="267296" y="252780"/>
                </a:lnTo>
                <a:lnTo>
                  <a:pt x="177179" y="216156"/>
                </a:lnTo>
                <a:lnTo>
                  <a:pt x="109465" y="187224"/>
                </a:lnTo>
                <a:lnTo>
                  <a:pt x="61098" y="163479"/>
                </a:lnTo>
                <a:lnTo>
                  <a:pt x="29024" y="142412"/>
                </a:lnTo>
                <a:lnTo>
                  <a:pt x="10188" y="121516"/>
                </a:lnTo>
                <a:lnTo>
                  <a:pt x="1536" y="98285"/>
                </a:lnTo>
                <a:lnTo>
                  <a:pt x="0" y="0"/>
                </a:lnTo>
              </a:path>
            </a:pathLst>
          </a:custGeom>
          <a:ln w="12700">
            <a:solidFill>
              <a:srgbClr val="00AE9D"/>
            </a:solidFill>
          </a:ln>
        </p:spPr>
        <p:txBody>
          <a:bodyPr wrap="square" lIns="0" tIns="0" rIns="0" bIns="0" rtlCol="0"/>
          <a:lstStyle/>
          <a:p>
            <a:endParaRPr/>
          </a:p>
        </p:txBody>
      </p:sp>
      <p:sp>
        <p:nvSpPr>
          <p:cNvPr id="27" name="object 27"/>
          <p:cNvSpPr/>
          <p:nvPr/>
        </p:nvSpPr>
        <p:spPr>
          <a:xfrm>
            <a:off x="7969160" y="4419112"/>
            <a:ext cx="212725" cy="380365"/>
          </a:xfrm>
          <a:custGeom>
            <a:avLst/>
            <a:gdLst/>
            <a:ahLst/>
            <a:cxnLst/>
            <a:rect l="l" t="t" r="r" b="b"/>
            <a:pathLst>
              <a:path w="212725" h="380364">
                <a:moveTo>
                  <a:pt x="0" y="0"/>
                </a:moveTo>
                <a:lnTo>
                  <a:pt x="34491" y="35194"/>
                </a:lnTo>
                <a:lnTo>
                  <a:pt x="59139" y="54814"/>
                </a:lnTo>
                <a:lnTo>
                  <a:pt x="85780" y="65960"/>
                </a:lnTo>
                <a:lnTo>
                  <a:pt x="126250" y="75730"/>
                </a:lnTo>
                <a:lnTo>
                  <a:pt x="212229" y="380326"/>
                </a:lnTo>
              </a:path>
            </a:pathLst>
          </a:custGeom>
          <a:ln w="12699">
            <a:solidFill>
              <a:srgbClr val="00AE9D"/>
            </a:solidFill>
          </a:ln>
        </p:spPr>
        <p:txBody>
          <a:bodyPr wrap="square" lIns="0" tIns="0" rIns="0" bIns="0" rtlCol="0"/>
          <a:lstStyle/>
          <a:p>
            <a:endParaRPr/>
          </a:p>
        </p:txBody>
      </p:sp>
      <p:grpSp>
        <p:nvGrpSpPr>
          <p:cNvPr id="28" name="object 28"/>
          <p:cNvGrpSpPr/>
          <p:nvPr/>
        </p:nvGrpSpPr>
        <p:grpSpPr>
          <a:xfrm>
            <a:off x="7666480" y="3472410"/>
            <a:ext cx="1056640" cy="821055"/>
            <a:chOff x="7666480" y="3472410"/>
            <a:chExt cx="1056640" cy="821055"/>
          </a:xfrm>
        </p:grpSpPr>
        <p:sp>
          <p:nvSpPr>
            <p:cNvPr id="29" name="object 29"/>
            <p:cNvSpPr/>
            <p:nvPr/>
          </p:nvSpPr>
          <p:spPr>
            <a:xfrm>
              <a:off x="7887352" y="3697177"/>
              <a:ext cx="589915" cy="589915"/>
            </a:xfrm>
            <a:custGeom>
              <a:avLst/>
              <a:gdLst/>
              <a:ahLst/>
              <a:cxnLst/>
              <a:rect l="l" t="t" r="r" b="b"/>
              <a:pathLst>
                <a:path w="589915" h="589914">
                  <a:moveTo>
                    <a:pt x="159582" y="32092"/>
                  </a:moveTo>
                  <a:lnTo>
                    <a:pt x="137592" y="36197"/>
                  </a:lnTo>
                  <a:lnTo>
                    <a:pt x="126919" y="42022"/>
                  </a:lnTo>
                  <a:lnTo>
                    <a:pt x="124554" y="53579"/>
                  </a:lnTo>
                  <a:lnTo>
                    <a:pt x="127489" y="74879"/>
                  </a:lnTo>
                  <a:lnTo>
                    <a:pt x="128609" y="97045"/>
                  </a:lnTo>
                  <a:lnTo>
                    <a:pt x="123857" y="110037"/>
                  </a:lnTo>
                  <a:lnTo>
                    <a:pt x="114809" y="116150"/>
                  </a:lnTo>
                  <a:lnTo>
                    <a:pt x="103042" y="117678"/>
                  </a:lnTo>
                  <a:lnTo>
                    <a:pt x="89881" y="119564"/>
                  </a:lnTo>
                  <a:lnTo>
                    <a:pt x="76865" y="125891"/>
                  </a:lnTo>
                  <a:lnTo>
                    <a:pt x="65857" y="137662"/>
                  </a:lnTo>
                  <a:lnTo>
                    <a:pt x="58719" y="155879"/>
                  </a:lnTo>
                  <a:lnTo>
                    <a:pt x="56495" y="170997"/>
                  </a:lnTo>
                  <a:lnTo>
                    <a:pt x="52411" y="179379"/>
                  </a:lnTo>
                  <a:lnTo>
                    <a:pt x="43458" y="184035"/>
                  </a:lnTo>
                  <a:lnTo>
                    <a:pt x="26626" y="187972"/>
                  </a:lnTo>
                  <a:lnTo>
                    <a:pt x="10416" y="202605"/>
                  </a:lnTo>
                  <a:lnTo>
                    <a:pt x="0" y="233891"/>
                  </a:lnTo>
                  <a:lnTo>
                    <a:pt x="439" y="273907"/>
                  </a:lnTo>
                  <a:lnTo>
                    <a:pt x="16796" y="314730"/>
                  </a:lnTo>
                  <a:lnTo>
                    <a:pt x="54134" y="348437"/>
                  </a:lnTo>
                  <a:lnTo>
                    <a:pt x="87132" y="478575"/>
                  </a:lnTo>
                  <a:lnTo>
                    <a:pt x="123284" y="547108"/>
                  </a:lnTo>
                  <a:lnTo>
                    <a:pt x="185227" y="576671"/>
                  </a:lnTo>
                  <a:lnTo>
                    <a:pt x="295599" y="589902"/>
                  </a:lnTo>
                  <a:lnTo>
                    <a:pt x="396362" y="585319"/>
                  </a:lnTo>
                  <a:lnTo>
                    <a:pt x="454147" y="558958"/>
                  </a:lnTo>
                  <a:lnTo>
                    <a:pt x="490732" y="488468"/>
                  </a:lnTo>
                  <a:lnTo>
                    <a:pt x="527895" y="351497"/>
                  </a:lnTo>
                  <a:lnTo>
                    <a:pt x="554107" y="340444"/>
                  </a:lnTo>
                  <a:lnTo>
                    <a:pt x="568576" y="331028"/>
                  </a:lnTo>
                  <a:lnTo>
                    <a:pt x="576458" y="318093"/>
                  </a:lnTo>
                  <a:lnTo>
                    <a:pt x="582911" y="296481"/>
                  </a:lnTo>
                  <a:lnTo>
                    <a:pt x="589452" y="262691"/>
                  </a:lnTo>
                  <a:lnTo>
                    <a:pt x="589404" y="227899"/>
                  </a:lnTo>
                  <a:lnTo>
                    <a:pt x="577321" y="202564"/>
                  </a:lnTo>
                  <a:lnTo>
                    <a:pt x="547757" y="197142"/>
                  </a:lnTo>
                  <a:lnTo>
                    <a:pt x="525835" y="199264"/>
                  </a:lnTo>
                  <a:lnTo>
                    <a:pt x="510100" y="196226"/>
                  </a:lnTo>
                  <a:lnTo>
                    <a:pt x="499821" y="189060"/>
                  </a:lnTo>
                  <a:lnTo>
                    <a:pt x="494265" y="178803"/>
                  </a:lnTo>
                  <a:lnTo>
                    <a:pt x="489228" y="168799"/>
                  </a:lnTo>
                  <a:lnTo>
                    <a:pt x="480324" y="161802"/>
                  </a:lnTo>
                  <a:lnTo>
                    <a:pt x="466547" y="157956"/>
                  </a:lnTo>
                  <a:lnTo>
                    <a:pt x="446894" y="157403"/>
                  </a:lnTo>
                  <a:lnTo>
                    <a:pt x="427836" y="154376"/>
                  </a:lnTo>
                  <a:lnTo>
                    <a:pt x="415944" y="144611"/>
                  </a:lnTo>
                  <a:lnTo>
                    <a:pt x="410357" y="130546"/>
                  </a:lnTo>
                  <a:lnTo>
                    <a:pt x="410216" y="114617"/>
                  </a:lnTo>
                  <a:lnTo>
                    <a:pt x="409114" y="100336"/>
                  </a:lnTo>
                  <a:lnTo>
                    <a:pt x="401423" y="89784"/>
                  </a:lnTo>
                  <a:lnTo>
                    <a:pt x="387430" y="83243"/>
                  </a:lnTo>
                  <a:lnTo>
                    <a:pt x="367417" y="81000"/>
                  </a:lnTo>
                  <a:lnTo>
                    <a:pt x="351042" y="76320"/>
                  </a:lnTo>
                  <a:lnTo>
                    <a:pt x="344119" y="64190"/>
                  </a:lnTo>
                  <a:lnTo>
                    <a:pt x="341207" y="47476"/>
                  </a:lnTo>
                  <a:lnTo>
                    <a:pt x="336861" y="29044"/>
                  </a:lnTo>
                  <a:lnTo>
                    <a:pt x="325519" y="16600"/>
                  </a:lnTo>
                  <a:lnTo>
                    <a:pt x="308015" y="13185"/>
                  </a:lnTo>
                  <a:lnTo>
                    <a:pt x="288503" y="14643"/>
                  </a:lnTo>
                  <a:lnTo>
                    <a:pt x="271139" y="16814"/>
                  </a:lnTo>
                  <a:lnTo>
                    <a:pt x="260587" y="15260"/>
                  </a:lnTo>
                  <a:lnTo>
                    <a:pt x="254332" y="10126"/>
                  </a:lnTo>
                  <a:lnTo>
                    <a:pt x="245784" y="4132"/>
                  </a:lnTo>
                  <a:lnTo>
                    <a:pt x="228352" y="0"/>
                  </a:lnTo>
                  <a:lnTo>
                    <a:pt x="210658" y="4535"/>
                  </a:lnTo>
                  <a:lnTo>
                    <a:pt x="203710" y="19103"/>
                  </a:lnTo>
                  <a:lnTo>
                    <a:pt x="204498" y="38258"/>
                  </a:lnTo>
                  <a:lnTo>
                    <a:pt x="210014" y="56553"/>
                  </a:lnTo>
                  <a:lnTo>
                    <a:pt x="213619" y="72666"/>
                  </a:lnTo>
                  <a:lnTo>
                    <a:pt x="211350" y="88066"/>
                  </a:lnTo>
                  <a:lnTo>
                    <a:pt x="204209" y="101464"/>
                  </a:lnTo>
                  <a:lnTo>
                    <a:pt x="193199" y="111569"/>
                  </a:lnTo>
                  <a:lnTo>
                    <a:pt x="183533" y="120163"/>
                  </a:lnTo>
                  <a:lnTo>
                    <a:pt x="178878" y="129903"/>
                  </a:lnTo>
                  <a:lnTo>
                    <a:pt x="177945" y="140789"/>
                  </a:lnTo>
                  <a:lnTo>
                    <a:pt x="179445" y="152819"/>
                  </a:lnTo>
                  <a:lnTo>
                    <a:pt x="181310" y="166551"/>
                  </a:lnTo>
                  <a:lnTo>
                    <a:pt x="180596" y="181284"/>
                  </a:lnTo>
                  <a:lnTo>
                    <a:pt x="174721" y="195158"/>
                  </a:lnTo>
                  <a:lnTo>
                    <a:pt x="161106" y="206311"/>
                  </a:lnTo>
                  <a:lnTo>
                    <a:pt x="147927" y="219351"/>
                  </a:lnTo>
                  <a:lnTo>
                    <a:pt x="142769" y="236113"/>
                  </a:lnTo>
                  <a:lnTo>
                    <a:pt x="142195" y="250583"/>
                  </a:lnTo>
                  <a:lnTo>
                    <a:pt x="142767" y="256743"/>
                  </a:lnTo>
                </a:path>
              </a:pathLst>
            </a:custGeom>
            <a:ln w="12700">
              <a:solidFill>
                <a:srgbClr val="00AE9D"/>
              </a:solidFill>
            </a:ln>
          </p:spPr>
          <p:txBody>
            <a:bodyPr wrap="square" lIns="0" tIns="0" rIns="0" bIns="0" rtlCol="0"/>
            <a:lstStyle/>
            <a:p>
              <a:endParaRPr/>
            </a:p>
          </p:txBody>
        </p:sp>
        <p:sp>
          <p:nvSpPr>
            <p:cNvPr id="30" name="object 30"/>
            <p:cNvSpPr/>
            <p:nvPr/>
          </p:nvSpPr>
          <p:spPr>
            <a:xfrm>
              <a:off x="7672830" y="3478760"/>
              <a:ext cx="1043940" cy="806450"/>
            </a:xfrm>
            <a:custGeom>
              <a:avLst/>
              <a:gdLst/>
              <a:ahLst/>
              <a:cxnLst/>
              <a:rect l="l" t="t" r="r" b="b"/>
              <a:pathLst>
                <a:path w="1043940" h="806450">
                  <a:moveTo>
                    <a:pt x="384203" y="779571"/>
                  </a:moveTo>
                  <a:lnTo>
                    <a:pt x="370107" y="784675"/>
                  </a:lnTo>
                  <a:lnTo>
                    <a:pt x="361348" y="786689"/>
                  </a:lnTo>
                  <a:lnTo>
                    <a:pt x="354273" y="785893"/>
                  </a:lnTo>
                  <a:lnTo>
                    <a:pt x="345227" y="782568"/>
                  </a:lnTo>
                  <a:lnTo>
                    <a:pt x="332884" y="781432"/>
                  </a:lnTo>
                  <a:lnTo>
                    <a:pt x="320341" y="784778"/>
                  </a:lnTo>
                  <a:lnTo>
                    <a:pt x="310608" y="789247"/>
                  </a:lnTo>
                  <a:lnTo>
                    <a:pt x="306695" y="791483"/>
                  </a:lnTo>
                  <a:lnTo>
                    <a:pt x="275358" y="803329"/>
                  </a:lnTo>
                  <a:lnTo>
                    <a:pt x="256786" y="806004"/>
                  </a:lnTo>
                  <a:lnTo>
                    <a:pt x="243664" y="798361"/>
                  </a:lnTo>
                  <a:lnTo>
                    <a:pt x="228679" y="779253"/>
                  </a:lnTo>
                  <a:lnTo>
                    <a:pt x="220338" y="768596"/>
                  </a:lnTo>
                  <a:lnTo>
                    <a:pt x="213574" y="762813"/>
                  </a:lnTo>
                  <a:lnTo>
                    <a:pt x="204803" y="759897"/>
                  </a:lnTo>
                  <a:lnTo>
                    <a:pt x="190439" y="757841"/>
                  </a:lnTo>
                  <a:lnTo>
                    <a:pt x="173206" y="755187"/>
                  </a:lnTo>
                  <a:lnTo>
                    <a:pt x="158122" y="750383"/>
                  </a:lnTo>
                  <a:lnTo>
                    <a:pt x="145046" y="741278"/>
                  </a:lnTo>
                  <a:lnTo>
                    <a:pt x="133835" y="725723"/>
                  </a:lnTo>
                  <a:lnTo>
                    <a:pt x="131547" y="713351"/>
                  </a:lnTo>
                  <a:lnTo>
                    <a:pt x="126961" y="706998"/>
                  </a:lnTo>
                  <a:lnTo>
                    <a:pt x="116637" y="704657"/>
                  </a:lnTo>
                  <a:lnTo>
                    <a:pt x="97132" y="704323"/>
                  </a:lnTo>
                  <a:lnTo>
                    <a:pt x="77580" y="701073"/>
                  </a:lnTo>
                  <a:lnTo>
                    <a:pt x="66919" y="692090"/>
                  </a:lnTo>
                  <a:lnTo>
                    <a:pt x="61421" y="678520"/>
                  </a:lnTo>
                  <a:lnTo>
                    <a:pt x="57356" y="661511"/>
                  </a:lnTo>
                  <a:lnTo>
                    <a:pt x="56021" y="653385"/>
                  </a:lnTo>
                  <a:lnTo>
                    <a:pt x="52389" y="648127"/>
                  </a:lnTo>
                  <a:lnTo>
                    <a:pt x="43592" y="643443"/>
                  </a:lnTo>
                  <a:lnTo>
                    <a:pt x="26762" y="637038"/>
                  </a:lnTo>
                  <a:lnTo>
                    <a:pt x="9079" y="625265"/>
                  </a:lnTo>
                  <a:lnTo>
                    <a:pt x="0" y="608184"/>
                  </a:lnTo>
                  <a:lnTo>
                    <a:pt x="98" y="589093"/>
                  </a:lnTo>
                  <a:lnTo>
                    <a:pt x="9947" y="571291"/>
                  </a:lnTo>
                  <a:lnTo>
                    <a:pt x="22132" y="555001"/>
                  </a:lnTo>
                  <a:lnTo>
                    <a:pt x="29444" y="538421"/>
                  </a:lnTo>
                  <a:lnTo>
                    <a:pt x="32742" y="521840"/>
                  </a:lnTo>
                  <a:lnTo>
                    <a:pt x="32883" y="505543"/>
                  </a:lnTo>
                  <a:lnTo>
                    <a:pt x="34344" y="491157"/>
                  </a:lnTo>
                  <a:lnTo>
                    <a:pt x="39962" y="479928"/>
                  </a:lnTo>
                  <a:lnTo>
                    <a:pt x="48158" y="471569"/>
                  </a:lnTo>
                  <a:lnTo>
                    <a:pt x="57356" y="465792"/>
                  </a:lnTo>
                  <a:lnTo>
                    <a:pt x="65892" y="458215"/>
                  </a:lnTo>
                  <a:lnTo>
                    <a:pt x="72850" y="445337"/>
                  </a:lnTo>
                  <a:lnTo>
                    <a:pt x="77798" y="428160"/>
                  </a:lnTo>
                  <a:lnTo>
                    <a:pt x="80305" y="407689"/>
                  </a:lnTo>
                  <a:lnTo>
                    <a:pt x="85155" y="388429"/>
                  </a:lnTo>
                  <a:lnTo>
                    <a:pt x="95027" y="374045"/>
                  </a:lnTo>
                  <a:lnTo>
                    <a:pt x="106333" y="364250"/>
                  </a:lnTo>
                  <a:lnTo>
                    <a:pt x="115484" y="358756"/>
                  </a:lnTo>
                  <a:lnTo>
                    <a:pt x="122631" y="351608"/>
                  </a:lnTo>
                  <a:lnTo>
                    <a:pt x="129060" y="338300"/>
                  </a:lnTo>
                  <a:lnTo>
                    <a:pt x="132907" y="320691"/>
                  </a:lnTo>
                  <a:lnTo>
                    <a:pt x="132311" y="300641"/>
                  </a:lnTo>
                  <a:lnTo>
                    <a:pt x="133484" y="283440"/>
                  </a:lnTo>
                  <a:lnTo>
                    <a:pt x="141681" y="271974"/>
                  </a:lnTo>
                  <a:lnTo>
                    <a:pt x="153607" y="264522"/>
                  </a:lnTo>
                  <a:lnTo>
                    <a:pt x="165966" y="259366"/>
                  </a:lnTo>
                  <a:lnTo>
                    <a:pt x="178009" y="255086"/>
                  </a:lnTo>
                  <a:lnTo>
                    <a:pt x="190055" y="248085"/>
                  </a:lnTo>
                  <a:lnTo>
                    <a:pt x="200381" y="233345"/>
                  </a:lnTo>
                  <a:lnTo>
                    <a:pt x="207267" y="205848"/>
                  </a:lnTo>
                  <a:lnTo>
                    <a:pt x="214676" y="179993"/>
                  </a:lnTo>
                  <a:lnTo>
                    <a:pt x="226387" y="168762"/>
                  </a:lnTo>
                  <a:lnTo>
                    <a:pt x="240392" y="164988"/>
                  </a:lnTo>
                  <a:lnTo>
                    <a:pt x="254688" y="161500"/>
                  </a:lnTo>
                  <a:lnTo>
                    <a:pt x="264729" y="155791"/>
                  </a:lnTo>
                  <a:lnTo>
                    <a:pt x="278080" y="144609"/>
                  </a:lnTo>
                  <a:lnTo>
                    <a:pt x="289677" y="128492"/>
                  </a:lnTo>
                  <a:lnTo>
                    <a:pt x="294452" y="107982"/>
                  </a:lnTo>
                  <a:lnTo>
                    <a:pt x="301208" y="96239"/>
                  </a:lnTo>
                  <a:lnTo>
                    <a:pt x="317285" y="91088"/>
                  </a:lnTo>
                  <a:lnTo>
                    <a:pt x="335713" y="90180"/>
                  </a:lnTo>
                  <a:lnTo>
                    <a:pt x="349519" y="91167"/>
                  </a:lnTo>
                  <a:lnTo>
                    <a:pt x="354995" y="92971"/>
                  </a:lnTo>
                  <a:lnTo>
                    <a:pt x="358892" y="91883"/>
                  </a:lnTo>
                  <a:lnTo>
                    <a:pt x="363075" y="86383"/>
                  </a:lnTo>
                  <a:lnTo>
                    <a:pt x="369408" y="74949"/>
                  </a:lnTo>
                  <a:lnTo>
                    <a:pt x="379259" y="58571"/>
                  </a:lnTo>
                  <a:lnTo>
                    <a:pt x="393615" y="42537"/>
                  </a:lnTo>
                  <a:lnTo>
                    <a:pt x="413765" y="31778"/>
                  </a:lnTo>
                  <a:lnTo>
                    <a:pt x="440997" y="31223"/>
                  </a:lnTo>
                  <a:lnTo>
                    <a:pt x="453462" y="34838"/>
                  </a:lnTo>
                  <a:lnTo>
                    <a:pt x="460421" y="36043"/>
                  </a:lnTo>
                  <a:lnTo>
                    <a:pt x="464395" y="34838"/>
                  </a:lnTo>
                  <a:lnTo>
                    <a:pt x="467909" y="31223"/>
                  </a:lnTo>
                  <a:lnTo>
                    <a:pt x="475179" y="21541"/>
                  </a:lnTo>
                  <a:lnTo>
                    <a:pt x="488872" y="8133"/>
                  </a:lnTo>
                  <a:lnTo>
                    <a:pt x="509216" y="0"/>
                  </a:lnTo>
                  <a:lnTo>
                    <a:pt x="536438" y="6141"/>
                  </a:lnTo>
                  <a:lnTo>
                    <a:pt x="550636" y="19196"/>
                  </a:lnTo>
                  <a:lnTo>
                    <a:pt x="561679" y="25714"/>
                  </a:lnTo>
                  <a:lnTo>
                    <a:pt x="575246" y="27647"/>
                  </a:lnTo>
                  <a:lnTo>
                    <a:pt x="597017" y="26943"/>
                  </a:lnTo>
                  <a:lnTo>
                    <a:pt x="620242" y="20778"/>
                  </a:lnTo>
                  <a:lnTo>
                    <a:pt x="633656" y="18914"/>
                  </a:lnTo>
                  <a:lnTo>
                    <a:pt x="642366" y="21521"/>
                  </a:lnTo>
                  <a:lnTo>
                    <a:pt x="651475" y="28772"/>
                  </a:lnTo>
                  <a:lnTo>
                    <a:pt x="662605" y="39933"/>
                  </a:lnTo>
                  <a:lnTo>
                    <a:pt x="674684" y="51522"/>
                  </a:lnTo>
                  <a:lnTo>
                    <a:pt x="688772" y="59613"/>
                  </a:lnTo>
                  <a:lnTo>
                    <a:pt x="705932" y="60281"/>
                  </a:lnTo>
                  <a:lnTo>
                    <a:pt x="729893" y="50892"/>
                  </a:lnTo>
                  <a:lnTo>
                    <a:pt x="743934" y="48271"/>
                  </a:lnTo>
                  <a:lnTo>
                    <a:pt x="753502" y="52878"/>
                  </a:lnTo>
                  <a:lnTo>
                    <a:pt x="764047" y="65170"/>
                  </a:lnTo>
                  <a:lnTo>
                    <a:pt x="774207" y="81423"/>
                  </a:lnTo>
                  <a:lnTo>
                    <a:pt x="782675" y="96098"/>
                  </a:lnTo>
                  <a:lnTo>
                    <a:pt x="794987" y="106929"/>
                  </a:lnTo>
                  <a:lnTo>
                    <a:pt x="816676" y="111652"/>
                  </a:lnTo>
                  <a:lnTo>
                    <a:pt x="835126" y="111444"/>
                  </a:lnTo>
                  <a:lnTo>
                    <a:pt x="844972" y="114560"/>
                  </a:lnTo>
                  <a:lnTo>
                    <a:pt x="849541" y="123868"/>
                  </a:lnTo>
                  <a:lnTo>
                    <a:pt x="852160" y="142234"/>
                  </a:lnTo>
                  <a:lnTo>
                    <a:pt x="854526" y="160953"/>
                  </a:lnTo>
                  <a:lnTo>
                    <a:pt x="858470" y="171588"/>
                  </a:lnTo>
                  <a:lnTo>
                    <a:pt x="866831" y="178097"/>
                  </a:lnTo>
                  <a:lnTo>
                    <a:pt x="882449" y="184436"/>
                  </a:lnTo>
                  <a:lnTo>
                    <a:pt x="900247" y="194066"/>
                  </a:lnTo>
                  <a:lnTo>
                    <a:pt x="913310" y="207564"/>
                  </a:lnTo>
                  <a:lnTo>
                    <a:pt x="921726" y="224561"/>
                  </a:lnTo>
                  <a:lnTo>
                    <a:pt x="925579" y="244685"/>
                  </a:lnTo>
                  <a:lnTo>
                    <a:pt x="926635" y="255330"/>
                  </a:lnTo>
                  <a:lnTo>
                    <a:pt x="929409" y="262223"/>
                  </a:lnTo>
                  <a:lnTo>
                    <a:pt x="936082" y="268373"/>
                  </a:lnTo>
                  <a:lnTo>
                    <a:pt x="948832" y="276790"/>
                  </a:lnTo>
                  <a:lnTo>
                    <a:pt x="961718" y="287506"/>
                  </a:lnTo>
                  <a:lnTo>
                    <a:pt x="968411" y="298966"/>
                  </a:lnTo>
                  <a:lnTo>
                    <a:pt x="970515" y="311800"/>
                  </a:lnTo>
                  <a:lnTo>
                    <a:pt x="969635" y="326638"/>
                  </a:lnTo>
                  <a:lnTo>
                    <a:pt x="969935" y="342313"/>
                  </a:lnTo>
                  <a:lnTo>
                    <a:pt x="974109" y="356840"/>
                  </a:lnTo>
                  <a:lnTo>
                    <a:pt x="981554" y="369645"/>
                  </a:lnTo>
                  <a:lnTo>
                    <a:pt x="991669" y="380156"/>
                  </a:lnTo>
                  <a:lnTo>
                    <a:pt x="1000243" y="390371"/>
                  </a:lnTo>
                  <a:lnTo>
                    <a:pt x="1004285" y="402481"/>
                  </a:lnTo>
                  <a:lnTo>
                    <a:pt x="1005001" y="416198"/>
                  </a:lnTo>
                  <a:lnTo>
                    <a:pt x="1003595" y="431235"/>
                  </a:lnTo>
                  <a:lnTo>
                    <a:pt x="1003049" y="445825"/>
                  </a:lnTo>
                  <a:lnTo>
                    <a:pt x="1005660" y="458524"/>
                  </a:lnTo>
                  <a:lnTo>
                    <a:pt x="1011598" y="469504"/>
                  </a:lnTo>
                  <a:lnTo>
                    <a:pt x="1021032" y="478936"/>
                  </a:lnTo>
                  <a:lnTo>
                    <a:pt x="1030735" y="487967"/>
                  </a:lnTo>
                  <a:lnTo>
                    <a:pt x="1036942" y="498431"/>
                  </a:lnTo>
                  <a:lnTo>
                    <a:pt x="1039020" y="511533"/>
                  </a:lnTo>
                  <a:lnTo>
                    <a:pt x="1036335" y="528479"/>
                  </a:lnTo>
                  <a:lnTo>
                    <a:pt x="1032548" y="544947"/>
                  </a:lnTo>
                  <a:lnTo>
                    <a:pt x="1031319" y="557457"/>
                  </a:lnTo>
                  <a:lnTo>
                    <a:pt x="1031985" y="568477"/>
                  </a:lnTo>
                  <a:lnTo>
                    <a:pt x="1033884" y="580473"/>
                  </a:lnTo>
                  <a:lnTo>
                    <a:pt x="1038645" y="596558"/>
                  </a:lnTo>
                  <a:lnTo>
                    <a:pt x="1043519" y="615829"/>
                  </a:lnTo>
                  <a:lnTo>
                    <a:pt x="1041280" y="634701"/>
                  </a:lnTo>
                  <a:lnTo>
                    <a:pt x="1024702" y="649586"/>
                  </a:lnTo>
                  <a:lnTo>
                    <a:pt x="1005253" y="657652"/>
                  </a:lnTo>
                  <a:lnTo>
                    <a:pt x="994608" y="661818"/>
                  </a:lnTo>
                  <a:lnTo>
                    <a:pt x="985856" y="667129"/>
                  </a:lnTo>
                  <a:lnTo>
                    <a:pt x="972086" y="678631"/>
                  </a:lnTo>
                  <a:lnTo>
                    <a:pt x="958827" y="691974"/>
                  </a:lnTo>
                  <a:lnTo>
                    <a:pt x="951361" y="700729"/>
                  </a:lnTo>
                  <a:lnTo>
                    <a:pt x="942402" y="706845"/>
                  </a:lnTo>
                  <a:lnTo>
                    <a:pt x="904762" y="718648"/>
                  </a:lnTo>
                  <a:lnTo>
                    <a:pt x="870511" y="745916"/>
                  </a:lnTo>
                  <a:lnTo>
                    <a:pt x="856028" y="753758"/>
                  </a:lnTo>
                  <a:lnTo>
                    <a:pt x="838815" y="755895"/>
                  </a:lnTo>
                  <a:lnTo>
                    <a:pt x="820398" y="753959"/>
                  </a:lnTo>
                  <a:lnTo>
                    <a:pt x="802300" y="749586"/>
                  </a:lnTo>
                  <a:lnTo>
                    <a:pt x="792952" y="746824"/>
                  </a:lnTo>
                  <a:lnTo>
                    <a:pt x="787190" y="747019"/>
                  </a:lnTo>
                  <a:lnTo>
                    <a:pt x="782633" y="751174"/>
                  </a:lnTo>
                  <a:lnTo>
                    <a:pt x="776900" y="760292"/>
                  </a:lnTo>
                  <a:lnTo>
                    <a:pt x="768696" y="774809"/>
                  </a:lnTo>
                  <a:lnTo>
                    <a:pt x="761755" y="782420"/>
                  </a:lnTo>
                  <a:lnTo>
                    <a:pt x="752290" y="785618"/>
                  </a:lnTo>
                  <a:lnTo>
                    <a:pt x="736514" y="786898"/>
                  </a:lnTo>
                  <a:lnTo>
                    <a:pt x="719679" y="785998"/>
                  </a:lnTo>
                  <a:lnTo>
                    <a:pt x="707804" y="783149"/>
                  </a:lnTo>
                  <a:lnTo>
                    <a:pt x="698279" y="781562"/>
                  </a:lnTo>
                  <a:lnTo>
                    <a:pt x="688495" y="784447"/>
                  </a:lnTo>
                  <a:lnTo>
                    <a:pt x="676758" y="791521"/>
                  </a:lnTo>
                  <a:lnTo>
                    <a:pt x="663616" y="797463"/>
                  </a:lnTo>
                  <a:lnTo>
                    <a:pt x="649797" y="797926"/>
                  </a:lnTo>
                  <a:lnTo>
                    <a:pt x="636031" y="788562"/>
                  </a:lnTo>
                </a:path>
              </a:pathLst>
            </a:custGeom>
            <a:ln w="12700">
              <a:solidFill>
                <a:srgbClr val="00AE9D"/>
              </a:solidFill>
            </a:ln>
          </p:spPr>
          <p:txBody>
            <a:bodyPr wrap="square" lIns="0" tIns="0" rIns="0" bIns="0" rtlCol="0"/>
            <a:lstStyle/>
            <a:p>
              <a:endParaRPr/>
            </a:p>
          </p:txBody>
        </p:sp>
      </p:grpSp>
      <p:sp>
        <p:nvSpPr>
          <p:cNvPr id="31" name="object 31"/>
          <p:cNvSpPr/>
          <p:nvPr/>
        </p:nvSpPr>
        <p:spPr>
          <a:xfrm>
            <a:off x="8183063" y="4420622"/>
            <a:ext cx="218440" cy="379095"/>
          </a:xfrm>
          <a:custGeom>
            <a:avLst/>
            <a:gdLst/>
            <a:ahLst/>
            <a:cxnLst/>
            <a:rect l="l" t="t" r="r" b="b"/>
            <a:pathLst>
              <a:path w="218440" h="379095">
                <a:moveTo>
                  <a:pt x="0" y="378510"/>
                </a:moveTo>
                <a:lnTo>
                  <a:pt x="84391" y="79857"/>
                </a:lnTo>
                <a:lnTo>
                  <a:pt x="123317" y="62022"/>
                </a:lnTo>
                <a:lnTo>
                  <a:pt x="150244" y="47758"/>
                </a:lnTo>
                <a:lnTo>
                  <a:pt x="177728" y="29579"/>
                </a:lnTo>
                <a:lnTo>
                  <a:pt x="218325" y="0"/>
                </a:lnTo>
              </a:path>
            </a:pathLst>
          </a:custGeom>
          <a:ln w="12700">
            <a:solidFill>
              <a:srgbClr val="00AE9D"/>
            </a:solidFill>
          </a:ln>
        </p:spPr>
        <p:txBody>
          <a:bodyPr wrap="square" lIns="0" tIns="0" rIns="0" bIns="0" rtlCol="0"/>
          <a:lstStyle/>
          <a:p>
            <a:endParaRPr/>
          </a:p>
        </p:txBody>
      </p:sp>
      <p:grpSp>
        <p:nvGrpSpPr>
          <p:cNvPr id="32" name="object 32"/>
          <p:cNvGrpSpPr/>
          <p:nvPr/>
        </p:nvGrpSpPr>
        <p:grpSpPr>
          <a:xfrm>
            <a:off x="0" y="1630756"/>
            <a:ext cx="3049270" cy="3514090"/>
            <a:chOff x="0" y="1630756"/>
            <a:chExt cx="3049270" cy="3514090"/>
          </a:xfrm>
        </p:grpSpPr>
        <p:sp>
          <p:nvSpPr>
            <p:cNvPr id="33" name="object 33"/>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4" name="object 34"/>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5" name="object 35"/>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5" name="object 45"/>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6" name="object 46"/>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56" name="object 56"/>
          <p:cNvSpPr txBox="1">
            <a:spLocks noGrp="1"/>
          </p:cNvSpPr>
          <p:nvPr>
            <p:ph type="title"/>
          </p:nvPr>
        </p:nvSpPr>
        <p:spPr>
          <a:xfrm>
            <a:off x="493074" y="533377"/>
            <a:ext cx="8157850" cy="833562"/>
          </a:xfrm>
          <a:prstGeom prst="rect">
            <a:avLst/>
          </a:prstGeom>
        </p:spPr>
        <p:txBody>
          <a:bodyPr vert="horz" wrap="square" lIns="0" tIns="63500" rIns="0" bIns="0" rtlCol="0">
            <a:spAutoFit/>
          </a:bodyPr>
          <a:lstStyle/>
          <a:p>
            <a:pPr marL="12700" marR="5080">
              <a:lnSpc>
                <a:spcPts val="3000"/>
              </a:lnSpc>
              <a:spcBef>
                <a:spcPts val="500"/>
              </a:spcBef>
            </a:pPr>
            <a:r>
              <a:rPr spc="-5" dirty="0"/>
              <a:t>WAS</a:t>
            </a:r>
            <a:r>
              <a:rPr spc="-35" dirty="0"/>
              <a:t> </a:t>
            </a:r>
            <a:r>
              <a:rPr dirty="0"/>
              <a:t>SOLLEN</a:t>
            </a:r>
            <a:r>
              <a:rPr spc="-30" dirty="0"/>
              <a:t> </a:t>
            </a:r>
            <a:r>
              <a:rPr spc="-25" dirty="0"/>
              <a:t>KOMMENTATOR:INNEN</a:t>
            </a:r>
            <a:r>
              <a:rPr spc="-30" dirty="0"/>
              <a:t> </a:t>
            </a:r>
            <a:r>
              <a:rPr dirty="0"/>
              <a:t>UND</a:t>
            </a:r>
            <a:r>
              <a:rPr spc="-30" dirty="0"/>
              <a:t> </a:t>
            </a:r>
            <a:r>
              <a:rPr lang="de-DE" spc="-30" dirty="0" smtClean="0"/>
              <a:t/>
            </a:r>
            <a:br>
              <a:rPr lang="de-DE" spc="-30" dirty="0" smtClean="0"/>
            </a:br>
            <a:r>
              <a:rPr spc="-5" dirty="0" smtClean="0"/>
              <a:t>LESER:INNEN </a:t>
            </a:r>
            <a:r>
              <a:rPr spc="-490" dirty="0" smtClean="0"/>
              <a:t> </a:t>
            </a:r>
            <a:r>
              <a:rPr dirty="0"/>
              <a:t>AUS</a:t>
            </a:r>
            <a:r>
              <a:rPr spc="-35" dirty="0"/>
              <a:t> </a:t>
            </a:r>
            <a:r>
              <a:rPr dirty="0"/>
              <a:t>DER</a:t>
            </a:r>
            <a:r>
              <a:rPr spc="-30" dirty="0"/>
              <a:t> </a:t>
            </a:r>
            <a:r>
              <a:rPr dirty="0"/>
              <a:t>ONLINEDISKUSSION</a:t>
            </a:r>
            <a:r>
              <a:rPr spc="-35" dirty="0"/>
              <a:t> </a:t>
            </a:r>
            <a:r>
              <a:rPr spc="-5" dirty="0"/>
              <a:t>MITNEHMEN?</a:t>
            </a:r>
          </a:p>
        </p:txBody>
      </p:sp>
      <p:pic>
        <p:nvPicPr>
          <p:cNvPr id="58" name="Grafik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60" name="Grafik 59" descr="Ein Bild, das Text enthält.&#10;&#10;Automatisch generierte Beschreibung">
            <a:extLst>
              <a:ext uri="{FF2B5EF4-FFF2-40B4-BE49-F238E27FC236}">
                <a16:creationId xmlns:a16="http://schemas.microsoft.com/office/drawing/2014/main" xmlns="" id="{F166B8ED-0588-B64D-88C7-5D98CFFAF0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000" t="66296" r="3333"/>
          <a:stretch/>
        </p:blipFill>
        <p:spPr>
          <a:xfrm>
            <a:off x="6400800" y="3413125"/>
            <a:ext cx="2438400" cy="1733550"/>
          </a:xfrm>
          <a:prstGeom prst="rect">
            <a:avLst/>
          </a:prstGeom>
        </p:spPr>
      </p:pic>
      <p:sp>
        <p:nvSpPr>
          <p:cNvPr id="59" name="Textplatzhalter 58"/>
          <p:cNvSpPr>
            <a:spLocks noGrp="1"/>
          </p:cNvSpPr>
          <p:nvPr>
            <p:ph type="body" idx="1"/>
          </p:nvPr>
        </p:nvSpPr>
        <p:spPr/>
        <p:txBody>
          <a:bodyPr>
            <a:noAutofit/>
          </a:bodyPr>
          <a:lstStyle/>
          <a:p>
            <a:endParaRPr lang="de-DE" dirty="0"/>
          </a:p>
        </p:txBody>
      </p:sp>
      <p:sp>
        <p:nvSpPr>
          <p:cNvPr id="47" name="Foliennummernplatzhalter 46"/>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14</a:t>
            </a:fld>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63587" y="3519718"/>
            <a:ext cx="1012825" cy="1631314"/>
            <a:chOff x="6663587" y="3519718"/>
            <a:chExt cx="1012825" cy="1631314"/>
          </a:xfrm>
        </p:grpSpPr>
        <p:sp>
          <p:nvSpPr>
            <p:cNvPr id="3" name="object 3"/>
            <p:cNvSpPr/>
            <p:nvPr/>
          </p:nvSpPr>
          <p:spPr>
            <a:xfrm>
              <a:off x="7133992" y="4465037"/>
              <a:ext cx="347980" cy="102235"/>
            </a:xfrm>
            <a:custGeom>
              <a:avLst/>
              <a:gdLst/>
              <a:ahLst/>
              <a:cxnLst/>
              <a:rect l="l" t="t" r="r" b="b"/>
              <a:pathLst>
                <a:path w="347979" h="102235">
                  <a:moveTo>
                    <a:pt x="0" y="62496"/>
                  </a:moveTo>
                  <a:lnTo>
                    <a:pt x="43586" y="79632"/>
                  </a:lnTo>
                  <a:lnTo>
                    <a:pt x="170882" y="102164"/>
                  </a:lnTo>
                  <a:lnTo>
                    <a:pt x="231490" y="98509"/>
                  </a:lnTo>
                  <a:lnTo>
                    <a:pt x="281938" y="67147"/>
                  </a:lnTo>
                  <a:lnTo>
                    <a:pt x="347853" y="0"/>
                  </a:lnTo>
                </a:path>
              </a:pathLst>
            </a:custGeom>
            <a:ln w="12700">
              <a:solidFill>
                <a:srgbClr val="00AE9D"/>
              </a:solidFill>
            </a:ln>
          </p:spPr>
          <p:txBody>
            <a:bodyPr wrap="square" lIns="0" tIns="0" rIns="0" bIns="0" rtlCol="0"/>
            <a:lstStyle/>
            <a:p>
              <a:endParaRPr/>
            </a:p>
          </p:txBody>
        </p:sp>
        <p:sp>
          <p:nvSpPr>
            <p:cNvPr id="4" name="object 4"/>
            <p:cNvSpPr/>
            <p:nvPr/>
          </p:nvSpPr>
          <p:spPr>
            <a:xfrm>
              <a:off x="6856904" y="3526068"/>
              <a:ext cx="812800" cy="1618615"/>
            </a:xfrm>
            <a:custGeom>
              <a:avLst/>
              <a:gdLst/>
              <a:ahLst/>
              <a:cxnLst/>
              <a:rect l="l" t="t" r="r" b="b"/>
              <a:pathLst>
                <a:path w="812800" h="1618614">
                  <a:moveTo>
                    <a:pt x="773890" y="1000709"/>
                  </a:moveTo>
                  <a:lnTo>
                    <a:pt x="812563" y="518398"/>
                  </a:lnTo>
                  <a:lnTo>
                    <a:pt x="798912" y="256901"/>
                  </a:lnTo>
                  <a:lnTo>
                    <a:pt x="709046" y="125564"/>
                  </a:lnTo>
                  <a:lnTo>
                    <a:pt x="519077" y="33731"/>
                  </a:lnTo>
                  <a:lnTo>
                    <a:pt x="483292" y="23778"/>
                  </a:lnTo>
                  <a:lnTo>
                    <a:pt x="460306" y="22355"/>
                  </a:lnTo>
                  <a:lnTo>
                    <a:pt x="440165" y="31166"/>
                  </a:lnTo>
                  <a:lnTo>
                    <a:pt x="412917" y="51917"/>
                  </a:lnTo>
                  <a:lnTo>
                    <a:pt x="376137" y="15584"/>
                  </a:lnTo>
                  <a:lnTo>
                    <a:pt x="346182" y="0"/>
                  </a:lnTo>
                  <a:lnTo>
                    <a:pt x="307126" y="2036"/>
                  </a:lnTo>
                  <a:lnTo>
                    <a:pt x="243042" y="18567"/>
                  </a:lnTo>
                  <a:lnTo>
                    <a:pt x="197819" y="43957"/>
                  </a:lnTo>
                  <a:lnTo>
                    <a:pt x="166025" y="76611"/>
                  </a:lnTo>
                  <a:lnTo>
                    <a:pt x="134172" y="122630"/>
                  </a:lnTo>
                  <a:lnTo>
                    <a:pt x="103336" y="182682"/>
                  </a:lnTo>
                  <a:lnTo>
                    <a:pt x="88637" y="218180"/>
                  </a:lnTo>
                  <a:lnTo>
                    <a:pt x="74595" y="257438"/>
                  </a:lnTo>
                  <a:lnTo>
                    <a:pt x="61346" y="300539"/>
                  </a:lnTo>
                  <a:lnTo>
                    <a:pt x="49025" y="347566"/>
                  </a:lnTo>
                  <a:lnTo>
                    <a:pt x="37766" y="398605"/>
                  </a:lnTo>
                  <a:lnTo>
                    <a:pt x="27704" y="453738"/>
                  </a:lnTo>
                  <a:lnTo>
                    <a:pt x="18973" y="513049"/>
                  </a:lnTo>
                  <a:lnTo>
                    <a:pt x="11708" y="576622"/>
                  </a:lnTo>
                  <a:lnTo>
                    <a:pt x="6043" y="644540"/>
                  </a:lnTo>
                  <a:lnTo>
                    <a:pt x="2114" y="716888"/>
                  </a:lnTo>
                  <a:lnTo>
                    <a:pt x="55" y="793748"/>
                  </a:lnTo>
                  <a:lnTo>
                    <a:pt x="0" y="875206"/>
                  </a:lnTo>
                  <a:lnTo>
                    <a:pt x="2084" y="961343"/>
                  </a:lnTo>
                  <a:lnTo>
                    <a:pt x="6441" y="1052245"/>
                  </a:lnTo>
                  <a:lnTo>
                    <a:pt x="20594" y="1618333"/>
                  </a:lnTo>
                </a:path>
              </a:pathLst>
            </a:custGeom>
            <a:ln w="12700">
              <a:solidFill>
                <a:srgbClr val="00AE9D"/>
              </a:solidFill>
            </a:ln>
          </p:spPr>
          <p:txBody>
            <a:bodyPr wrap="square" lIns="0" tIns="0" rIns="0" bIns="0" rtlCol="0"/>
            <a:lstStyle/>
            <a:p>
              <a:endParaRPr/>
            </a:p>
          </p:txBody>
        </p:sp>
        <p:sp>
          <p:nvSpPr>
            <p:cNvPr id="5" name="object 5"/>
            <p:cNvSpPr/>
            <p:nvPr/>
          </p:nvSpPr>
          <p:spPr>
            <a:xfrm>
              <a:off x="6669937" y="4540730"/>
              <a:ext cx="192405" cy="603885"/>
            </a:xfrm>
            <a:custGeom>
              <a:avLst/>
              <a:gdLst/>
              <a:ahLst/>
              <a:cxnLst/>
              <a:rect l="l" t="t" r="r" b="b"/>
              <a:pathLst>
                <a:path w="192404" h="603885">
                  <a:moveTo>
                    <a:pt x="5677" y="603671"/>
                  </a:moveTo>
                  <a:lnTo>
                    <a:pt x="5677" y="252780"/>
                  </a:lnTo>
                  <a:lnTo>
                    <a:pt x="0" y="140903"/>
                  </a:lnTo>
                  <a:lnTo>
                    <a:pt x="17500" y="77279"/>
                  </a:lnTo>
                  <a:lnTo>
                    <a:pt x="75631" y="38211"/>
                  </a:lnTo>
                  <a:lnTo>
                    <a:pt x="191847" y="0"/>
                  </a:lnTo>
                </a:path>
              </a:pathLst>
            </a:custGeom>
            <a:ln w="12700">
              <a:solidFill>
                <a:srgbClr val="00AE9D"/>
              </a:solidFill>
            </a:ln>
          </p:spPr>
          <p:txBody>
            <a:bodyPr wrap="square" lIns="0" tIns="0" rIns="0" bIns="0" rtlCol="0"/>
            <a:lstStyle/>
            <a:p>
              <a:endParaRPr/>
            </a:p>
          </p:txBody>
        </p:sp>
        <p:sp>
          <p:nvSpPr>
            <p:cNvPr id="6" name="object 6"/>
            <p:cNvSpPr/>
            <p:nvPr/>
          </p:nvSpPr>
          <p:spPr>
            <a:xfrm>
              <a:off x="6963243" y="3722045"/>
              <a:ext cx="584835" cy="607060"/>
            </a:xfrm>
            <a:custGeom>
              <a:avLst/>
              <a:gdLst/>
              <a:ahLst/>
              <a:cxnLst/>
              <a:rect l="l" t="t" r="r" b="b"/>
              <a:pathLst>
                <a:path w="584834" h="607060">
                  <a:moveTo>
                    <a:pt x="404914" y="171183"/>
                  </a:moveTo>
                  <a:lnTo>
                    <a:pt x="317916" y="202570"/>
                  </a:lnTo>
                  <a:lnTo>
                    <a:pt x="252998" y="217395"/>
                  </a:lnTo>
                  <a:lnTo>
                    <a:pt x="177833" y="219585"/>
                  </a:lnTo>
                  <a:lnTo>
                    <a:pt x="60096" y="213067"/>
                  </a:lnTo>
                  <a:lnTo>
                    <a:pt x="26031" y="204885"/>
                  </a:lnTo>
                  <a:lnTo>
                    <a:pt x="8416" y="206805"/>
                  </a:lnTo>
                  <a:lnTo>
                    <a:pt x="1617" y="223010"/>
                  </a:lnTo>
                  <a:lnTo>
                    <a:pt x="0" y="257683"/>
                  </a:lnTo>
                  <a:lnTo>
                    <a:pt x="2229" y="295733"/>
                  </a:lnTo>
                  <a:lnTo>
                    <a:pt x="11930" y="328812"/>
                  </a:lnTo>
                  <a:lnTo>
                    <a:pt x="31219" y="354780"/>
                  </a:lnTo>
                  <a:lnTo>
                    <a:pt x="62217" y="371500"/>
                  </a:lnTo>
                  <a:lnTo>
                    <a:pt x="88159" y="507485"/>
                  </a:lnTo>
                  <a:lnTo>
                    <a:pt x="121786" y="577315"/>
                  </a:lnTo>
                  <a:lnTo>
                    <a:pt x="185579" y="603041"/>
                  </a:lnTo>
                  <a:lnTo>
                    <a:pt x="302018" y="606717"/>
                  </a:lnTo>
                  <a:lnTo>
                    <a:pt x="403628" y="569726"/>
                  </a:lnTo>
                  <a:lnTo>
                    <a:pt x="471806" y="488346"/>
                  </a:lnTo>
                  <a:lnTo>
                    <a:pt x="510107" y="406967"/>
                  </a:lnTo>
                  <a:lnTo>
                    <a:pt x="522084" y="369976"/>
                  </a:lnTo>
                  <a:lnTo>
                    <a:pt x="558053" y="366585"/>
                  </a:lnTo>
                  <a:lnTo>
                    <a:pt x="576524" y="354231"/>
                  </a:lnTo>
                  <a:lnTo>
                    <a:pt x="583329" y="322813"/>
                  </a:lnTo>
                  <a:lnTo>
                    <a:pt x="584301" y="262229"/>
                  </a:lnTo>
                  <a:lnTo>
                    <a:pt x="582438" y="237632"/>
                  </a:lnTo>
                  <a:lnTo>
                    <a:pt x="579635" y="223616"/>
                  </a:lnTo>
                  <a:lnTo>
                    <a:pt x="573930" y="214946"/>
                  </a:lnTo>
                  <a:lnTo>
                    <a:pt x="563359" y="206387"/>
                  </a:lnTo>
                  <a:lnTo>
                    <a:pt x="539144" y="203098"/>
                  </a:lnTo>
                  <a:lnTo>
                    <a:pt x="526710" y="199409"/>
                  </a:lnTo>
                  <a:lnTo>
                    <a:pt x="522129" y="192986"/>
                  </a:lnTo>
                  <a:lnTo>
                    <a:pt x="521474" y="181495"/>
                  </a:lnTo>
                  <a:lnTo>
                    <a:pt x="518509" y="148231"/>
                  </a:lnTo>
                  <a:lnTo>
                    <a:pt x="508457" y="92457"/>
                  </a:lnTo>
                  <a:lnTo>
                    <a:pt x="489585" y="35829"/>
                  </a:lnTo>
                  <a:lnTo>
                    <a:pt x="460159" y="0"/>
                  </a:lnTo>
                  <a:lnTo>
                    <a:pt x="449566" y="93843"/>
                  </a:lnTo>
                  <a:lnTo>
                    <a:pt x="440280" y="142955"/>
                  </a:lnTo>
                  <a:lnTo>
                    <a:pt x="427122" y="163386"/>
                  </a:lnTo>
                  <a:lnTo>
                    <a:pt x="404914" y="171183"/>
                  </a:lnTo>
                  <a:close/>
                </a:path>
              </a:pathLst>
            </a:custGeom>
            <a:ln w="12700">
              <a:solidFill>
                <a:srgbClr val="00AE9D"/>
              </a:solidFill>
            </a:ln>
          </p:spPr>
          <p:txBody>
            <a:bodyPr wrap="square" lIns="0" tIns="0" rIns="0" bIns="0" rtlCol="0"/>
            <a:lstStyle/>
            <a:p>
              <a:endParaRPr/>
            </a:p>
          </p:txBody>
        </p:sp>
        <p:sp>
          <p:nvSpPr>
            <p:cNvPr id="7" name="object 7"/>
            <p:cNvSpPr/>
            <p:nvPr/>
          </p:nvSpPr>
          <p:spPr>
            <a:xfrm>
              <a:off x="7375007" y="4291378"/>
              <a:ext cx="258445" cy="239395"/>
            </a:xfrm>
            <a:custGeom>
              <a:avLst/>
              <a:gdLst/>
              <a:ahLst/>
              <a:cxnLst/>
              <a:rect l="l" t="t" r="r" b="b"/>
              <a:pathLst>
                <a:path w="258445" h="239395">
                  <a:moveTo>
                    <a:pt x="258152" y="238912"/>
                  </a:moveTo>
                  <a:lnTo>
                    <a:pt x="201903" y="211620"/>
                  </a:lnTo>
                  <a:lnTo>
                    <a:pt x="157243" y="192809"/>
                  </a:lnTo>
                  <a:lnTo>
                    <a:pt x="120360" y="178134"/>
                  </a:lnTo>
                  <a:lnTo>
                    <a:pt x="87440" y="163255"/>
                  </a:lnTo>
                  <a:lnTo>
                    <a:pt x="54673" y="143827"/>
                  </a:lnTo>
                  <a:lnTo>
                    <a:pt x="23065" y="128643"/>
                  </a:lnTo>
                  <a:lnTo>
                    <a:pt x="6834" y="113460"/>
                  </a:lnTo>
                  <a:lnTo>
                    <a:pt x="854" y="89168"/>
                  </a:lnTo>
                  <a:lnTo>
                    <a:pt x="0" y="46659"/>
                  </a:lnTo>
                  <a:lnTo>
                    <a:pt x="0" y="0"/>
                  </a:lnTo>
                </a:path>
              </a:pathLst>
            </a:custGeom>
            <a:ln w="12700">
              <a:solidFill>
                <a:srgbClr val="00AE9D"/>
              </a:solidFill>
            </a:ln>
          </p:spPr>
          <p:txBody>
            <a:bodyPr wrap="square" lIns="0" tIns="0" rIns="0" bIns="0" rtlCol="0"/>
            <a:lstStyle/>
            <a:p>
              <a:endParaRPr/>
            </a:p>
          </p:txBody>
        </p:sp>
        <p:sp>
          <p:nvSpPr>
            <p:cNvPr id="8" name="object 8"/>
            <p:cNvSpPr/>
            <p:nvPr/>
          </p:nvSpPr>
          <p:spPr>
            <a:xfrm>
              <a:off x="7121326" y="4278684"/>
              <a:ext cx="18415" cy="868680"/>
            </a:xfrm>
            <a:custGeom>
              <a:avLst/>
              <a:gdLst/>
              <a:ahLst/>
              <a:cxnLst/>
              <a:rect l="l" t="t" r="r" b="b"/>
              <a:pathLst>
                <a:path w="18415" h="868679">
                  <a:moveTo>
                    <a:pt x="0" y="868671"/>
                  </a:moveTo>
                  <a:lnTo>
                    <a:pt x="18338" y="868671"/>
                  </a:lnTo>
                </a:path>
                <a:path w="18415" h="868679">
                  <a:moveTo>
                    <a:pt x="9169" y="0"/>
                  </a:moveTo>
                  <a:lnTo>
                    <a:pt x="9169" y="793720"/>
                  </a:lnTo>
                </a:path>
              </a:pathLst>
            </a:custGeom>
            <a:ln w="5909">
              <a:solidFill>
                <a:srgbClr val="00AE9D"/>
              </a:solidFill>
            </a:ln>
          </p:spPr>
          <p:txBody>
            <a:bodyPr wrap="square" lIns="0" tIns="0" rIns="0" bIns="0" rtlCol="0"/>
            <a:lstStyle/>
            <a:p>
              <a:endParaRPr/>
            </a:p>
          </p:txBody>
        </p:sp>
      </p:grpSp>
      <p:sp>
        <p:nvSpPr>
          <p:cNvPr id="9" name="object 9"/>
          <p:cNvSpPr/>
          <p:nvPr/>
        </p:nvSpPr>
        <p:spPr>
          <a:xfrm>
            <a:off x="7816651" y="4540218"/>
            <a:ext cx="0" cy="293370"/>
          </a:xfrm>
          <a:custGeom>
            <a:avLst/>
            <a:gdLst/>
            <a:ahLst/>
            <a:cxnLst/>
            <a:rect l="l" t="t" r="r" b="b"/>
            <a:pathLst>
              <a:path h="293370">
                <a:moveTo>
                  <a:pt x="0" y="0"/>
                </a:moveTo>
                <a:lnTo>
                  <a:pt x="0" y="293370"/>
                </a:lnTo>
              </a:path>
            </a:pathLst>
          </a:custGeom>
          <a:ln w="12700">
            <a:solidFill>
              <a:srgbClr val="00AE9D"/>
            </a:solidFill>
          </a:ln>
        </p:spPr>
        <p:txBody>
          <a:bodyPr wrap="square" lIns="0" tIns="0" rIns="0" bIns="0" rtlCol="0"/>
          <a:lstStyle/>
          <a:p>
            <a:endParaRPr/>
          </a:p>
        </p:txBody>
      </p:sp>
      <p:sp>
        <p:nvSpPr>
          <p:cNvPr id="10" name="object 10"/>
          <p:cNvSpPr/>
          <p:nvPr/>
        </p:nvSpPr>
        <p:spPr>
          <a:xfrm>
            <a:off x="8476560" y="4540218"/>
            <a:ext cx="0" cy="285115"/>
          </a:xfrm>
          <a:custGeom>
            <a:avLst/>
            <a:gdLst/>
            <a:ahLst/>
            <a:cxnLst/>
            <a:rect l="l" t="t" r="r" b="b"/>
            <a:pathLst>
              <a:path h="285114">
                <a:moveTo>
                  <a:pt x="0" y="0"/>
                </a:moveTo>
                <a:lnTo>
                  <a:pt x="0" y="284657"/>
                </a:lnTo>
              </a:path>
            </a:pathLst>
          </a:custGeom>
          <a:ln w="12700">
            <a:solidFill>
              <a:srgbClr val="00AE9D"/>
            </a:solidFill>
          </a:ln>
        </p:spPr>
        <p:txBody>
          <a:bodyPr wrap="square" lIns="0" tIns="0" rIns="0" bIns="0" rtlCol="0"/>
          <a:lstStyle/>
          <a:p>
            <a:endParaRPr/>
          </a:p>
        </p:txBody>
      </p:sp>
      <p:grpSp>
        <p:nvGrpSpPr>
          <p:cNvPr id="11" name="object 11"/>
          <p:cNvGrpSpPr/>
          <p:nvPr/>
        </p:nvGrpSpPr>
        <p:grpSpPr>
          <a:xfrm>
            <a:off x="7507061" y="4315338"/>
            <a:ext cx="502284" cy="835660"/>
            <a:chOff x="7507061" y="4315338"/>
            <a:chExt cx="502284" cy="835660"/>
          </a:xfrm>
        </p:grpSpPr>
        <p:sp>
          <p:nvSpPr>
            <p:cNvPr id="12" name="object 12"/>
            <p:cNvSpPr/>
            <p:nvPr/>
          </p:nvSpPr>
          <p:spPr>
            <a:xfrm>
              <a:off x="7513411" y="4497922"/>
              <a:ext cx="198120" cy="647065"/>
            </a:xfrm>
            <a:custGeom>
              <a:avLst/>
              <a:gdLst/>
              <a:ahLst/>
              <a:cxnLst/>
              <a:rect l="l" t="t" r="r" b="b"/>
              <a:pathLst>
                <a:path w="198120" h="647064">
                  <a:moveTo>
                    <a:pt x="3565" y="646479"/>
                  </a:moveTo>
                  <a:lnTo>
                    <a:pt x="895" y="271716"/>
                  </a:lnTo>
                  <a:lnTo>
                    <a:pt x="0" y="193536"/>
                  </a:lnTo>
                  <a:lnTo>
                    <a:pt x="7256" y="147104"/>
                  </a:lnTo>
                  <a:lnTo>
                    <a:pt x="29465" y="114082"/>
                  </a:lnTo>
                  <a:lnTo>
                    <a:pt x="73425" y="76136"/>
                  </a:lnTo>
                  <a:lnTo>
                    <a:pt x="124930" y="38067"/>
                  </a:lnTo>
                  <a:lnTo>
                    <a:pt x="164009" y="14803"/>
                  </a:lnTo>
                  <a:lnTo>
                    <a:pt x="188812" y="3172"/>
                  </a:lnTo>
                  <a:lnTo>
                    <a:pt x="197491" y="0"/>
                  </a:lnTo>
                </a:path>
              </a:pathLst>
            </a:custGeom>
            <a:ln w="12700">
              <a:solidFill>
                <a:srgbClr val="00AE9D"/>
              </a:solidFill>
            </a:ln>
          </p:spPr>
          <p:txBody>
            <a:bodyPr wrap="square" lIns="0" tIns="0" rIns="0" bIns="0" rtlCol="0"/>
            <a:lstStyle/>
            <a:p>
              <a:endParaRPr/>
            </a:p>
          </p:txBody>
        </p:sp>
        <p:sp>
          <p:nvSpPr>
            <p:cNvPr id="13" name="object 13"/>
            <p:cNvSpPr/>
            <p:nvPr/>
          </p:nvSpPr>
          <p:spPr>
            <a:xfrm>
              <a:off x="7714341" y="4321688"/>
              <a:ext cx="288925" cy="822960"/>
            </a:xfrm>
            <a:custGeom>
              <a:avLst/>
              <a:gdLst/>
              <a:ahLst/>
              <a:cxnLst/>
              <a:rect l="l" t="t" r="r" b="b"/>
              <a:pathLst>
                <a:path w="288925" h="822960">
                  <a:moveTo>
                    <a:pt x="258808" y="15506"/>
                  </a:moveTo>
                  <a:lnTo>
                    <a:pt x="216950" y="2995"/>
                  </a:lnTo>
                  <a:lnTo>
                    <a:pt x="188310" y="0"/>
                  </a:lnTo>
                  <a:lnTo>
                    <a:pt x="159671" y="7577"/>
                  </a:lnTo>
                  <a:lnTo>
                    <a:pt x="117813" y="26784"/>
                  </a:lnTo>
                  <a:lnTo>
                    <a:pt x="81721" y="45881"/>
                  </a:lnTo>
                  <a:lnTo>
                    <a:pt x="47115" y="69601"/>
                  </a:lnTo>
                  <a:lnTo>
                    <a:pt x="18775" y="98334"/>
                  </a:lnTo>
                  <a:lnTo>
                    <a:pt x="1477" y="132472"/>
                  </a:lnTo>
                  <a:lnTo>
                    <a:pt x="0" y="172407"/>
                  </a:lnTo>
                  <a:lnTo>
                    <a:pt x="19121" y="218528"/>
                  </a:lnTo>
                  <a:lnTo>
                    <a:pt x="53446" y="253250"/>
                  </a:lnTo>
                  <a:lnTo>
                    <a:pt x="82218" y="274223"/>
                  </a:lnTo>
                  <a:lnTo>
                    <a:pt x="121034" y="289907"/>
                  </a:lnTo>
                  <a:lnTo>
                    <a:pt x="185491" y="308762"/>
                  </a:lnTo>
                  <a:lnTo>
                    <a:pt x="247349" y="328454"/>
                  </a:lnTo>
                  <a:lnTo>
                    <a:pt x="278542" y="349999"/>
                  </a:lnTo>
                  <a:lnTo>
                    <a:pt x="288588" y="386879"/>
                  </a:lnTo>
                  <a:lnTo>
                    <a:pt x="287002" y="452577"/>
                  </a:lnTo>
                  <a:lnTo>
                    <a:pt x="282651" y="822713"/>
                  </a:lnTo>
                </a:path>
              </a:pathLst>
            </a:custGeom>
            <a:ln w="12700">
              <a:solidFill>
                <a:srgbClr val="00AE9D"/>
              </a:solidFill>
            </a:ln>
          </p:spPr>
          <p:txBody>
            <a:bodyPr wrap="square" lIns="0" tIns="0" rIns="0" bIns="0" rtlCol="0"/>
            <a:lstStyle/>
            <a:p>
              <a:endParaRPr/>
            </a:p>
          </p:txBody>
        </p:sp>
      </p:grpSp>
      <p:sp>
        <p:nvSpPr>
          <p:cNvPr id="14" name="object 14"/>
          <p:cNvSpPr/>
          <p:nvPr/>
        </p:nvSpPr>
        <p:spPr>
          <a:xfrm>
            <a:off x="8285033" y="4321688"/>
            <a:ext cx="287020" cy="822960"/>
          </a:xfrm>
          <a:custGeom>
            <a:avLst/>
            <a:gdLst/>
            <a:ahLst/>
            <a:cxnLst/>
            <a:rect l="l" t="t" r="r" b="b"/>
            <a:pathLst>
              <a:path w="287020" h="822960">
                <a:moveTo>
                  <a:pt x="28194" y="15506"/>
                </a:moveTo>
                <a:lnTo>
                  <a:pt x="70052" y="2995"/>
                </a:lnTo>
                <a:lnTo>
                  <a:pt x="98691" y="0"/>
                </a:lnTo>
                <a:lnTo>
                  <a:pt x="127331" y="7577"/>
                </a:lnTo>
                <a:lnTo>
                  <a:pt x="169189" y="26784"/>
                </a:lnTo>
                <a:lnTo>
                  <a:pt x="205281" y="45881"/>
                </a:lnTo>
                <a:lnTo>
                  <a:pt x="239886" y="69601"/>
                </a:lnTo>
                <a:lnTo>
                  <a:pt x="268227" y="98334"/>
                </a:lnTo>
                <a:lnTo>
                  <a:pt x="285525" y="132472"/>
                </a:lnTo>
                <a:lnTo>
                  <a:pt x="287002" y="172407"/>
                </a:lnTo>
                <a:lnTo>
                  <a:pt x="267881" y="218528"/>
                </a:lnTo>
                <a:lnTo>
                  <a:pt x="233556" y="253250"/>
                </a:lnTo>
                <a:lnTo>
                  <a:pt x="204784" y="274223"/>
                </a:lnTo>
                <a:lnTo>
                  <a:pt x="165968" y="289907"/>
                </a:lnTo>
                <a:lnTo>
                  <a:pt x="101511" y="308762"/>
                </a:lnTo>
                <a:lnTo>
                  <a:pt x="42824" y="327661"/>
                </a:lnTo>
                <a:lnTo>
                  <a:pt x="12688" y="348942"/>
                </a:lnTo>
                <a:lnTo>
                  <a:pt x="1586" y="386086"/>
                </a:lnTo>
                <a:lnTo>
                  <a:pt x="0" y="452577"/>
                </a:lnTo>
                <a:lnTo>
                  <a:pt x="0" y="822713"/>
                </a:lnTo>
              </a:path>
            </a:pathLst>
          </a:custGeom>
          <a:ln w="12700">
            <a:solidFill>
              <a:srgbClr val="00AE9D"/>
            </a:solidFill>
          </a:ln>
        </p:spPr>
        <p:txBody>
          <a:bodyPr wrap="square" lIns="0" tIns="0" rIns="0" bIns="0" rtlCol="0"/>
          <a:lstStyle/>
          <a:p>
            <a:endParaRPr/>
          </a:p>
        </p:txBody>
      </p:sp>
      <p:sp>
        <p:nvSpPr>
          <p:cNvPr id="15" name="object 15"/>
          <p:cNvSpPr/>
          <p:nvPr/>
        </p:nvSpPr>
        <p:spPr>
          <a:xfrm>
            <a:off x="7832156" y="4232863"/>
            <a:ext cx="166370" cy="513715"/>
          </a:xfrm>
          <a:custGeom>
            <a:avLst/>
            <a:gdLst/>
            <a:ahLst/>
            <a:cxnLst/>
            <a:rect l="l" t="t" r="r" b="b"/>
            <a:pathLst>
              <a:path w="166370" h="513714">
                <a:moveTo>
                  <a:pt x="146634" y="0"/>
                </a:moveTo>
                <a:lnTo>
                  <a:pt x="146634" y="87414"/>
                </a:lnTo>
                <a:lnTo>
                  <a:pt x="147382" y="118912"/>
                </a:lnTo>
                <a:lnTo>
                  <a:pt x="142051" y="138517"/>
                </a:lnTo>
                <a:lnTo>
                  <a:pt x="93052" y="174828"/>
                </a:lnTo>
                <a:lnTo>
                  <a:pt x="54724" y="196590"/>
                </a:lnTo>
                <a:lnTo>
                  <a:pt x="6609" y="220026"/>
                </a:lnTo>
                <a:lnTo>
                  <a:pt x="0" y="222758"/>
                </a:lnTo>
                <a:lnTo>
                  <a:pt x="36483" y="261091"/>
                </a:lnTo>
                <a:lnTo>
                  <a:pt x="77727" y="309208"/>
                </a:lnTo>
                <a:lnTo>
                  <a:pt x="101523" y="341198"/>
                </a:lnTo>
                <a:lnTo>
                  <a:pt x="128308" y="383931"/>
                </a:lnTo>
                <a:lnTo>
                  <a:pt x="148748" y="429310"/>
                </a:lnTo>
                <a:lnTo>
                  <a:pt x="161788" y="473632"/>
                </a:lnTo>
                <a:lnTo>
                  <a:pt x="166370" y="513194"/>
                </a:lnTo>
              </a:path>
            </a:pathLst>
          </a:custGeom>
          <a:ln w="12700">
            <a:solidFill>
              <a:srgbClr val="00AE9D"/>
            </a:solidFill>
          </a:ln>
        </p:spPr>
        <p:txBody>
          <a:bodyPr wrap="square" lIns="0" tIns="0" rIns="0" bIns="0" rtlCol="0"/>
          <a:lstStyle/>
          <a:p>
            <a:endParaRPr/>
          </a:p>
        </p:txBody>
      </p:sp>
      <p:grpSp>
        <p:nvGrpSpPr>
          <p:cNvPr id="16" name="object 16"/>
          <p:cNvGrpSpPr/>
          <p:nvPr/>
        </p:nvGrpSpPr>
        <p:grpSpPr>
          <a:xfrm>
            <a:off x="7800251" y="3509365"/>
            <a:ext cx="701040" cy="1242060"/>
            <a:chOff x="7800251" y="3509365"/>
            <a:chExt cx="701040" cy="1242060"/>
          </a:xfrm>
        </p:grpSpPr>
        <p:sp>
          <p:nvSpPr>
            <p:cNvPr id="17" name="object 17"/>
            <p:cNvSpPr/>
            <p:nvPr/>
          </p:nvSpPr>
          <p:spPr>
            <a:xfrm>
              <a:off x="8287289" y="4232863"/>
              <a:ext cx="168275" cy="511809"/>
            </a:xfrm>
            <a:custGeom>
              <a:avLst/>
              <a:gdLst/>
              <a:ahLst/>
              <a:cxnLst/>
              <a:rect l="l" t="t" r="r" b="b"/>
              <a:pathLst>
                <a:path w="168275" h="511810">
                  <a:moveTo>
                    <a:pt x="21335" y="0"/>
                  </a:moveTo>
                  <a:lnTo>
                    <a:pt x="21335" y="87414"/>
                  </a:lnTo>
                  <a:lnTo>
                    <a:pt x="20587" y="118912"/>
                  </a:lnTo>
                  <a:lnTo>
                    <a:pt x="25919" y="138517"/>
                  </a:lnTo>
                  <a:lnTo>
                    <a:pt x="74917" y="174828"/>
                  </a:lnTo>
                  <a:lnTo>
                    <a:pt x="113245" y="196590"/>
                  </a:lnTo>
                  <a:lnTo>
                    <a:pt x="161360" y="220026"/>
                  </a:lnTo>
                  <a:lnTo>
                    <a:pt x="167970" y="222758"/>
                  </a:lnTo>
                  <a:lnTo>
                    <a:pt x="131486" y="261091"/>
                  </a:lnTo>
                  <a:lnTo>
                    <a:pt x="90242" y="309208"/>
                  </a:lnTo>
                  <a:lnTo>
                    <a:pt x="66446" y="341198"/>
                  </a:lnTo>
                  <a:lnTo>
                    <a:pt x="39412" y="383711"/>
                  </a:lnTo>
                  <a:lnTo>
                    <a:pt x="18421" y="428607"/>
                  </a:lnTo>
                  <a:lnTo>
                    <a:pt x="4831" y="472448"/>
                  </a:lnTo>
                  <a:lnTo>
                    <a:pt x="0" y="511797"/>
                  </a:lnTo>
                </a:path>
              </a:pathLst>
            </a:custGeom>
            <a:ln w="12700">
              <a:solidFill>
                <a:srgbClr val="00AE9D"/>
              </a:solidFill>
            </a:ln>
          </p:spPr>
          <p:txBody>
            <a:bodyPr wrap="square" lIns="0" tIns="0" rIns="0" bIns="0" rtlCol="0"/>
            <a:lstStyle/>
            <a:p>
              <a:endParaRPr/>
            </a:p>
          </p:txBody>
        </p:sp>
        <p:sp>
          <p:nvSpPr>
            <p:cNvPr id="18" name="object 18"/>
            <p:cNvSpPr/>
            <p:nvPr/>
          </p:nvSpPr>
          <p:spPr>
            <a:xfrm>
              <a:off x="7939312" y="4396409"/>
              <a:ext cx="406400" cy="138430"/>
            </a:xfrm>
            <a:custGeom>
              <a:avLst/>
              <a:gdLst/>
              <a:ahLst/>
              <a:cxnLst/>
              <a:rect l="l" t="t" r="r" b="b"/>
              <a:pathLst>
                <a:path w="406400" h="138429">
                  <a:moveTo>
                    <a:pt x="0" y="0"/>
                  </a:moveTo>
                  <a:lnTo>
                    <a:pt x="39750" y="81854"/>
                  </a:lnTo>
                  <a:lnTo>
                    <a:pt x="74736" y="123531"/>
                  </a:lnTo>
                  <a:lnTo>
                    <a:pt x="124519" y="137983"/>
                  </a:lnTo>
                  <a:lnTo>
                    <a:pt x="208661" y="138163"/>
                  </a:lnTo>
                  <a:lnTo>
                    <a:pt x="273045" y="126252"/>
                  </a:lnTo>
                  <a:lnTo>
                    <a:pt x="326464" y="99048"/>
                  </a:lnTo>
                  <a:lnTo>
                    <a:pt x="367428" y="64264"/>
                  </a:lnTo>
                  <a:lnTo>
                    <a:pt x="394450" y="29616"/>
                  </a:lnTo>
                  <a:lnTo>
                    <a:pt x="406044" y="2819"/>
                  </a:lnTo>
                </a:path>
              </a:pathLst>
            </a:custGeom>
            <a:ln w="12700">
              <a:solidFill>
                <a:srgbClr val="00AE9D"/>
              </a:solidFill>
            </a:ln>
          </p:spPr>
          <p:txBody>
            <a:bodyPr wrap="square" lIns="0" tIns="0" rIns="0" bIns="0" rtlCol="0"/>
            <a:lstStyle/>
            <a:p>
              <a:endParaRPr/>
            </a:p>
          </p:txBody>
        </p:sp>
        <p:sp>
          <p:nvSpPr>
            <p:cNvPr id="19" name="object 19"/>
            <p:cNvSpPr/>
            <p:nvPr/>
          </p:nvSpPr>
          <p:spPr>
            <a:xfrm>
              <a:off x="7831740" y="3708210"/>
              <a:ext cx="617220" cy="606425"/>
            </a:xfrm>
            <a:custGeom>
              <a:avLst/>
              <a:gdLst/>
              <a:ahLst/>
              <a:cxnLst/>
              <a:rect l="l" t="t" r="r" b="b"/>
              <a:pathLst>
                <a:path w="617220" h="606425">
                  <a:moveTo>
                    <a:pt x="307974" y="606424"/>
                  </a:moveTo>
                  <a:lnTo>
                    <a:pt x="355867" y="600698"/>
                  </a:lnTo>
                  <a:lnTo>
                    <a:pt x="389747" y="588098"/>
                  </a:lnTo>
                  <a:lnTo>
                    <a:pt x="409881" y="575499"/>
                  </a:lnTo>
                  <a:lnTo>
                    <a:pt x="416533" y="569772"/>
                  </a:lnTo>
                  <a:lnTo>
                    <a:pt x="484296" y="514915"/>
                  </a:lnTo>
                  <a:lnTo>
                    <a:pt x="526155" y="449219"/>
                  </a:lnTo>
                  <a:lnTo>
                    <a:pt x="547394" y="394099"/>
                  </a:lnTo>
                  <a:lnTo>
                    <a:pt x="553300" y="370966"/>
                  </a:lnTo>
                  <a:lnTo>
                    <a:pt x="581229" y="364270"/>
                  </a:lnTo>
                  <a:lnTo>
                    <a:pt x="597000" y="354403"/>
                  </a:lnTo>
                  <a:lnTo>
                    <a:pt x="606428" y="334491"/>
                  </a:lnTo>
                  <a:lnTo>
                    <a:pt x="615326" y="297662"/>
                  </a:lnTo>
                  <a:lnTo>
                    <a:pt x="616653" y="260540"/>
                  </a:lnTo>
                  <a:lnTo>
                    <a:pt x="605816" y="240734"/>
                  </a:lnTo>
                  <a:lnTo>
                    <a:pt x="592332" y="232825"/>
                  </a:lnTo>
                  <a:lnTo>
                    <a:pt x="585723" y="231393"/>
                  </a:lnTo>
                  <a:lnTo>
                    <a:pt x="556070" y="224806"/>
                  </a:lnTo>
                  <a:lnTo>
                    <a:pt x="543075" y="206189"/>
                  </a:lnTo>
                  <a:lnTo>
                    <a:pt x="540126" y="186779"/>
                  </a:lnTo>
                  <a:lnTo>
                    <a:pt x="540612" y="177812"/>
                  </a:lnTo>
                  <a:lnTo>
                    <a:pt x="548762" y="107144"/>
                  </a:lnTo>
                  <a:lnTo>
                    <a:pt x="542373" y="67140"/>
                  </a:lnTo>
                  <a:lnTo>
                    <a:pt x="453198" y="19913"/>
                  </a:lnTo>
                  <a:lnTo>
                    <a:pt x="384667" y="4308"/>
                  </a:lnTo>
                  <a:lnTo>
                    <a:pt x="346187" y="750"/>
                  </a:lnTo>
                  <a:lnTo>
                    <a:pt x="306450" y="0"/>
                  </a:lnTo>
                  <a:lnTo>
                    <a:pt x="294626" y="50"/>
                  </a:lnTo>
                  <a:lnTo>
                    <a:pt x="228030" y="5767"/>
                  </a:lnTo>
                  <a:lnTo>
                    <a:pt x="169607" y="19913"/>
                  </a:lnTo>
                  <a:lnTo>
                    <a:pt x="111934" y="60047"/>
                  </a:lnTo>
                  <a:lnTo>
                    <a:pt x="86776" y="112607"/>
                  </a:lnTo>
                  <a:lnTo>
                    <a:pt x="81180" y="158295"/>
                  </a:lnTo>
                  <a:lnTo>
                    <a:pt x="82193" y="177812"/>
                  </a:lnTo>
                  <a:lnTo>
                    <a:pt x="86246" y="211168"/>
                  </a:lnTo>
                  <a:lnTo>
                    <a:pt x="82898" y="227868"/>
                  </a:lnTo>
                  <a:lnTo>
                    <a:pt x="67920" y="232935"/>
                  </a:lnTo>
                  <a:lnTo>
                    <a:pt x="37083" y="231393"/>
                  </a:lnTo>
                  <a:lnTo>
                    <a:pt x="12031" y="234015"/>
                  </a:lnTo>
                  <a:lnTo>
                    <a:pt x="596" y="241792"/>
                  </a:lnTo>
                  <a:lnTo>
                    <a:pt x="0" y="260936"/>
                  </a:lnTo>
                  <a:lnTo>
                    <a:pt x="7466" y="297662"/>
                  </a:lnTo>
                  <a:lnTo>
                    <a:pt x="23107" y="335878"/>
                  </a:lnTo>
                  <a:lnTo>
                    <a:pt x="43772" y="358103"/>
                  </a:lnTo>
                  <a:lnTo>
                    <a:pt x="61795" y="368433"/>
                  </a:lnTo>
                  <a:lnTo>
                    <a:pt x="69506" y="370966"/>
                  </a:lnTo>
                  <a:lnTo>
                    <a:pt x="86709" y="454176"/>
                  </a:lnTo>
                  <a:lnTo>
                    <a:pt x="106688" y="502621"/>
                  </a:lnTo>
                  <a:lnTo>
                    <a:pt x="142265" y="534941"/>
                  </a:lnTo>
                  <a:lnTo>
                    <a:pt x="206259" y="569772"/>
                  </a:lnTo>
                  <a:lnTo>
                    <a:pt x="226056" y="589309"/>
                  </a:lnTo>
                  <a:lnTo>
                    <a:pt x="243045" y="599620"/>
                  </a:lnTo>
                  <a:lnTo>
                    <a:pt x="266578" y="604127"/>
                  </a:lnTo>
                  <a:lnTo>
                    <a:pt x="306005" y="606247"/>
                  </a:lnTo>
                  <a:lnTo>
                    <a:pt x="307974" y="606424"/>
                  </a:lnTo>
                  <a:close/>
                </a:path>
              </a:pathLst>
            </a:custGeom>
            <a:ln w="12700">
              <a:solidFill>
                <a:srgbClr val="00AE9D"/>
              </a:solidFill>
            </a:ln>
          </p:spPr>
          <p:txBody>
            <a:bodyPr wrap="square" lIns="0" tIns="0" rIns="0" bIns="0" rtlCol="0"/>
            <a:lstStyle/>
            <a:p>
              <a:endParaRPr/>
            </a:p>
          </p:txBody>
        </p:sp>
        <p:sp>
          <p:nvSpPr>
            <p:cNvPr id="20" name="object 20"/>
            <p:cNvSpPr/>
            <p:nvPr/>
          </p:nvSpPr>
          <p:spPr>
            <a:xfrm>
              <a:off x="7806601" y="3515715"/>
              <a:ext cx="688340" cy="432434"/>
            </a:xfrm>
            <a:custGeom>
              <a:avLst/>
              <a:gdLst/>
              <a:ahLst/>
              <a:cxnLst/>
              <a:rect l="l" t="t" r="r" b="b"/>
              <a:pathLst>
                <a:path w="688340" h="432435">
                  <a:moveTo>
                    <a:pt x="43886" y="432346"/>
                  </a:moveTo>
                  <a:lnTo>
                    <a:pt x="13284" y="407147"/>
                  </a:lnTo>
                  <a:lnTo>
                    <a:pt x="0" y="389348"/>
                  </a:lnTo>
                  <a:lnTo>
                    <a:pt x="1257" y="370490"/>
                  </a:lnTo>
                  <a:lnTo>
                    <a:pt x="14282" y="342112"/>
                  </a:lnTo>
                  <a:lnTo>
                    <a:pt x="21397" y="330460"/>
                  </a:lnTo>
                  <a:lnTo>
                    <a:pt x="23622" y="322905"/>
                  </a:lnTo>
                  <a:lnTo>
                    <a:pt x="20824" y="316143"/>
                  </a:lnTo>
                  <a:lnTo>
                    <a:pt x="12873" y="306870"/>
                  </a:lnTo>
                  <a:lnTo>
                    <a:pt x="4148" y="292809"/>
                  </a:lnTo>
                  <a:lnTo>
                    <a:pt x="1238" y="275845"/>
                  </a:lnTo>
                  <a:lnTo>
                    <a:pt x="7316" y="258883"/>
                  </a:lnTo>
                  <a:lnTo>
                    <a:pt x="25560" y="244830"/>
                  </a:lnTo>
                  <a:lnTo>
                    <a:pt x="21331" y="237782"/>
                  </a:lnTo>
                  <a:lnTo>
                    <a:pt x="18511" y="225094"/>
                  </a:lnTo>
                  <a:lnTo>
                    <a:pt x="17454" y="213464"/>
                  </a:lnTo>
                  <a:lnTo>
                    <a:pt x="20626" y="199718"/>
                  </a:lnTo>
                  <a:lnTo>
                    <a:pt x="31199" y="187027"/>
                  </a:lnTo>
                  <a:lnTo>
                    <a:pt x="52344" y="178561"/>
                  </a:lnTo>
                  <a:lnTo>
                    <a:pt x="39216" y="149046"/>
                  </a:lnTo>
                  <a:lnTo>
                    <a:pt x="74899" y="116535"/>
                  </a:lnTo>
                  <a:lnTo>
                    <a:pt x="92708" y="114596"/>
                  </a:lnTo>
                  <a:lnTo>
                    <a:pt x="98899" y="115544"/>
                  </a:lnTo>
                  <a:lnTo>
                    <a:pt x="107335" y="117944"/>
                  </a:lnTo>
                  <a:lnTo>
                    <a:pt x="112410" y="111948"/>
                  </a:lnTo>
                  <a:lnTo>
                    <a:pt x="114103" y="93870"/>
                  </a:lnTo>
                  <a:lnTo>
                    <a:pt x="123832" y="73094"/>
                  </a:lnTo>
                  <a:lnTo>
                    <a:pt x="153017" y="59004"/>
                  </a:lnTo>
                  <a:lnTo>
                    <a:pt x="163226" y="58456"/>
                  </a:lnTo>
                  <a:lnTo>
                    <a:pt x="169154" y="58861"/>
                  </a:lnTo>
                  <a:lnTo>
                    <a:pt x="173075" y="60747"/>
                  </a:lnTo>
                  <a:lnTo>
                    <a:pt x="177261" y="64642"/>
                  </a:lnTo>
                  <a:lnTo>
                    <a:pt x="177714" y="40299"/>
                  </a:lnTo>
                  <a:lnTo>
                    <a:pt x="182975" y="28484"/>
                  </a:lnTo>
                  <a:lnTo>
                    <a:pt x="197644" y="25868"/>
                  </a:lnTo>
                  <a:lnTo>
                    <a:pt x="226321" y="29121"/>
                  </a:lnTo>
                  <a:lnTo>
                    <a:pt x="242679" y="33070"/>
                  </a:lnTo>
                  <a:lnTo>
                    <a:pt x="245498" y="43218"/>
                  </a:lnTo>
                  <a:lnTo>
                    <a:pt x="252515" y="17187"/>
                  </a:lnTo>
                  <a:lnTo>
                    <a:pt x="261434" y="6276"/>
                  </a:lnTo>
                  <a:lnTo>
                    <a:pt x="278178" y="8478"/>
                  </a:lnTo>
                  <a:lnTo>
                    <a:pt x="308668" y="21780"/>
                  </a:lnTo>
                  <a:lnTo>
                    <a:pt x="327215" y="5312"/>
                  </a:lnTo>
                  <a:lnTo>
                    <a:pt x="340739" y="0"/>
                  </a:lnTo>
                  <a:lnTo>
                    <a:pt x="355849" y="6003"/>
                  </a:lnTo>
                  <a:lnTo>
                    <a:pt x="379153" y="23482"/>
                  </a:lnTo>
                  <a:lnTo>
                    <a:pt x="394995" y="6448"/>
                  </a:lnTo>
                  <a:lnTo>
                    <a:pt x="406444" y="1416"/>
                  </a:lnTo>
                  <a:lnTo>
                    <a:pt x="419053" y="8966"/>
                  </a:lnTo>
                  <a:lnTo>
                    <a:pt x="438373" y="29679"/>
                  </a:lnTo>
                  <a:lnTo>
                    <a:pt x="471818" y="23541"/>
                  </a:lnTo>
                  <a:lnTo>
                    <a:pt x="490193" y="24961"/>
                  </a:lnTo>
                  <a:lnTo>
                    <a:pt x="499999" y="37059"/>
                  </a:lnTo>
                  <a:lnTo>
                    <a:pt x="507741" y="62953"/>
                  </a:lnTo>
                  <a:lnTo>
                    <a:pt x="545926" y="58047"/>
                  </a:lnTo>
                  <a:lnTo>
                    <a:pt x="565762" y="61758"/>
                  </a:lnTo>
                  <a:lnTo>
                    <a:pt x="573647" y="78896"/>
                  </a:lnTo>
                  <a:lnTo>
                    <a:pt x="575978" y="114274"/>
                  </a:lnTo>
                  <a:lnTo>
                    <a:pt x="617411" y="112107"/>
                  </a:lnTo>
                  <a:lnTo>
                    <a:pt x="636744" y="118081"/>
                  </a:lnTo>
                  <a:lnTo>
                    <a:pt x="638946" y="138224"/>
                  </a:lnTo>
                  <a:lnTo>
                    <a:pt x="628988" y="178561"/>
                  </a:lnTo>
                  <a:lnTo>
                    <a:pt x="662563" y="196132"/>
                  </a:lnTo>
                  <a:lnTo>
                    <a:pt x="675519" y="209156"/>
                  </a:lnTo>
                  <a:lnTo>
                    <a:pt x="669441" y="224085"/>
                  </a:lnTo>
                  <a:lnTo>
                    <a:pt x="645917" y="247370"/>
                  </a:lnTo>
                  <a:lnTo>
                    <a:pt x="676573" y="265961"/>
                  </a:lnTo>
                  <a:lnTo>
                    <a:pt x="688143" y="279795"/>
                  </a:lnTo>
                  <a:lnTo>
                    <a:pt x="681841" y="295746"/>
                  </a:lnTo>
                  <a:lnTo>
                    <a:pt x="658883" y="320687"/>
                  </a:lnTo>
                  <a:lnTo>
                    <a:pt x="681506" y="365808"/>
                  </a:lnTo>
                  <a:lnTo>
                    <a:pt x="685463" y="391950"/>
                  </a:lnTo>
                  <a:lnTo>
                    <a:pt x="667529" y="409105"/>
                  </a:lnTo>
                  <a:lnTo>
                    <a:pt x="624479" y="427266"/>
                  </a:lnTo>
                </a:path>
              </a:pathLst>
            </a:custGeom>
            <a:ln w="12699">
              <a:solidFill>
                <a:srgbClr val="00AE9D"/>
              </a:solidFill>
            </a:ln>
          </p:spPr>
          <p:txBody>
            <a:bodyPr wrap="square" lIns="0" tIns="0" rIns="0" bIns="0" rtlCol="0"/>
            <a:lstStyle/>
            <a:p>
              <a:endParaRPr/>
            </a:p>
          </p:txBody>
        </p:sp>
      </p:grpSp>
      <p:sp>
        <p:nvSpPr>
          <p:cNvPr id="21" name="object 21"/>
          <p:cNvSpPr/>
          <p:nvPr/>
        </p:nvSpPr>
        <p:spPr>
          <a:xfrm>
            <a:off x="8572016" y="4497922"/>
            <a:ext cx="198120" cy="647065"/>
          </a:xfrm>
          <a:custGeom>
            <a:avLst/>
            <a:gdLst/>
            <a:ahLst/>
            <a:cxnLst/>
            <a:rect l="l" t="t" r="r" b="b"/>
            <a:pathLst>
              <a:path w="198120" h="647064">
                <a:moveTo>
                  <a:pt x="193938" y="646479"/>
                </a:moveTo>
                <a:lnTo>
                  <a:pt x="196608" y="271716"/>
                </a:lnTo>
                <a:lnTo>
                  <a:pt x="197504" y="193536"/>
                </a:lnTo>
                <a:lnTo>
                  <a:pt x="190247" y="147104"/>
                </a:lnTo>
                <a:lnTo>
                  <a:pt x="168039" y="114082"/>
                </a:lnTo>
                <a:lnTo>
                  <a:pt x="124078" y="76136"/>
                </a:lnTo>
                <a:lnTo>
                  <a:pt x="72571" y="38067"/>
                </a:lnTo>
                <a:lnTo>
                  <a:pt x="33488" y="14803"/>
                </a:lnTo>
                <a:lnTo>
                  <a:pt x="8680" y="3172"/>
                </a:lnTo>
                <a:lnTo>
                  <a:pt x="0" y="0"/>
                </a:lnTo>
              </a:path>
            </a:pathLst>
          </a:custGeom>
          <a:ln w="12700">
            <a:solidFill>
              <a:srgbClr val="00AE9D"/>
            </a:solidFill>
          </a:ln>
        </p:spPr>
        <p:txBody>
          <a:bodyPr wrap="square" lIns="0" tIns="0" rIns="0" bIns="0" rtlCol="0"/>
          <a:lstStyle/>
          <a:p>
            <a:endParaRPr/>
          </a:p>
        </p:txBody>
      </p:sp>
      <p:grpSp>
        <p:nvGrpSpPr>
          <p:cNvPr id="22" name="object 22"/>
          <p:cNvGrpSpPr/>
          <p:nvPr/>
        </p:nvGrpSpPr>
        <p:grpSpPr>
          <a:xfrm>
            <a:off x="0" y="1630756"/>
            <a:ext cx="3049270" cy="3514090"/>
            <a:chOff x="0" y="1630756"/>
            <a:chExt cx="3049270" cy="3514090"/>
          </a:xfrm>
        </p:grpSpPr>
        <p:sp>
          <p:nvSpPr>
            <p:cNvPr id="23" name="object 23"/>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4" name="object 24"/>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5" name="object 25"/>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6" name="object 26"/>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46" name="object 46"/>
          <p:cNvSpPr txBox="1">
            <a:spLocks noGrp="1"/>
          </p:cNvSpPr>
          <p:nvPr>
            <p:ph type="title"/>
          </p:nvPr>
        </p:nvSpPr>
        <p:spPr>
          <a:xfrm>
            <a:off x="493074" y="533377"/>
            <a:ext cx="8157850" cy="833562"/>
          </a:xfrm>
          <a:prstGeom prst="rect">
            <a:avLst/>
          </a:prstGeom>
        </p:spPr>
        <p:txBody>
          <a:bodyPr vert="horz" wrap="square" lIns="0" tIns="63500" rIns="0" bIns="0" rtlCol="0">
            <a:spAutoFit/>
          </a:bodyPr>
          <a:lstStyle/>
          <a:p>
            <a:pPr marL="12700" marR="5715">
              <a:lnSpc>
                <a:spcPts val="3000"/>
              </a:lnSpc>
              <a:spcBef>
                <a:spcPts val="500"/>
              </a:spcBef>
            </a:pPr>
            <a:r>
              <a:rPr spc="-5" dirty="0"/>
              <a:t>WAS</a:t>
            </a:r>
            <a:r>
              <a:rPr spc="-35" dirty="0"/>
              <a:t> </a:t>
            </a:r>
            <a:r>
              <a:rPr dirty="0"/>
              <a:t>WOLLEN</a:t>
            </a:r>
            <a:r>
              <a:rPr spc="-35" dirty="0"/>
              <a:t> </a:t>
            </a:r>
            <a:r>
              <a:rPr dirty="0"/>
              <a:t>SIE</a:t>
            </a:r>
            <a:r>
              <a:rPr spc="-30" dirty="0"/>
              <a:t> </a:t>
            </a:r>
            <a:r>
              <a:rPr dirty="0"/>
              <a:t>FÜR</a:t>
            </a:r>
            <a:r>
              <a:rPr spc="-35" dirty="0"/>
              <a:t> </a:t>
            </a:r>
            <a:r>
              <a:rPr dirty="0"/>
              <a:t>DIE</a:t>
            </a:r>
            <a:r>
              <a:rPr spc="-35" dirty="0"/>
              <a:t> </a:t>
            </a:r>
            <a:r>
              <a:rPr spc="-5" dirty="0"/>
              <a:t>REDAKTIONELLE</a:t>
            </a:r>
            <a:r>
              <a:rPr spc="-30" dirty="0"/>
              <a:t> </a:t>
            </a:r>
            <a:r>
              <a:rPr dirty="0"/>
              <a:t>ARBEIT </a:t>
            </a:r>
            <a:r>
              <a:rPr spc="-490" dirty="0"/>
              <a:t> </a:t>
            </a:r>
            <a:r>
              <a:rPr lang="de-DE" spc="-490" dirty="0" smtClean="0"/>
              <a:t/>
            </a:r>
            <a:br>
              <a:rPr lang="de-DE" spc="-490" dirty="0" smtClean="0"/>
            </a:br>
            <a:r>
              <a:rPr dirty="0" smtClean="0"/>
              <a:t>AUS</a:t>
            </a:r>
            <a:r>
              <a:rPr spc="-30" dirty="0" smtClean="0"/>
              <a:t> </a:t>
            </a:r>
            <a:r>
              <a:rPr dirty="0"/>
              <a:t>DEN</a:t>
            </a:r>
            <a:r>
              <a:rPr spc="-30" dirty="0"/>
              <a:t> </a:t>
            </a:r>
            <a:r>
              <a:rPr spc="-5" dirty="0"/>
              <a:t>ONLINE-DISKUSSIONEN</a:t>
            </a:r>
            <a:r>
              <a:rPr spc="-30" dirty="0"/>
              <a:t> </a:t>
            </a:r>
            <a:r>
              <a:rPr spc="-5" dirty="0"/>
              <a:t>MITNEHMEN?</a:t>
            </a:r>
          </a:p>
        </p:txBody>
      </p:sp>
      <p:pic>
        <p:nvPicPr>
          <p:cNvPr id="48" name="Grafik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0" name="Grafik 49" descr="Ein Bild, das Text enthält.&#10;&#10;Automatisch generierte Beschreibung">
            <a:extLst>
              <a:ext uri="{FF2B5EF4-FFF2-40B4-BE49-F238E27FC236}">
                <a16:creationId xmlns:a16="http://schemas.microsoft.com/office/drawing/2014/main" xmlns="" id="{8D862226-F687-B741-A497-6B62658621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667" t="67778" r="3332"/>
          <a:stretch/>
        </p:blipFill>
        <p:spPr>
          <a:xfrm>
            <a:off x="6553200" y="3489325"/>
            <a:ext cx="2286000" cy="1657350"/>
          </a:xfrm>
          <a:prstGeom prst="rect">
            <a:avLst/>
          </a:prstGeom>
        </p:spPr>
      </p:pic>
      <p:sp>
        <p:nvSpPr>
          <p:cNvPr id="49" name="Textplatzhalter 48"/>
          <p:cNvSpPr>
            <a:spLocks noGrp="1"/>
          </p:cNvSpPr>
          <p:nvPr>
            <p:ph type="body" idx="1"/>
          </p:nvPr>
        </p:nvSpPr>
        <p:spPr/>
        <p:txBody>
          <a:bodyPr>
            <a:noAutofit/>
          </a:bodyPr>
          <a:lstStyle/>
          <a:p>
            <a:endParaRPr lang="de-DE" dirty="0"/>
          </a:p>
        </p:txBody>
      </p:sp>
      <p:sp>
        <p:nvSpPr>
          <p:cNvPr id="37" name="Foliennummernplatzhalter 36"/>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15</a:t>
            </a:fld>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ieren 11"/>
          <p:cNvGrpSpPr/>
          <p:nvPr/>
        </p:nvGrpSpPr>
        <p:grpSpPr>
          <a:xfrm>
            <a:off x="0" y="3175"/>
            <a:ext cx="9144000" cy="5143500"/>
            <a:chOff x="0" y="3175"/>
            <a:chExt cx="9144000" cy="5143500"/>
          </a:xfrm>
        </p:grpSpPr>
        <p:pic>
          <p:nvPicPr>
            <p:cNvPr id="13" name="Grafik 12">
              <a:extLst>
                <a:ext uri="{FF2B5EF4-FFF2-40B4-BE49-F238E27FC236}">
                  <a16:creationId xmlns:a16="http://schemas.microsoft.com/office/drawing/2014/main" xmlns="" id="{E381E4F1-09E0-4447-9946-DED7EBAB5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4" name="Rechteck 13"/>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2651761"/>
            <a:ext cx="4251960" cy="1450340"/>
          </a:xfrm>
          <a:prstGeom prst="rect">
            <a:avLst/>
          </a:prstGeom>
        </p:spPr>
        <p:txBody>
          <a:bodyPr vert="horz" wrap="square" lIns="0" tIns="100330" rIns="0" bIns="0" rtlCol="0">
            <a:spAutoFit/>
          </a:bodyPr>
          <a:lstStyle/>
          <a:p>
            <a:pPr marL="12700" marR="5080">
              <a:lnSpc>
                <a:spcPts val="3510"/>
              </a:lnSpc>
              <a:spcBef>
                <a:spcPts val="790"/>
              </a:spcBef>
            </a:pPr>
            <a:r>
              <a:rPr sz="3500" b="1" dirty="0">
                <a:solidFill>
                  <a:srgbClr val="231F20"/>
                </a:solidFill>
                <a:latin typeface="DIN OT Cond"/>
                <a:cs typeface="DIN OT Cond"/>
              </a:rPr>
              <a:t>DER </a:t>
            </a:r>
            <a:r>
              <a:rPr sz="3500" b="1" spc="-5" dirty="0">
                <a:solidFill>
                  <a:srgbClr val="231F20"/>
                </a:solidFill>
                <a:latin typeface="DIN OT Cond"/>
                <a:cs typeface="DIN OT Cond"/>
              </a:rPr>
              <a:t>AUSWAHLPROZESS </a:t>
            </a:r>
            <a:r>
              <a:rPr sz="3500" b="1" dirty="0">
                <a:solidFill>
                  <a:srgbClr val="231F20"/>
                </a:solidFill>
                <a:latin typeface="DIN OT Cond"/>
                <a:cs typeface="DIN OT Cond"/>
              </a:rPr>
              <a:t> </a:t>
            </a:r>
            <a:r>
              <a:rPr sz="3500" b="1" spc="-15" dirty="0">
                <a:solidFill>
                  <a:srgbClr val="00AE9D"/>
                </a:solidFill>
                <a:latin typeface="DIN OT Cond"/>
                <a:cs typeface="DIN OT Cond"/>
              </a:rPr>
              <a:t>WELCHE</a:t>
            </a:r>
            <a:r>
              <a:rPr sz="3500" b="1" spc="-55" dirty="0">
                <a:solidFill>
                  <a:srgbClr val="00AE9D"/>
                </a:solidFill>
                <a:latin typeface="DIN OT Cond"/>
                <a:cs typeface="DIN OT Cond"/>
              </a:rPr>
              <a:t> </a:t>
            </a:r>
            <a:r>
              <a:rPr sz="3500" b="1" spc="-25" dirty="0">
                <a:solidFill>
                  <a:srgbClr val="00AE9D"/>
                </a:solidFill>
                <a:latin typeface="DIN OT Cond"/>
                <a:cs typeface="DIN OT Cond"/>
              </a:rPr>
              <a:t>KOMMENTARE</a:t>
            </a:r>
            <a:r>
              <a:rPr sz="3500" b="1" spc="-55" dirty="0">
                <a:solidFill>
                  <a:srgbClr val="00AE9D"/>
                </a:solidFill>
                <a:latin typeface="DIN OT Cond"/>
                <a:cs typeface="DIN OT Cond"/>
              </a:rPr>
              <a:t> </a:t>
            </a:r>
            <a:r>
              <a:rPr sz="3500" b="1" dirty="0">
                <a:solidFill>
                  <a:srgbClr val="00AE9D"/>
                </a:solidFill>
                <a:latin typeface="DIN OT Cond"/>
                <a:cs typeface="DIN OT Cond"/>
              </a:rPr>
              <a:t>SOLL </a:t>
            </a:r>
            <a:r>
              <a:rPr sz="3500" b="1" spc="-620" dirty="0">
                <a:solidFill>
                  <a:srgbClr val="00AE9D"/>
                </a:solidFill>
                <a:latin typeface="DIN OT Cond"/>
                <a:cs typeface="DIN OT Cond"/>
              </a:rPr>
              <a:t> </a:t>
            </a:r>
            <a:r>
              <a:rPr sz="3500" b="1" dirty="0">
                <a:solidFill>
                  <a:srgbClr val="00AE9D"/>
                </a:solidFill>
                <a:latin typeface="DIN OT Cond"/>
                <a:cs typeface="DIN OT Cond"/>
              </a:rPr>
              <a:t>ICH</a:t>
            </a:r>
            <a:r>
              <a:rPr sz="3500" b="1" spc="-40" dirty="0">
                <a:solidFill>
                  <a:srgbClr val="00AE9D"/>
                </a:solidFill>
                <a:latin typeface="DIN OT Cond"/>
                <a:cs typeface="DIN OT Cond"/>
              </a:rPr>
              <a:t> </a:t>
            </a:r>
            <a:r>
              <a:rPr sz="3500" b="1" spc="-5" dirty="0">
                <a:solidFill>
                  <a:srgbClr val="00AE9D"/>
                </a:solidFill>
                <a:latin typeface="DIN OT Cond"/>
                <a:cs typeface="DIN OT Cond"/>
              </a:rPr>
              <a:t>MODERIEREN?</a:t>
            </a:r>
            <a:endParaRPr sz="3500">
              <a:latin typeface="DIN OT Cond"/>
              <a:cs typeface="DIN OT Co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93074" y="533377"/>
            <a:ext cx="6135370" cy="833119"/>
          </a:xfrm>
          <a:prstGeom prst="rect">
            <a:avLst/>
          </a:prstGeom>
        </p:spPr>
        <p:txBody>
          <a:bodyPr vert="horz" wrap="square" lIns="0" tIns="63500" rIns="0" bIns="0" rtlCol="0">
            <a:spAutoFit/>
          </a:bodyPr>
          <a:lstStyle/>
          <a:p>
            <a:pPr marL="12700" marR="5080">
              <a:lnSpc>
                <a:spcPts val="3000"/>
              </a:lnSpc>
              <a:spcBef>
                <a:spcPts val="500"/>
              </a:spcBef>
            </a:pPr>
            <a:r>
              <a:rPr spc="-5" dirty="0"/>
              <a:t>ENTSCHEIDUNGSHILFE</a:t>
            </a:r>
            <a:r>
              <a:rPr spc="-35" dirty="0"/>
              <a:t> </a:t>
            </a:r>
            <a:r>
              <a:rPr dirty="0"/>
              <a:t>FÜR</a:t>
            </a:r>
            <a:r>
              <a:rPr spc="-35" dirty="0"/>
              <a:t> </a:t>
            </a:r>
            <a:r>
              <a:rPr dirty="0"/>
              <a:t>DEN</a:t>
            </a:r>
            <a:r>
              <a:rPr spc="-35" dirty="0"/>
              <a:t> </a:t>
            </a:r>
            <a:r>
              <a:rPr spc="-5" dirty="0"/>
              <a:t>AUSWAHLPROZESS </a:t>
            </a:r>
            <a:r>
              <a:rPr spc="-490" dirty="0"/>
              <a:t> </a:t>
            </a:r>
            <a:r>
              <a:rPr dirty="0"/>
              <a:t>BEI</a:t>
            </a:r>
            <a:r>
              <a:rPr spc="-35" dirty="0"/>
              <a:t> </a:t>
            </a:r>
            <a:r>
              <a:rPr dirty="0"/>
              <a:t>DER</a:t>
            </a:r>
            <a:r>
              <a:rPr spc="-30" dirty="0"/>
              <a:t> </a:t>
            </a:r>
            <a:r>
              <a:rPr spc="-10" dirty="0"/>
              <a:t>EMPOWERMENT-MODERATION</a:t>
            </a:r>
          </a:p>
        </p:txBody>
      </p:sp>
      <p:sp>
        <p:nvSpPr>
          <p:cNvPr id="13" name="object 13"/>
          <p:cNvSpPr/>
          <p:nvPr/>
        </p:nvSpPr>
        <p:spPr>
          <a:xfrm>
            <a:off x="3510819" y="1835475"/>
            <a:ext cx="1486535" cy="471805"/>
          </a:xfrm>
          <a:custGeom>
            <a:avLst/>
            <a:gdLst/>
            <a:ahLst/>
            <a:cxnLst/>
            <a:rect l="l" t="t" r="r" b="b"/>
            <a:pathLst>
              <a:path w="1486535" h="471805">
                <a:moveTo>
                  <a:pt x="0" y="471728"/>
                </a:moveTo>
                <a:lnTo>
                  <a:pt x="126034" y="304634"/>
                </a:lnTo>
                <a:lnTo>
                  <a:pt x="126034" y="0"/>
                </a:lnTo>
                <a:lnTo>
                  <a:pt x="1485938" y="0"/>
                </a:lnTo>
                <a:lnTo>
                  <a:pt x="1485938" y="471728"/>
                </a:lnTo>
                <a:lnTo>
                  <a:pt x="0" y="471728"/>
                </a:lnTo>
                <a:close/>
              </a:path>
            </a:pathLst>
          </a:custGeom>
          <a:ln w="29311">
            <a:solidFill>
              <a:srgbClr val="00AE9D"/>
            </a:solidFill>
          </a:ln>
        </p:spPr>
        <p:txBody>
          <a:bodyPr wrap="square" lIns="0" tIns="0" rIns="0" bIns="0" rtlCol="0"/>
          <a:lstStyle/>
          <a:p>
            <a:endParaRPr/>
          </a:p>
        </p:txBody>
      </p:sp>
      <p:sp>
        <p:nvSpPr>
          <p:cNvPr id="14" name="object 14"/>
          <p:cNvSpPr txBox="1"/>
          <p:nvPr/>
        </p:nvSpPr>
        <p:spPr>
          <a:xfrm>
            <a:off x="518734" y="2623441"/>
            <a:ext cx="1183640" cy="219075"/>
          </a:xfrm>
          <a:prstGeom prst="rect">
            <a:avLst/>
          </a:prstGeom>
        </p:spPr>
        <p:txBody>
          <a:bodyPr vert="horz" wrap="square" lIns="0" tIns="15240" rIns="0" bIns="0" rtlCol="0">
            <a:spAutoFit/>
          </a:bodyPr>
          <a:lstStyle/>
          <a:p>
            <a:pPr marL="12700">
              <a:lnSpc>
                <a:spcPct val="100000"/>
              </a:lnSpc>
              <a:spcBef>
                <a:spcPts val="120"/>
              </a:spcBef>
            </a:pPr>
            <a:r>
              <a:rPr sz="1250" b="1" spc="35" dirty="0">
                <a:solidFill>
                  <a:srgbClr val="00AE9D"/>
                </a:solidFill>
                <a:latin typeface="DIN OT Cond"/>
                <a:cs typeface="DIN OT Cond"/>
              </a:rPr>
              <a:t>MODERATIONSSTILE</a:t>
            </a:r>
            <a:endParaRPr sz="1250">
              <a:latin typeface="DIN OT Cond"/>
              <a:cs typeface="DIN OT Cond"/>
            </a:endParaRPr>
          </a:p>
        </p:txBody>
      </p:sp>
      <p:grpSp>
        <p:nvGrpSpPr>
          <p:cNvPr id="15" name="object 15"/>
          <p:cNvGrpSpPr/>
          <p:nvPr/>
        </p:nvGrpSpPr>
        <p:grpSpPr>
          <a:xfrm>
            <a:off x="1891685" y="3628250"/>
            <a:ext cx="498475" cy="193675"/>
            <a:chOff x="1891685" y="3628250"/>
            <a:chExt cx="498475" cy="193675"/>
          </a:xfrm>
        </p:grpSpPr>
        <p:sp>
          <p:nvSpPr>
            <p:cNvPr id="16" name="object 16"/>
            <p:cNvSpPr/>
            <p:nvPr/>
          </p:nvSpPr>
          <p:spPr>
            <a:xfrm>
              <a:off x="1895349" y="3631914"/>
              <a:ext cx="491490" cy="186055"/>
            </a:xfrm>
            <a:custGeom>
              <a:avLst/>
              <a:gdLst/>
              <a:ahLst/>
              <a:cxnLst/>
              <a:rect l="l" t="t" r="r" b="b"/>
              <a:pathLst>
                <a:path w="491489" h="186054">
                  <a:moveTo>
                    <a:pt x="92862" y="0"/>
                  </a:moveTo>
                  <a:lnTo>
                    <a:pt x="0" y="92862"/>
                  </a:lnTo>
                  <a:lnTo>
                    <a:pt x="92862" y="185724"/>
                  </a:lnTo>
                  <a:lnTo>
                    <a:pt x="98171" y="180416"/>
                  </a:lnTo>
                  <a:lnTo>
                    <a:pt x="14363" y="96608"/>
                  </a:lnTo>
                  <a:lnTo>
                    <a:pt x="490905" y="96608"/>
                  </a:lnTo>
                  <a:lnTo>
                    <a:pt x="490905" y="89103"/>
                  </a:lnTo>
                  <a:lnTo>
                    <a:pt x="14363" y="89103"/>
                  </a:lnTo>
                  <a:lnTo>
                    <a:pt x="98171" y="5308"/>
                  </a:lnTo>
                  <a:lnTo>
                    <a:pt x="92862" y="0"/>
                  </a:lnTo>
                  <a:close/>
                </a:path>
              </a:pathLst>
            </a:custGeom>
            <a:solidFill>
              <a:srgbClr val="00AE9D"/>
            </a:solidFill>
          </p:spPr>
          <p:txBody>
            <a:bodyPr wrap="square" lIns="0" tIns="0" rIns="0" bIns="0" rtlCol="0"/>
            <a:lstStyle/>
            <a:p>
              <a:endParaRPr/>
            </a:p>
          </p:txBody>
        </p:sp>
        <p:sp>
          <p:nvSpPr>
            <p:cNvPr id="17" name="object 17"/>
            <p:cNvSpPr/>
            <p:nvPr/>
          </p:nvSpPr>
          <p:spPr>
            <a:xfrm>
              <a:off x="1895349" y="3631914"/>
              <a:ext cx="491490" cy="186055"/>
            </a:xfrm>
            <a:custGeom>
              <a:avLst/>
              <a:gdLst/>
              <a:ahLst/>
              <a:cxnLst/>
              <a:rect l="l" t="t" r="r" b="b"/>
              <a:pathLst>
                <a:path w="491489" h="186054">
                  <a:moveTo>
                    <a:pt x="92862" y="0"/>
                  </a:moveTo>
                  <a:lnTo>
                    <a:pt x="5308" y="87553"/>
                  </a:lnTo>
                  <a:lnTo>
                    <a:pt x="0" y="92862"/>
                  </a:lnTo>
                  <a:lnTo>
                    <a:pt x="5308" y="98171"/>
                  </a:lnTo>
                  <a:lnTo>
                    <a:pt x="92862" y="185724"/>
                  </a:lnTo>
                  <a:lnTo>
                    <a:pt x="98171" y="180416"/>
                  </a:lnTo>
                  <a:lnTo>
                    <a:pt x="14363" y="96608"/>
                  </a:lnTo>
                  <a:lnTo>
                    <a:pt x="490905" y="96608"/>
                  </a:lnTo>
                  <a:lnTo>
                    <a:pt x="490905" y="89103"/>
                  </a:lnTo>
                  <a:lnTo>
                    <a:pt x="14363" y="89103"/>
                  </a:lnTo>
                  <a:lnTo>
                    <a:pt x="98171" y="5308"/>
                  </a:lnTo>
                  <a:lnTo>
                    <a:pt x="92862" y="0"/>
                  </a:lnTo>
                  <a:close/>
                </a:path>
              </a:pathLst>
            </a:custGeom>
            <a:ln w="7327">
              <a:solidFill>
                <a:srgbClr val="00AE9D"/>
              </a:solidFill>
            </a:ln>
          </p:spPr>
          <p:txBody>
            <a:bodyPr wrap="square" lIns="0" tIns="0" rIns="0" bIns="0" rtlCol="0"/>
            <a:lstStyle/>
            <a:p>
              <a:endParaRPr/>
            </a:p>
          </p:txBody>
        </p:sp>
      </p:grpSp>
      <p:grpSp>
        <p:nvGrpSpPr>
          <p:cNvPr id="18" name="object 18"/>
          <p:cNvGrpSpPr/>
          <p:nvPr/>
        </p:nvGrpSpPr>
        <p:grpSpPr>
          <a:xfrm>
            <a:off x="3133368" y="4037510"/>
            <a:ext cx="1899920" cy="607060"/>
            <a:chOff x="3133368" y="4037510"/>
            <a:chExt cx="1899920" cy="607060"/>
          </a:xfrm>
        </p:grpSpPr>
        <p:sp>
          <p:nvSpPr>
            <p:cNvPr id="19" name="object 19"/>
            <p:cNvSpPr/>
            <p:nvPr/>
          </p:nvSpPr>
          <p:spPr>
            <a:xfrm>
              <a:off x="3137031" y="4041174"/>
              <a:ext cx="186055" cy="594995"/>
            </a:xfrm>
            <a:custGeom>
              <a:avLst/>
              <a:gdLst/>
              <a:ahLst/>
              <a:cxnLst/>
              <a:rect l="l" t="t" r="r" b="b"/>
              <a:pathLst>
                <a:path w="186054" h="594995">
                  <a:moveTo>
                    <a:pt x="92862" y="0"/>
                  </a:moveTo>
                  <a:lnTo>
                    <a:pt x="0" y="92862"/>
                  </a:lnTo>
                  <a:lnTo>
                    <a:pt x="5308" y="98170"/>
                  </a:lnTo>
                  <a:lnTo>
                    <a:pt x="89103" y="14363"/>
                  </a:lnTo>
                  <a:lnTo>
                    <a:pt x="89103" y="594779"/>
                  </a:lnTo>
                  <a:lnTo>
                    <a:pt x="96608" y="594779"/>
                  </a:lnTo>
                  <a:lnTo>
                    <a:pt x="96608" y="14363"/>
                  </a:lnTo>
                  <a:lnTo>
                    <a:pt x="180416" y="98170"/>
                  </a:lnTo>
                  <a:lnTo>
                    <a:pt x="185724" y="92862"/>
                  </a:lnTo>
                  <a:lnTo>
                    <a:pt x="92862" y="0"/>
                  </a:lnTo>
                  <a:close/>
                </a:path>
              </a:pathLst>
            </a:custGeom>
            <a:solidFill>
              <a:srgbClr val="00AE9D"/>
            </a:solidFill>
          </p:spPr>
          <p:txBody>
            <a:bodyPr wrap="square" lIns="0" tIns="0" rIns="0" bIns="0" rtlCol="0"/>
            <a:lstStyle/>
            <a:p>
              <a:endParaRPr/>
            </a:p>
          </p:txBody>
        </p:sp>
        <p:sp>
          <p:nvSpPr>
            <p:cNvPr id="20" name="object 20"/>
            <p:cNvSpPr/>
            <p:nvPr/>
          </p:nvSpPr>
          <p:spPr>
            <a:xfrm>
              <a:off x="3137031" y="4041174"/>
              <a:ext cx="186055" cy="594995"/>
            </a:xfrm>
            <a:custGeom>
              <a:avLst/>
              <a:gdLst/>
              <a:ahLst/>
              <a:cxnLst/>
              <a:rect l="l" t="t" r="r" b="b"/>
              <a:pathLst>
                <a:path w="186054" h="594995">
                  <a:moveTo>
                    <a:pt x="0" y="92862"/>
                  </a:moveTo>
                  <a:lnTo>
                    <a:pt x="87553" y="5308"/>
                  </a:lnTo>
                  <a:lnTo>
                    <a:pt x="92862" y="0"/>
                  </a:lnTo>
                  <a:lnTo>
                    <a:pt x="98171" y="5308"/>
                  </a:lnTo>
                  <a:lnTo>
                    <a:pt x="185724" y="92862"/>
                  </a:lnTo>
                  <a:lnTo>
                    <a:pt x="180416" y="98170"/>
                  </a:lnTo>
                  <a:lnTo>
                    <a:pt x="96608" y="14363"/>
                  </a:lnTo>
                  <a:lnTo>
                    <a:pt x="96608" y="594779"/>
                  </a:lnTo>
                  <a:lnTo>
                    <a:pt x="89103" y="594779"/>
                  </a:lnTo>
                  <a:lnTo>
                    <a:pt x="89103" y="14363"/>
                  </a:lnTo>
                  <a:lnTo>
                    <a:pt x="5308" y="98170"/>
                  </a:lnTo>
                  <a:lnTo>
                    <a:pt x="0" y="92862"/>
                  </a:lnTo>
                  <a:close/>
                </a:path>
              </a:pathLst>
            </a:custGeom>
            <a:ln w="7327">
              <a:solidFill>
                <a:srgbClr val="00AE9D"/>
              </a:solidFill>
            </a:ln>
          </p:spPr>
          <p:txBody>
            <a:bodyPr wrap="square" lIns="0" tIns="0" rIns="0" bIns="0" rtlCol="0"/>
            <a:lstStyle/>
            <a:p>
              <a:endParaRPr/>
            </a:p>
          </p:txBody>
        </p:sp>
        <p:sp>
          <p:nvSpPr>
            <p:cNvPr id="21" name="object 21"/>
            <p:cNvSpPr/>
            <p:nvPr/>
          </p:nvSpPr>
          <p:spPr>
            <a:xfrm>
              <a:off x="3229889" y="4632883"/>
              <a:ext cx="1799589" cy="7620"/>
            </a:xfrm>
            <a:custGeom>
              <a:avLst/>
              <a:gdLst/>
              <a:ahLst/>
              <a:cxnLst/>
              <a:rect l="l" t="t" r="r" b="b"/>
              <a:pathLst>
                <a:path w="1799589" h="7620">
                  <a:moveTo>
                    <a:pt x="1799310" y="0"/>
                  </a:moveTo>
                  <a:lnTo>
                    <a:pt x="0" y="0"/>
                  </a:lnTo>
                  <a:lnTo>
                    <a:pt x="0" y="7505"/>
                  </a:lnTo>
                  <a:lnTo>
                    <a:pt x="1799310" y="7505"/>
                  </a:lnTo>
                  <a:lnTo>
                    <a:pt x="1799310" y="0"/>
                  </a:lnTo>
                  <a:close/>
                </a:path>
              </a:pathLst>
            </a:custGeom>
            <a:solidFill>
              <a:srgbClr val="00AE9D"/>
            </a:solidFill>
          </p:spPr>
          <p:txBody>
            <a:bodyPr wrap="square" lIns="0" tIns="0" rIns="0" bIns="0" rtlCol="0"/>
            <a:lstStyle/>
            <a:p>
              <a:endParaRPr/>
            </a:p>
          </p:txBody>
        </p:sp>
        <p:sp>
          <p:nvSpPr>
            <p:cNvPr id="22" name="object 22"/>
            <p:cNvSpPr/>
            <p:nvPr/>
          </p:nvSpPr>
          <p:spPr>
            <a:xfrm>
              <a:off x="3229889" y="4632883"/>
              <a:ext cx="1799589" cy="7620"/>
            </a:xfrm>
            <a:custGeom>
              <a:avLst/>
              <a:gdLst/>
              <a:ahLst/>
              <a:cxnLst/>
              <a:rect l="l" t="t" r="r" b="b"/>
              <a:pathLst>
                <a:path w="1799589" h="7620">
                  <a:moveTo>
                    <a:pt x="1799310" y="7505"/>
                  </a:moveTo>
                  <a:lnTo>
                    <a:pt x="0" y="7505"/>
                  </a:lnTo>
                  <a:lnTo>
                    <a:pt x="0" y="0"/>
                  </a:lnTo>
                  <a:lnTo>
                    <a:pt x="1799310" y="0"/>
                  </a:lnTo>
                  <a:lnTo>
                    <a:pt x="1799310" y="7505"/>
                  </a:lnTo>
                  <a:close/>
                </a:path>
              </a:pathLst>
            </a:custGeom>
            <a:ln w="7327">
              <a:solidFill>
                <a:srgbClr val="00AE9D"/>
              </a:solidFill>
            </a:ln>
          </p:spPr>
          <p:txBody>
            <a:bodyPr wrap="square" lIns="0" tIns="0" rIns="0" bIns="0" rtlCol="0"/>
            <a:lstStyle/>
            <a:p>
              <a:endParaRPr/>
            </a:p>
          </p:txBody>
        </p:sp>
      </p:grpSp>
      <p:grpSp>
        <p:nvGrpSpPr>
          <p:cNvPr id="23" name="object 23"/>
          <p:cNvGrpSpPr/>
          <p:nvPr/>
        </p:nvGrpSpPr>
        <p:grpSpPr>
          <a:xfrm>
            <a:off x="3133368" y="2806275"/>
            <a:ext cx="193675" cy="602615"/>
            <a:chOff x="3133368" y="2806275"/>
            <a:chExt cx="193675" cy="602615"/>
          </a:xfrm>
        </p:grpSpPr>
        <p:sp>
          <p:nvSpPr>
            <p:cNvPr id="24" name="object 24"/>
            <p:cNvSpPr/>
            <p:nvPr/>
          </p:nvSpPr>
          <p:spPr>
            <a:xfrm>
              <a:off x="3137031" y="2809939"/>
              <a:ext cx="186055" cy="594995"/>
            </a:xfrm>
            <a:custGeom>
              <a:avLst/>
              <a:gdLst/>
              <a:ahLst/>
              <a:cxnLst/>
              <a:rect l="l" t="t" r="r" b="b"/>
              <a:pathLst>
                <a:path w="186054" h="594995">
                  <a:moveTo>
                    <a:pt x="96608" y="0"/>
                  </a:moveTo>
                  <a:lnTo>
                    <a:pt x="89103" y="0"/>
                  </a:lnTo>
                  <a:lnTo>
                    <a:pt x="89103" y="580415"/>
                  </a:lnTo>
                  <a:lnTo>
                    <a:pt x="5308" y="496608"/>
                  </a:lnTo>
                  <a:lnTo>
                    <a:pt x="0" y="501916"/>
                  </a:lnTo>
                  <a:lnTo>
                    <a:pt x="92862" y="594779"/>
                  </a:lnTo>
                  <a:lnTo>
                    <a:pt x="185724" y="501916"/>
                  </a:lnTo>
                  <a:lnTo>
                    <a:pt x="180416" y="496608"/>
                  </a:lnTo>
                  <a:lnTo>
                    <a:pt x="96608" y="580415"/>
                  </a:lnTo>
                  <a:lnTo>
                    <a:pt x="96608" y="0"/>
                  </a:lnTo>
                  <a:close/>
                </a:path>
              </a:pathLst>
            </a:custGeom>
            <a:solidFill>
              <a:srgbClr val="00AE9D"/>
            </a:solidFill>
          </p:spPr>
          <p:txBody>
            <a:bodyPr wrap="square" lIns="0" tIns="0" rIns="0" bIns="0" rtlCol="0"/>
            <a:lstStyle/>
            <a:p>
              <a:endParaRPr/>
            </a:p>
          </p:txBody>
        </p:sp>
        <p:sp>
          <p:nvSpPr>
            <p:cNvPr id="25" name="object 25"/>
            <p:cNvSpPr/>
            <p:nvPr/>
          </p:nvSpPr>
          <p:spPr>
            <a:xfrm>
              <a:off x="3137031" y="2809939"/>
              <a:ext cx="186055" cy="594995"/>
            </a:xfrm>
            <a:custGeom>
              <a:avLst/>
              <a:gdLst/>
              <a:ahLst/>
              <a:cxnLst/>
              <a:rect l="l" t="t" r="r" b="b"/>
              <a:pathLst>
                <a:path w="186054" h="594995">
                  <a:moveTo>
                    <a:pt x="0" y="501916"/>
                  </a:moveTo>
                  <a:lnTo>
                    <a:pt x="87553" y="589470"/>
                  </a:lnTo>
                  <a:lnTo>
                    <a:pt x="92862" y="594779"/>
                  </a:lnTo>
                  <a:lnTo>
                    <a:pt x="98171" y="589470"/>
                  </a:lnTo>
                  <a:lnTo>
                    <a:pt x="185724" y="501916"/>
                  </a:lnTo>
                  <a:lnTo>
                    <a:pt x="180416" y="496608"/>
                  </a:lnTo>
                  <a:lnTo>
                    <a:pt x="96608" y="580415"/>
                  </a:lnTo>
                  <a:lnTo>
                    <a:pt x="96608" y="0"/>
                  </a:lnTo>
                  <a:lnTo>
                    <a:pt x="89103" y="0"/>
                  </a:lnTo>
                  <a:lnTo>
                    <a:pt x="89103" y="580415"/>
                  </a:lnTo>
                  <a:lnTo>
                    <a:pt x="5308" y="496608"/>
                  </a:lnTo>
                  <a:lnTo>
                    <a:pt x="0" y="501916"/>
                  </a:lnTo>
                  <a:close/>
                </a:path>
              </a:pathLst>
            </a:custGeom>
            <a:ln w="7327">
              <a:solidFill>
                <a:srgbClr val="00AE9D"/>
              </a:solidFill>
            </a:ln>
          </p:spPr>
          <p:txBody>
            <a:bodyPr wrap="square" lIns="0" tIns="0" rIns="0" bIns="0" rtlCol="0"/>
            <a:lstStyle/>
            <a:p>
              <a:endParaRPr/>
            </a:p>
          </p:txBody>
        </p:sp>
      </p:grpSp>
      <p:grpSp>
        <p:nvGrpSpPr>
          <p:cNvPr id="26" name="object 26"/>
          <p:cNvGrpSpPr/>
          <p:nvPr/>
        </p:nvGrpSpPr>
        <p:grpSpPr>
          <a:xfrm>
            <a:off x="4742893" y="2712796"/>
            <a:ext cx="467359" cy="193675"/>
            <a:chOff x="4742893" y="2712796"/>
            <a:chExt cx="467359" cy="193675"/>
          </a:xfrm>
        </p:grpSpPr>
        <p:sp>
          <p:nvSpPr>
            <p:cNvPr id="27" name="object 27"/>
            <p:cNvSpPr/>
            <p:nvPr/>
          </p:nvSpPr>
          <p:spPr>
            <a:xfrm>
              <a:off x="4746557" y="2716460"/>
              <a:ext cx="459740" cy="186055"/>
            </a:xfrm>
            <a:custGeom>
              <a:avLst/>
              <a:gdLst/>
              <a:ahLst/>
              <a:cxnLst/>
              <a:rect l="l" t="t" r="r" b="b"/>
              <a:pathLst>
                <a:path w="459739" h="186055">
                  <a:moveTo>
                    <a:pt x="366877" y="0"/>
                  </a:moveTo>
                  <a:lnTo>
                    <a:pt x="361568" y="5308"/>
                  </a:lnTo>
                  <a:lnTo>
                    <a:pt x="445376" y="89115"/>
                  </a:lnTo>
                  <a:lnTo>
                    <a:pt x="0" y="89115"/>
                  </a:lnTo>
                  <a:lnTo>
                    <a:pt x="0" y="96621"/>
                  </a:lnTo>
                  <a:lnTo>
                    <a:pt x="445376" y="96621"/>
                  </a:lnTo>
                  <a:lnTo>
                    <a:pt x="361568" y="180416"/>
                  </a:lnTo>
                  <a:lnTo>
                    <a:pt x="366877" y="185724"/>
                  </a:lnTo>
                  <a:lnTo>
                    <a:pt x="459739" y="92862"/>
                  </a:lnTo>
                  <a:lnTo>
                    <a:pt x="366877" y="0"/>
                  </a:lnTo>
                  <a:close/>
                </a:path>
              </a:pathLst>
            </a:custGeom>
            <a:solidFill>
              <a:srgbClr val="00AE9D"/>
            </a:solidFill>
          </p:spPr>
          <p:txBody>
            <a:bodyPr wrap="square" lIns="0" tIns="0" rIns="0" bIns="0" rtlCol="0"/>
            <a:lstStyle/>
            <a:p>
              <a:endParaRPr/>
            </a:p>
          </p:txBody>
        </p:sp>
        <p:sp>
          <p:nvSpPr>
            <p:cNvPr id="28" name="object 28"/>
            <p:cNvSpPr/>
            <p:nvPr/>
          </p:nvSpPr>
          <p:spPr>
            <a:xfrm>
              <a:off x="4746557" y="2716460"/>
              <a:ext cx="459740" cy="186055"/>
            </a:xfrm>
            <a:custGeom>
              <a:avLst/>
              <a:gdLst/>
              <a:ahLst/>
              <a:cxnLst/>
              <a:rect l="l" t="t" r="r" b="b"/>
              <a:pathLst>
                <a:path w="459739" h="186055">
                  <a:moveTo>
                    <a:pt x="366877" y="185724"/>
                  </a:moveTo>
                  <a:lnTo>
                    <a:pt x="454431" y="98170"/>
                  </a:lnTo>
                  <a:lnTo>
                    <a:pt x="459739" y="92862"/>
                  </a:lnTo>
                  <a:lnTo>
                    <a:pt x="454431" y="87553"/>
                  </a:lnTo>
                  <a:lnTo>
                    <a:pt x="366877" y="0"/>
                  </a:lnTo>
                  <a:lnTo>
                    <a:pt x="361568" y="5308"/>
                  </a:lnTo>
                  <a:lnTo>
                    <a:pt x="445376" y="89115"/>
                  </a:lnTo>
                  <a:lnTo>
                    <a:pt x="0" y="89115"/>
                  </a:lnTo>
                  <a:lnTo>
                    <a:pt x="0" y="96621"/>
                  </a:lnTo>
                  <a:lnTo>
                    <a:pt x="445376" y="96621"/>
                  </a:lnTo>
                  <a:lnTo>
                    <a:pt x="361568" y="180416"/>
                  </a:lnTo>
                  <a:lnTo>
                    <a:pt x="366877" y="185724"/>
                  </a:lnTo>
                  <a:close/>
                </a:path>
              </a:pathLst>
            </a:custGeom>
            <a:ln w="7327">
              <a:solidFill>
                <a:srgbClr val="00AE9D"/>
              </a:solidFill>
            </a:ln>
          </p:spPr>
          <p:txBody>
            <a:bodyPr wrap="square" lIns="0" tIns="0" rIns="0" bIns="0" rtlCol="0"/>
            <a:lstStyle/>
            <a:p>
              <a:endParaRPr/>
            </a:p>
          </p:txBody>
        </p:sp>
      </p:grpSp>
      <p:pic>
        <p:nvPicPr>
          <p:cNvPr id="29" name="object 29"/>
          <p:cNvPicPr/>
          <p:nvPr/>
        </p:nvPicPr>
        <p:blipFill>
          <a:blip r:embed="rId3" cstate="print"/>
          <a:stretch>
            <a:fillRect/>
          </a:stretch>
        </p:blipFill>
        <p:spPr>
          <a:xfrm>
            <a:off x="4090898" y="2370086"/>
            <a:ext cx="193052" cy="238556"/>
          </a:xfrm>
          <a:prstGeom prst="rect">
            <a:avLst/>
          </a:prstGeom>
        </p:spPr>
      </p:pic>
      <p:pic>
        <p:nvPicPr>
          <p:cNvPr id="30" name="object 30"/>
          <p:cNvPicPr/>
          <p:nvPr/>
        </p:nvPicPr>
        <p:blipFill>
          <a:blip r:embed="rId4" cstate="print"/>
          <a:stretch>
            <a:fillRect/>
          </a:stretch>
        </p:blipFill>
        <p:spPr>
          <a:xfrm>
            <a:off x="5685096" y="3058736"/>
            <a:ext cx="193052" cy="238556"/>
          </a:xfrm>
          <a:prstGeom prst="rect">
            <a:avLst/>
          </a:prstGeom>
        </p:spPr>
      </p:pic>
      <p:pic>
        <p:nvPicPr>
          <p:cNvPr id="31" name="object 31"/>
          <p:cNvPicPr/>
          <p:nvPr/>
        </p:nvPicPr>
        <p:blipFill>
          <a:blip r:embed="rId4" cstate="print"/>
          <a:stretch>
            <a:fillRect/>
          </a:stretch>
        </p:blipFill>
        <p:spPr>
          <a:xfrm>
            <a:off x="5685096" y="4079235"/>
            <a:ext cx="193052" cy="238569"/>
          </a:xfrm>
          <a:prstGeom prst="rect">
            <a:avLst/>
          </a:prstGeom>
        </p:spPr>
      </p:pic>
      <p:grpSp>
        <p:nvGrpSpPr>
          <p:cNvPr id="32" name="object 32"/>
          <p:cNvGrpSpPr/>
          <p:nvPr/>
        </p:nvGrpSpPr>
        <p:grpSpPr>
          <a:xfrm>
            <a:off x="1924575" y="4086782"/>
            <a:ext cx="434340" cy="290195"/>
            <a:chOff x="1924575" y="4086782"/>
            <a:chExt cx="434340" cy="290195"/>
          </a:xfrm>
        </p:grpSpPr>
        <p:sp>
          <p:nvSpPr>
            <p:cNvPr id="33" name="object 33"/>
            <p:cNvSpPr/>
            <p:nvPr/>
          </p:nvSpPr>
          <p:spPr>
            <a:xfrm>
              <a:off x="1928239" y="4090446"/>
              <a:ext cx="427355" cy="283210"/>
            </a:xfrm>
            <a:custGeom>
              <a:avLst/>
              <a:gdLst/>
              <a:ahLst/>
              <a:cxnLst/>
              <a:rect l="l" t="t" r="r" b="b"/>
              <a:pathLst>
                <a:path w="427355" h="283210">
                  <a:moveTo>
                    <a:pt x="423252" y="0"/>
                  </a:moveTo>
                  <a:lnTo>
                    <a:pt x="10553" y="238277"/>
                  </a:lnTo>
                  <a:lnTo>
                    <a:pt x="41236" y="123799"/>
                  </a:lnTo>
                  <a:lnTo>
                    <a:pt x="33985" y="121856"/>
                  </a:lnTo>
                  <a:lnTo>
                    <a:pt x="0" y="248704"/>
                  </a:lnTo>
                  <a:lnTo>
                    <a:pt x="126847" y="282702"/>
                  </a:lnTo>
                  <a:lnTo>
                    <a:pt x="128790" y="275450"/>
                  </a:lnTo>
                  <a:lnTo>
                    <a:pt x="14312" y="244779"/>
                  </a:lnTo>
                  <a:lnTo>
                    <a:pt x="427012" y="6502"/>
                  </a:lnTo>
                  <a:lnTo>
                    <a:pt x="423252" y="0"/>
                  </a:lnTo>
                  <a:close/>
                </a:path>
              </a:pathLst>
            </a:custGeom>
            <a:solidFill>
              <a:srgbClr val="00AE9D"/>
            </a:solidFill>
          </p:spPr>
          <p:txBody>
            <a:bodyPr wrap="square" lIns="0" tIns="0" rIns="0" bIns="0" rtlCol="0"/>
            <a:lstStyle/>
            <a:p>
              <a:endParaRPr/>
            </a:p>
          </p:txBody>
        </p:sp>
        <p:sp>
          <p:nvSpPr>
            <p:cNvPr id="34" name="object 34"/>
            <p:cNvSpPr/>
            <p:nvPr/>
          </p:nvSpPr>
          <p:spPr>
            <a:xfrm>
              <a:off x="1928239" y="4090446"/>
              <a:ext cx="427355" cy="283210"/>
            </a:xfrm>
            <a:custGeom>
              <a:avLst/>
              <a:gdLst/>
              <a:ahLst/>
              <a:cxnLst/>
              <a:rect l="l" t="t" r="r" b="b"/>
              <a:pathLst>
                <a:path w="427355" h="283210">
                  <a:moveTo>
                    <a:pt x="33985" y="121856"/>
                  </a:moveTo>
                  <a:lnTo>
                    <a:pt x="1943" y="241465"/>
                  </a:lnTo>
                  <a:lnTo>
                    <a:pt x="0" y="248704"/>
                  </a:lnTo>
                  <a:lnTo>
                    <a:pt x="7238" y="250647"/>
                  </a:lnTo>
                  <a:lnTo>
                    <a:pt x="126847" y="282702"/>
                  </a:lnTo>
                  <a:lnTo>
                    <a:pt x="128790" y="275450"/>
                  </a:lnTo>
                  <a:lnTo>
                    <a:pt x="14312" y="244779"/>
                  </a:lnTo>
                  <a:lnTo>
                    <a:pt x="427012" y="6502"/>
                  </a:lnTo>
                  <a:lnTo>
                    <a:pt x="423252" y="0"/>
                  </a:lnTo>
                  <a:lnTo>
                    <a:pt x="10553" y="238277"/>
                  </a:lnTo>
                  <a:lnTo>
                    <a:pt x="41236" y="123799"/>
                  </a:lnTo>
                  <a:lnTo>
                    <a:pt x="33985" y="121856"/>
                  </a:lnTo>
                  <a:close/>
                </a:path>
              </a:pathLst>
            </a:custGeom>
            <a:ln w="7327">
              <a:solidFill>
                <a:srgbClr val="00AE9D"/>
              </a:solidFill>
            </a:ln>
          </p:spPr>
          <p:txBody>
            <a:bodyPr wrap="square" lIns="0" tIns="0" rIns="0" bIns="0" rtlCol="0"/>
            <a:lstStyle/>
            <a:p>
              <a:endParaRPr/>
            </a:p>
          </p:txBody>
        </p:sp>
      </p:grpSp>
      <p:grpSp>
        <p:nvGrpSpPr>
          <p:cNvPr id="35" name="object 35"/>
          <p:cNvGrpSpPr/>
          <p:nvPr/>
        </p:nvGrpSpPr>
        <p:grpSpPr>
          <a:xfrm>
            <a:off x="1924575" y="3066007"/>
            <a:ext cx="434340" cy="290195"/>
            <a:chOff x="1924575" y="3066007"/>
            <a:chExt cx="434340" cy="290195"/>
          </a:xfrm>
        </p:grpSpPr>
        <p:sp>
          <p:nvSpPr>
            <p:cNvPr id="36" name="object 36"/>
            <p:cNvSpPr/>
            <p:nvPr/>
          </p:nvSpPr>
          <p:spPr>
            <a:xfrm>
              <a:off x="1928239" y="3069671"/>
              <a:ext cx="427355" cy="283210"/>
            </a:xfrm>
            <a:custGeom>
              <a:avLst/>
              <a:gdLst/>
              <a:ahLst/>
              <a:cxnLst/>
              <a:rect l="l" t="t" r="r" b="b"/>
              <a:pathLst>
                <a:path w="427355" h="283210">
                  <a:moveTo>
                    <a:pt x="126847" y="0"/>
                  </a:moveTo>
                  <a:lnTo>
                    <a:pt x="0" y="33997"/>
                  </a:lnTo>
                  <a:lnTo>
                    <a:pt x="33985" y="160845"/>
                  </a:lnTo>
                  <a:lnTo>
                    <a:pt x="41236" y="158902"/>
                  </a:lnTo>
                  <a:lnTo>
                    <a:pt x="10553" y="44424"/>
                  </a:lnTo>
                  <a:lnTo>
                    <a:pt x="423252" y="282701"/>
                  </a:lnTo>
                  <a:lnTo>
                    <a:pt x="427012" y="276199"/>
                  </a:lnTo>
                  <a:lnTo>
                    <a:pt x="14312" y="37922"/>
                  </a:lnTo>
                  <a:lnTo>
                    <a:pt x="128790" y="7251"/>
                  </a:lnTo>
                  <a:lnTo>
                    <a:pt x="126847" y="0"/>
                  </a:lnTo>
                  <a:close/>
                </a:path>
              </a:pathLst>
            </a:custGeom>
            <a:solidFill>
              <a:srgbClr val="00AE9D"/>
            </a:solidFill>
          </p:spPr>
          <p:txBody>
            <a:bodyPr wrap="square" lIns="0" tIns="0" rIns="0" bIns="0" rtlCol="0"/>
            <a:lstStyle/>
            <a:p>
              <a:endParaRPr/>
            </a:p>
          </p:txBody>
        </p:sp>
        <p:sp>
          <p:nvSpPr>
            <p:cNvPr id="37" name="object 37"/>
            <p:cNvSpPr/>
            <p:nvPr/>
          </p:nvSpPr>
          <p:spPr>
            <a:xfrm>
              <a:off x="1928239" y="3069671"/>
              <a:ext cx="427355" cy="283210"/>
            </a:xfrm>
            <a:custGeom>
              <a:avLst/>
              <a:gdLst/>
              <a:ahLst/>
              <a:cxnLst/>
              <a:rect l="l" t="t" r="r" b="b"/>
              <a:pathLst>
                <a:path w="427355" h="283210">
                  <a:moveTo>
                    <a:pt x="33985" y="160845"/>
                  </a:moveTo>
                  <a:lnTo>
                    <a:pt x="1943" y="41236"/>
                  </a:lnTo>
                  <a:lnTo>
                    <a:pt x="0" y="33997"/>
                  </a:lnTo>
                  <a:lnTo>
                    <a:pt x="7238" y="32054"/>
                  </a:lnTo>
                  <a:lnTo>
                    <a:pt x="126847" y="0"/>
                  </a:lnTo>
                  <a:lnTo>
                    <a:pt x="128790" y="7251"/>
                  </a:lnTo>
                  <a:lnTo>
                    <a:pt x="14312" y="37922"/>
                  </a:lnTo>
                  <a:lnTo>
                    <a:pt x="427012" y="276199"/>
                  </a:lnTo>
                  <a:lnTo>
                    <a:pt x="423252" y="282701"/>
                  </a:lnTo>
                  <a:lnTo>
                    <a:pt x="10553" y="44424"/>
                  </a:lnTo>
                  <a:lnTo>
                    <a:pt x="41236" y="158902"/>
                  </a:lnTo>
                  <a:lnTo>
                    <a:pt x="33985" y="160845"/>
                  </a:lnTo>
                  <a:close/>
                </a:path>
              </a:pathLst>
            </a:custGeom>
            <a:ln w="7327">
              <a:solidFill>
                <a:srgbClr val="00AE9D"/>
              </a:solidFill>
            </a:ln>
          </p:spPr>
          <p:txBody>
            <a:bodyPr wrap="square" lIns="0" tIns="0" rIns="0" bIns="0" rtlCol="0"/>
            <a:lstStyle/>
            <a:p>
              <a:endParaRPr/>
            </a:p>
          </p:txBody>
        </p:sp>
      </p:grpSp>
      <p:sp>
        <p:nvSpPr>
          <p:cNvPr id="38" name="object 38"/>
          <p:cNvSpPr txBox="1"/>
          <p:nvPr/>
        </p:nvSpPr>
        <p:spPr>
          <a:xfrm>
            <a:off x="503999" y="3475494"/>
            <a:ext cx="1208405" cy="499109"/>
          </a:xfrm>
          <a:prstGeom prst="rect">
            <a:avLst/>
          </a:prstGeom>
          <a:solidFill>
            <a:srgbClr val="00AE9D"/>
          </a:solidFill>
        </p:spPr>
        <p:txBody>
          <a:bodyPr vert="horz" wrap="square" lIns="0" tIns="635" rIns="0" bIns="0" rtlCol="0">
            <a:spAutoFit/>
          </a:bodyPr>
          <a:lstStyle/>
          <a:p>
            <a:pPr>
              <a:lnSpc>
                <a:spcPct val="100000"/>
              </a:lnSpc>
              <a:spcBef>
                <a:spcPts val="5"/>
              </a:spcBef>
            </a:pPr>
            <a:endParaRPr sz="1150">
              <a:latin typeface="Times New Roman"/>
              <a:cs typeface="Times New Roman"/>
            </a:endParaRPr>
          </a:p>
          <a:p>
            <a:pPr marL="304165">
              <a:lnSpc>
                <a:spcPct val="100000"/>
              </a:lnSpc>
            </a:pPr>
            <a:r>
              <a:rPr sz="1050" b="1" spc="30" dirty="0">
                <a:solidFill>
                  <a:srgbClr val="FFFFFF"/>
                </a:solidFill>
                <a:latin typeface="DIN 2014 Bold"/>
                <a:cs typeface="DIN 2014 Bold"/>
              </a:rPr>
              <a:t>AFFEKTIV</a:t>
            </a:r>
            <a:endParaRPr sz="1050">
              <a:latin typeface="DIN 2014 Bold"/>
              <a:cs typeface="DIN 2014 Bold"/>
            </a:endParaRPr>
          </a:p>
        </p:txBody>
      </p:sp>
      <p:sp>
        <p:nvSpPr>
          <p:cNvPr id="39" name="object 39"/>
          <p:cNvSpPr txBox="1"/>
          <p:nvPr/>
        </p:nvSpPr>
        <p:spPr>
          <a:xfrm>
            <a:off x="503999" y="2858808"/>
            <a:ext cx="1208405" cy="499109"/>
          </a:xfrm>
          <a:prstGeom prst="rect">
            <a:avLst/>
          </a:prstGeom>
          <a:solidFill>
            <a:srgbClr val="00AE9D"/>
          </a:solidFill>
        </p:spPr>
        <p:txBody>
          <a:bodyPr vert="horz" wrap="square" lIns="0" tIns="635" rIns="0" bIns="0" rtlCol="0">
            <a:spAutoFit/>
          </a:bodyPr>
          <a:lstStyle/>
          <a:p>
            <a:pPr>
              <a:lnSpc>
                <a:spcPct val="100000"/>
              </a:lnSpc>
              <a:spcBef>
                <a:spcPts val="5"/>
              </a:spcBef>
            </a:pPr>
            <a:endParaRPr sz="1150">
              <a:latin typeface="Times New Roman"/>
              <a:cs typeface="Times New Roman"/>
            </a:endParaRPr>
          </a:p>
          <a:p>
            <a:pPr marL="304165">
              <a:lnSpc>
                <a:spcPct val="100000"/>
              </a:lnSpc>
            </a:pPr>
            <a:r>
              <a:rPr sz="1050" b="1" spc="25" dirty="0">
                <a:solidFill>
                  <a:srgbClr val="FFFFFF"/>
                </a:solidFill>
                <a:latin typeface="DIN 2014 Bold"/>
                <a:cs typeface="DIN 2014 Bold"/>
              </a:rPr>
              <a:t>KOGNITIV</a:t>
            </a:r>
            <a:endParaRPr sz="1050">
              <a:latin typeface="DIN 2014 Bold"/>
              <a:cs typeface="DIN 2014 Bold"/>
            </a:endParaRPr>
          </a:p>
        </p:txBody>
      </p:sp>
      <p:sp>
        <p:nvSpPr>
          <p:cNvPr id="40" name="object 40"/>
          <p:cNvSpPr txBox="1"/>
          <p:nvPr/>
        </p:nvSpPr>
        <p:spPr>
          <a:xfrm>
            <a:off x="6969023" y="2557005"/>
            <a:ext cx="847090" cy="499109"/>
          </a:xfrm>
          <a:prstGeom prst="rect">
            <a:avLst/>
          </a:prstGeom>
          <a:ln w="29311">
            <a:solidFill>
              <a:srgbClr val="00AE9D"/>
            </a:solidFill>
          </a:ln>
        </p:spPr>
        <p:txBody>
          <a:bodyPr vert="horz" wrap="square" lIns="0" tIns="635" rIns="0" bIns="0" rtlCol="0">
            <a:spAutoFit/>
          </a:bodyPr>
          <a:lstStyle/>
          <a:p>
            <a:pPr>
              <a:lnSpc>
                <a:spcPct val="100000"/>
              </a:lnSpc>
              <a:spcBef>
                <a:spcPts val="5"/>
              </a:spcBef>
            </a:pPr>
            <a:endParaRPr sz="1150">
              <a:latin typeface="Times New Roman"/>
              <a:cs typeface="Times New Roman"/>
            </a:endParaRPr>
          </a:p>
          <a:p>
            <a:pPr marL="109855">
              <a:lnSpc>
                <a:spcPct val="100000"/>
              </a:lnSpc>
            </a:pPr>
            <a:r>
              <a:rPr sz="1050" b="1" spc="25" dirty="0">
                <a:solidFill>
                  <a:srgbClr val="231F20"/>
                </a:solidFill>
                <a:latin typeface="DIN 2014 Bold"/>
                <a:cs typeface="DIN 2014 Bold"/>
              </a:rPr>
              <a:t>Ignorieren</a:t>
            </a:r>
            <a:endParaRPr sz="1050">
              <a:latin typeface="DIN 2014 Bold"/>
              <a:cs typeface="DIN 2014 Bold"/>
            </a:endParaRPr>
          </a:p>
        </p:txBody>
      </p:sp>
      <p:sp>
        <p:nvSpPr>
          <p:cNvPr id="41" name="object 41"/>
          <p:cNvSpPr txBox="1"/>
          <p:nvPr/>
        </p:nvSpPr>
        <p:spPr>
          <a:xfrm>
            <a:off x="6969023" y="3406445"/>
            <a:ext cx="847090" cy="622935"/>
          </a:xfrm>
          <a:prstGeom prst="rect">
            <a:avLst/>
          </a:prstGeom>
          <a:ln w="29311">
            <a:solidFill>
              <a:srgbClr val="00AE9D"/>
            </a:solidFill>
          </a:ln>
        </p:spPr>
        <p:txBody>
          <a:bodyPr vert="horz" wrap="square" lIns="0" tIns="70485" rIns="0" bIns="0" rtlCol="0">
            <a:spAutoFit/>
          </a:bodyPr>
          <a:lstStyle/>
          <a:p>
            <a:pPr marL="48895" marR="41275" indent="2540" algn="ctr">
              <a:lnSpc>
                <a:spcPct val="101099"/>
              </a:lnSpc>
              <a:spcBef>
                <a:spcPts val="555"/>
              </a:spcBef>
            </a:pPr>
            <a:r>
              <a:rPr sz="1050" b="1" spc="30" dirty="0">
                <a:solidFill>
                  <a:srgbClr val="231F20"/>
                </a:solidFill>
                <a:latin typeface="DIN 2014 Bold"/>
                <a:cs typeface="DIN 2014 Bold"/>
              </a:rPr>
              <a:t>Löschen/ </a:t>
            </a:r>
            <a:r>
              <a:rPr sz="1050" b="1" spc="35" dirty="0">
                <a:solidFill>
                  <a:srgbClr val="231F20"/>
                </a:solidFill>
                <a:latin typeface="DIN 2014 Bold"/>
                <a:cs typeface="DIN 2014 Bold"/>
              </a:rPr>
              <a:t> </a:t>
            </a:r>
            <a:r>
              <a:rPr sz="1050" b="1" spc="25" dirty="0">
                <a:solidFill>
                  <a:srgbClr val="231F20"/>
                </a:solidFill>
                <a:latin typeface="DIN 2014 Bold"/>
                <a:cs typeface="DIN 2014 Bold"/>
              </a:rPr>
              <a:t>verbergen, </a:t>
            </a:r>
            <a:r>
              <a:rPr sz="1050" b="1" spc="30" dirty="0">
                <a:solidFill>
                  <a:srgbClr val="231F20"/>
                </a:solidFill>
                <a:latin typeface="DIN 2014 Bold"/>
                <a:cs typeface="DIN 2014 Bold"/>
              </a:rPr>
              <a:t> </a:t>
            </a:r>
            <a:r>
              <a:rPr sz="1000" b="1" dirty="0">
                <a:solidFill>
                  <a:srgbClr val="231F20"/>
                </a:solidFill>
                <a:latin typeface="DIN 2014 Bold"/>
                <a:cs typeface="DIN 2014 Bold"/>
              </a:rPr>
              <a:t>gg</a:t>
            </a:r>
            <a:r>
              <a:rPr sz="1000" b="1" spc="-20" dirty="0">
                <a:solidFill>
                  <a:srgbClr val="231F20"/>
                </a:solidFill>
                <a:latin typeface="DIN 2014 Bold"/>
                <a:cs typeface="DIN 2014 Bold"/>
              </a:rPr>
              <a:t>f</a:t>
            </a:r>
            <a:r>
              <a:rPr sz="1000" b="1" dirty="0">
                <a:solidFill>
                  <a:srgbClr val="231F20"/>
                </a:solidFill>
                <a:latin typeface="DIN 2014 Bold"/>
                <a:cs typeface="DIN 2014 Bold"/>
              </a:rPr>
              <a:t>. </a:t>
            </a:r>
            <a:r>
              <a:rPr sz="1000" b="1" spc="-15" dirty="0">
                <a:solidFill>
                  <a:srgbClr val="231F20"/>
                </a:solidFill>
                <a:latin typeface="DIN 2014 Bold"/>
                <a:cs typeface="DIN 2014 Bold"/>
              </a:rPr>
              <a:t>v</a:t>
            </a:r>
            <a:r>
              <a:rPr sz="1000" b="1" dirty="0">
                <a:solidFill>
                  <a:srgbClr val="231F20"/>
                </a:solidFill>
                <a:latin typeface="DIN 2014 Bold"/>
                <a:cs typeface="DIN 2014 Bold"/>
              </a:rPr>
              <a:t>erfolgen</a:t>
            </a:r>
            <a:endParaRPr sz="1000">
              <a:latin typeface="DIN 2014 Bold"/>
              <a:cs typeface="DIN 2014 Bold"/>
            </a:endParaRPr>
          </a:p>
        </p:txBody>
      </p:sp>
      <p:sp>
        <p:nvSpPr>
          <p:cNvPr id="42" name="object 42"/>
          <p:cNvSpPr txBox="1"/>
          <p:nvPr/>
        </p:nvSpPr>
        <p:spPr>
          <a:xfrm>
            <a:off x="6969023" y="4351756"/>
            <a:ext cx="847090" cy="499109"/>
          </a:xfrm>
          <a:prstGeom prst="rect">
            <a:avLst/>
          </a:prstGeom>
          <a:ln w="29311">
            <a:solidFill>
              <a:srgbClr val="00AE9D"/>
            </a:solidFill>
          </a:ln>
        </p:spPr>
        <p:txBody>
          <a:bodyPr vert="horz" wrap="square" lIns="0" tIns="83185" rIns="0" bIns="0" rtlCol="0">
            <a:spAutoFit/>
          </a:bodyPr>
          <a:lstStyle/>
          <a:p>
            <a:pPr marL="216535" marR="153670" indent="-55244">
              <a:lnSpc>
                <a:spcPct val="102299"/>
              </a:lnSpc>
              <a:spcBef>
                <a:spcPts val="655"/>
              </a:spcBef>
            </a:pPr>
            <a:r>
              <a:rPr sz="1050" b="1" spc="30" dirty="0">
                <a:solidFill>
                  <a:srgbClr val="231F20"/>
                </a:solidFill>
                <a:latin typeface="DIN 2014 Bold"/>
                <a:cs typeface="DIN 2014 Bold"/>
              </a:rPr>
              <a:t>Counter</a:t>
            </a:r>
            <a:r>
              <a:rPr sz="1050" b="1" spc="5" dirty="0">
                <a:solidFill>
                  <a:srgbClr val="231F20"/>
                </a:solidFill>
                <a:latin typeface="DIN 2014 Bold"/>
                <a:cs typeface="DIN 2014 Bold"/>
              </a:rPr>
              <a:t>-  </a:t>
            </a:r>
            <a:r>
              <a:rPr sz="1050" b="1" spc="30" dirty="0">
                <a:solidFill>
                  <a:srgbClr val="231F20"/>
                </a:solidFill>
                <a:latin typeface="DIN 2014 Bold"/>
                <a:cs typeface="DIN 2014 Bold"/>
              </a:rPr>
              <a:t>speech</a:t>
            </a:r>
            <a:endParaRPr sz="1050">
              <a:latin typeface="DIN 2014 Bold"/>
              <a:cs typeface="DIN 2014 Bold"/>
            </a:endParaRPr>
          </a:p>
        </p:txBody>
      </p:sp>
      <p:sp>
        <p:nvSpPr>
          <p:cNvPr id="43" name="object 43"/>
          <p:cNvSpPr txBox="1"/>
          <p:nvPr/>
        </p:nvSpPr>
        <p:spPr>
          <a:xfrm>
            <a:off x="518655" y="1744459"/>
            <a:ext cx="1200785" cy="654050"/>
          </a:xfrm>
          <a:prstGeom prst="rect">
            <a:avLst/>
          </a:prstGeom>
          <a:ln w="29311">
            <a:solidFill>
              <a:srgbClr val="00AE9D"/>
            </a:solidFill>
          </a:ln>
        </p:spPr>
        <p:txBody>
          <a:bodyPr vert="horz" wrap="square" lIns="0" tIns="78740" rIns="0" bIns="0" rtlCol="0">
            <a:spAutoFit/>
          </a:bodyPr>
          <a:lstStyle/>
          <a:p>
            <a:pPr marL="168910" marR="158115" indent="5715" algn="just">
              <a:lnSpc>
                <a:spcPct val="102299"/>
              </a:lnSpc>
              <a:spcBef>
                <a:spcPts val="620"/>
              </a:spcBef>
            </a:pPr>
            <a:r>
              <a:rPr sz="1050" b="1" spc="20" dirty="0">
                <a:solidFill>
                  <a:srgbClr val="231F20"/>
                </a:solidFill>
                <a:latin typeface="DIN 2014 Bold"/>
                <a:cs typeface="DIN 2014 Bold"/>
              </a:rPr>
              <a:t>1. </a:t>
            </a:r>
            <a:r>
              <a:rPr sz="1050" b="1" spc="30" dirty="0">
                <a:solidFill>
                  <a:srgbClr val="231F20"/>
                </a:solidFill>
                <a:latin typeface="DIN 2014 Bold"/>
                <a:cs typeface="DIN 2014 Bold"/>
              </a:rPr>
              <a:t>Eröffnungs- </a:t>
            </a:r>
            <a:r>
              <a:rPr sz="1050" b="1" spc="-254" dirty="0">
                <a:solidFill>
                  <a:srgbClr val="231F20"/>
                </a:solidFill>
                <a:latin typeface="DIN 2014 Bold"/>
                <a:cs typeface="DIN 2014 Bold"/>
              </a:rPr>
              <a:t> </a:t>
            </a:r>
            <a:r>
              <a:rPr sz="1050" b="1" spc="25" dirty="0">
                <a:solidFill>
                  <a:srgbClr val="231F20"/>
                </a:solidFill>
                <a:latin typeface="DIN 2014 Bold"/>
                <a:cs typeface="DIN 2014 Bold"/>
              </a:rPr>
              <a:t>kommentar</a:t>
            </a:r>
            <a:r>
              <a:rPr sz="1050" b="1" spc="-25" dirty="0">
                <a:solidFill>
                  <a:srgbClr val="231F20"/>
                </a:solidFill>
                <a:latin typeface="DIN 2014 Bold"/>
                <a:cs typeface="DIN 2014 Bold"/>
              </a:rPr>
              <a:t> </a:t>
            </a:r>
            <a:r>
              <a:rPr sz="1050" b="1" spc="30" dirty="0">
                <a:solidFill>
                  <a:srgbClr val="231F20"/>
                </a:solidFill>
                <a:latin typeface="DIN 2014 Bold"/>
                <a:cs typeface="DIN 2014 Bold"/>
              </a:rPr>
              <a:t>im </a:t>
            </a:r>
            <a:r>
              <a:rPr sz="1050" b="1" spc="-250" dirty="0">
                <a:solidFill>
                  <a:srgbClr val="231F20"/>
                </a:solidFill>
                <a:latin typeface="DIN 2014 Bold"/>
                <a:cs typeface="DIN 2014 Bold"/>
              </a:rPr>
              <a:t> </a:t>
            </a:r>
            <a:r>
              <a:rPr sz="1050" b="1" spc="25" dirty="0">
                <a:solidFill>
                  <a:srgbClr val="231F20"/>
                </a:solidFill>
                <a:latin typeface="DIN 2014 Bold"/>
                <a:cs typeface="DIN 2014 Bold"/>
              </a:rPr>
              <a:t>jeweiligen</a:t>
            </a:r>
            <a:r>
              <a:rPr sz="1050" b="1" spc="-5" dirty="0">
                <a:solidFill>
                  <a:srgbClr val="231F20"/>
                </a:solidFill>
                <a:latin typeface="DIN 2014 Bold"/>
                <a:cs typeface="DIN 2014 Bold"/>
              </a:rPr>
              <a:t> </a:t>
            </a:r>
            <a:r>
              <a:rPr sz="1050" b="1" spc="25" dirty="0">
                <a:solidFill>
                  <a:srgbClr val="231F20"/>
                </a:solidFill>
                <a:latin typeface="DIN 2014 Bold"/>
                <a:cs typeface="DIN 2014 Bold"/>
              </a:rPr>
              <a:t>Stil</a:t>
            </a:r>
            <a:endParaRPr sz="1050">
              <a:latin typeface="DIN 2014 Bold"/>
              <a:cs typeface="DIN 2014 Bold"/>
            </a:endParaRPr>
          </a:p>
        </p:txBody>
      </p:sp>
      <p:sp>
        <p:nvSpPr>
          <p:cNvPr id="44" name="object 44"/>
          <p:cNvSpPr txBox="1"/>
          <p:nvPr/>
        </p:nvSpPr>
        <p:spPr>
          <a:xfrm>
            <a:off x="2494699" y="3490150"/>
            <a:ext cx="1470660" cy="469265"/>
          </a:xfrm>
          <a:prstGeom prst="rect">
            <a:avLst/>
          </a:prstGeom>
          <a:ln w="29311">
            <a:solidFill>
              <a:srgbClr val="00AE9D"/>
            </a:solidFill>
          </a:ln>
        </p:spPr>
        <p:txBody>
          <a:bodyPr vert="horz" wrap="square" lIns="0" tIns="68580" rIns="0" bIns="0" rtlCol="0">
            <a:spAutoFit/>
          </a:bodyPr>
          <a:lstStyle/>
          <a:p>
            <a:pPr marL="63500" marR="53340" indent="115570">
              <a:lnSpc>
                <a:spcPct val="102299"/>
              </a:lnSpc>
              <a:spcBef>
                <a:spcPts val="540"/>
              </a:spcBef>
            </a:pPr>
            <a:r>
              <a:rPr sz="1050" b="1" spc="25" dirty="0">
                <a:solidFill>
                  <a:srgbClr val="231F20"/>
                </a:solidFill>
                <a:latin typeface="DIN 2014 Bold"/>
                <a:cs typeface="DIN 2014 Bold"/>
              </a:rPr>
              <a:t>Moderation</a:t>
            </a:r>
            <a:r>
              <a:rPr sz="1050" b="1" spc="30" dirty="0">
                <a:solidFill>
                  <a:srgbClr val="231F20"/>
                </a:solidFill>
                <a:latin typeface="DIN 2014 Bold"/>
                <a:cs typeface="DIN 2014 Bold"/>
              </a:rPr>
              <a:t> gemäß </a:t>
            </a:r>
            <a:r>
              <a:rPr sz="1050" b="1" spc="35" dirty="0">
                <a:solidFill>
                  <a:srgbClr val="231F20"/>
                </a:solidFill>
                <a:latin typeface="DIN 2014 Bold"/>
                <a:cs typeface="DIN 2014 Bold"/>
              </a:rPr>
              <a:t> </a:t>
            </a:r>
            <a:r>
              <a:rPr sz="1050" b="1" spc="25" dirty="0">
                <a:solidFill>
                  <a:srgbClr val="231F20"/>
                </a:solidFill>
                <a:latin typeface="DIN 2014 Bold"/>
                <a:cs typeface="DIN 2014 Bold"/>
              </a:rPr>
              <a:t>entsprechenden</a:t>
            </a:r>
            <a:r>
              <a:rPr sz="1050" b="1" spc="15" dirty="0">
                <a:solidFill>
                  <a:srgbClr val="231F20"/>
                </a:solidFill>
                <a:latin typeface="DIN 2014 Bold"/>
                <a:cs typeface="DIN 2014 Bold"/>
              </a:rPr>
              <a:t> </a:t>
            </a:r>
            <a:r>
              <a:rPr sz="1050" b="1" spc="30" dirty="0">
                <a:solidFill>
                  <a:srgbClr val="231F20"/>
                </a:solidFill>
                <a:latin typeface="DIN 2014 Bold"/>
                <a:cs typeface="DIN 2014 Bold"/>
              </a:rPr>
              <a:t>Stilen</a:t>
            </a:r>
            <a:endParaRPr sz="1050">
              <a:latin typeface="DIN 2014 Bold"/>
              <a:cs typeface="DIN 2014 Bold"/>
            </a:endParaRPr>
          </a:p>
        </p:txBody>
      </p:sp>
      <p:sp>
        <p:nvSpPr>
          <p:cNvPr id="45" name="object 45"/>
          <p:cNvSpPr txBox="1"/>
          <p:nvPr/>
        </p:nvSpPr>
        <p:spPr>
          <a:xfrm>
            <a:off x="503999" y="4085450"/>
            <a:ext cx="1208405" cy="499109"/>
          </a:xfrm>
          <a:prstGeom prst="rect">
            <a:avLst/>
          </a:prstGeom>
          <a:solidFill>
            <a:srgbClr val="00AE9D"/>
          </a:solidFill>
        </p:spPr>
        <p:txBody>
          <a:bodyPr vert="horz" wrap="square" lIns="0" tIns="83185" rIns="0" bIns="0" rtlCol="0">
            <a:spAutoFit/>
          </a:bodyPr>
          <a:lstStyle/>
          <a:p>
            <a:pPr marL="231775" marR="221615" indent="129539">
              <a:lnSpc>
                <a:spcPct val="102299"/>
              </a:lnSpc>
              <a:spcBef>
                <a:spcPts val="655"/>
              </a:spcBef>
            </a:pPr>
            <a:r>
              <a:rPr sz="1050" b="1" spc="25" dirty="0">
                <a:solidFill>
                  <a:srgbClr val="FFFFFF"/>
                </a:solidFill>
                <a:latin typeface="DIN 2014 Bold"/>
                <a:cs typeface="DIN 2014 Bold"/>
              </a:rPr>
              <a:t>SOZIAL- </a:t>
            </a:r>
            <a:r>
              <a:rPr sz="1050" b="1" spc="30" dirty="0">
                <a:solidFill>
                  <a:srgbClr val="FFFFFF"/>
                </a:solidFill>
                <a:latin typeface="DIN 2014 Bold"/>
                <a:cs typeface="DIN 2014 Bold"/>
              </a:rPr>
              <a:t> INTEG</a:t>
            </a:r>
            <a:r>
              <a:rPr sz="1050" b="1" spc="40" dirty="0">
                <a:solidFill>
                  <a:srgbClr val="FFFFFF"/>
                </a:solidFill>
                <a:latin typeface="DIN 2014 Bold"/>
                <a:cs typeface="DIN 2014 Bold"/>
              </a:rPr>
              <a:t>R</a:t>
            </a:r>
            <a:r>
              <a:rPr sz="1050" b="1" spc="-10" dirty="0">
                <a:solidFill>
                  <a:srgbClr val="FFFFFF"/>
                </a:solidFill>
                <a:latin typeface="DIN 2014 Bold"/>
                <a:cs typeface="DIN 2014 Bold"/>
              </a:rPr>
              <a:t>A</a:t>
            </a:r>
            <a:r>
              <a:rPr sz="1050" b="1" spc="30" dirty="0">
                <a:solidFill>
                  <a:srgbClr val="FFFFFF"/>
                </a:solidFill>
                <a:latin typeface="DIN 2014 Bold"/>
                <a:cs typeface="DIN 2014 Bold"/>
              </a:rPr>
              <a:t>TIV</a:t>
            </a:r>
            <a:endParaRPr sz="1050">
              <a:latin typeface="DIN 2014 Bold"/>
              <a:cs typeface="DIN 2014 Bold"/>
            </a:endParaRPr>
          </a:p>
        </p:txBody>
      </p:sp>
      <p:grpSp>
        <p:nvGrpSpPr>
          <p:cNvPr id="46" name="object 46"/>
          <p:cNvGrpSpPr/>
          <p:nvPr/>
        </p:nvGrpSpPr>
        <p:grpSpPr>
          <a:xfrm>
            <a:off x="1886690" y="1842470"/>
            <a:ext cx="427355" cy="450215"/>
            <a:chOff x="1886690" y="1842470"/>
            <a:chExt cx="427355" cy="450215"/>
          </a:xfrm>
        </p:grpSpPr>
        <p:sp>
          <p:nvSpPr>
            <p:cNvPr id="47" name="object 47"/>
            <p:cNvSpPr/>
            <p:nvPr/>
          </p:nvSpPr>
          <p:spPr>
            <a:xfrm>
              <a:off x="1957669"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60" y="14841"/>
                  </a:lnTo>
                  <a:lnTo>
                    <a:pt x="97803" y="8379"/>
                  </a:lnTo>
                  <a:lnTo>
                    <a:pt x="86448" y="0"/>
                  </a:lnTo>
                  <a:lnTo>
                    <a:pt x="77812" y="0"/>
                  </a:lnTo>
                  <a:lnTo>
                    <a:pt x="47416" y="4635"/>
                  </a:lnTo>
                  <a:lnTo>
                    <a:pt x="22694" y="17291"/>
                  </a:lnTo>
                  <a:lnTo>
                    <a:pt x="6078" y="36090"/>
                  </a:lnTo>
                  <a:lnTo>
                    <a:pt x="0" y="59156"/>
                  </a:lnTo>
                  <a:lnTo>
                    <a:pt x="291211"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48" name="object 48"/>
            <p:cNvPicPr/>
            <p:nvPr/>
          </p:nvPicPr>
          <p:blipFill>
            <a:blip r:embed="rId5" cstate="print"/>
            <a:stretch>
              <a:fillRect/>
            </a:stretch>
          </p:blipFill>
          <p:spPr>
            <a:xfrm>
              <a:off x="2015910" y="1842470"/>
              <a:ext cx="174726" cy="174726"/>
            </a:xfrm>
            <a:prstGeom prst="rect">
              <a:avLst/>
            </a:prstGeom>
          </p:spPr>
        </p:pic>
        <p:sp>
          <p:nvSpPr>
            <p:cNvPr id="49" name="object 49"/>
            <p:cNvSpPr/>
            <p:nvPr/>
          </p:nvSpPr>
          <p:spPr>
            <a:xfrm>
              <a:off x="1886690" y="2088177"/>
              <a:ext cx="427355" cy="204470"/>
            </a:xfrm>
            <a:custGeom>
              <a:avLst/>
              <a:gdLst/>
              <a:ahLst/>
              <a:cxnLst/>
              <a:rect l="l" t="t" r="r" b="b"/>
              <a:pathLst>
                <a:path w="427355" h="204469">
                  <a:moveTo>
                    <a:pt x="354901" y="0"/>
                  </a:moveTo>
                  <a:lnTo>
                    <a:pt x="77343"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9" y="202018"/>
                  </a:lnTo>
                  <a:lnTo>
                    <a:pt x="426339"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grpSp>
        <p:nvGrpSpPr>
          <p:cNvPr id="50" name="object 50"/>
          <p:cNvGrpSpPr/>
          <p:nvPr/>
        </p:nvGrpSpPr>
        <p:grpSpPr>
          <a:xfrm>
            <a:off x="2381103" y="1842470"/>
            <a:ext cx="427355" cy="450215"/>
            <a:chOff x="2381103" y="1842470"/>
            <a:chExt cx="427355" cy="450215"/>
          </a:xfrm>
        </p:grpSpPr>
        <p:sp>
          <p:nvSpPr>
            <p:cNvPr id="51" name="object 51"/>
            <p:cNvSpPr/>
            <p:nvPr/>
          </p:nvSpPr>
          <p:spPr>
            <a:xfrm>
              <a:off x="2452081"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60" y="14841"/>
                  </a:lnTo>
                  <a:lnTo>
                    <a:pt x="97803" y="8379"/>
                  </a:lnTo>
                  <a:lnTo>
                    <a:pt x="86448" y="0"/>
                  </a:lnTo>
                  <a:lnTo>
                    <a:pt x="77812" y="0"/>
                  </a:lnTo>
                  <a:lnTo>
                    <a:pt x="47416" y="4635"/>
                  </a:lnTo>
                  <a:lnTo>
                    <a:pt x="22694" y="17291"/>
                  </a:lnTo>
                  <a:lnTo>
                    <a:pt x="6078" y="36090"/>
                  </a:lnTo>
                  <a:lnTo>
                    <a:pt x="0" y="59156"/>
                  </a:lnTo>
                  <a:lnTo>
                    <a:pt x="291211"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52" name="object 52"/>
            <p:cNvPicPr/>
            <p:nvPr/>
          </p:nvPicPr>
          <p:blipFill>
            <a:blip r:embed="rId5" cstate="print"/>
            <a:stretch>
              <a:fillRect/>
            </a:stretch>
          </p:blipFill>
          <p:spPr>
            <a:xfrm>
              <a:off x="2510322" y="1842470"/>
              <a:ext cx="174726" cy="174726"/>
            </a:xfrm>
            <a:prstGeom prst="rect">
              <a:avLst/>
            </a:prstGeom>
          </p:spPr>
        </p:pic>
        <p:sp>
          <p:nvSpPr>
            <p:cNvPr id="53" name="object 53"/>
            <p:cNvSpPr/>
            <p:nvPr/>
          </p:nvSpPr>
          <p:spPr>
            <a:xfrm>
              <a:off x="2381103" y="2088177"/>
              <a:ext cx="427355" cy="204470"/>
            </a:xfrm>
            <a:custGeom>
              <a:avLst/>
              <a:gdLst/>
              <a:ahLst/>
              <a:cxnLst/>
              <a:rect l="l" t="t" r="r" b="b"/>
              <a:pathLst>
                <a:path w="427355" h="204469">
                  <a:moveTo>
                    <a:pt x="354901" y="0"/>
                  </a:moveTo>
                  <a:lnTo>
                    <a:pt x="77343"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9" y="202018"/>
                  </a:lnTo>
                  <a:lnTo>
                    <a:pt x="426339"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grpSp>
        <p:nvGrpSpPr>
          <p:cNvPr id="54" name="object 54"/>
          <p:cNvGrpSpPr/>
          <p:nvPr/>
        </p:nvGrpSpPr>
        <p:grpSpPr>
          <a:xfrm>
            <a:off x="2875516" y="1842470"/>
            <a:ext cx="427355" cy="450215"/>
            <a:chOff x="2875516" y="1842470"/>
            <a:chExt cx="427355" cy="450215"/>
          </a:xfrm>
        </p:grpSpPr>
        <p:sp>
          <p:nvSpPr>
            <p:cNvPr id="55" name="object 55"/>
            <p:cNvSpPr/>
            <p:nvPr/>
          </p:nvSpPr>
          <p:spPr>
            <a:xfrm>
              <a:off x="2946493"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60" y="14841"/>
                  </a:lnTo>
                  <a:lnTo>
                    <a:pt x="97803" y="8379"/>
                  </a:lnTo>
                  <a:lnTo>
                    <a:pt x="86448" y="0"/>
                  </a:lnTo>
                  <a:lnTo>
                    <a:pt x="77812" y="0"/>
                  </a:lnTo>
                  <a:lnTo>
                    <a:pt x="47416" y="4635"/>
                  </a:lnTo>
                  <a:lnTo>
                    <a:pt x="22694" y="17291"/>
                  </a:lnTo>
                  <a:lnTo>
                    <a:pt x="6078" y="36090"/>
                  </a:lnTo>
                  <a:lnTo>
                    <a:pt x="0" y="59156"/>
                  </a:lnTo>
                  <a:lnTo>
                    <a:pt x="291211" y="59156"/>
                  </a:lnTo>
                  <a:lnTo>
                    <a:pt x="285308" y="36090"/>
                  </a:lnTo>
                  <a:lnTo>
                    <a:pt x="269252" y="17291"/>
                  </a:lnTo>
                  <a:lnTo>
                    <a:pt x="245519" y="4635"/>
                  </a:lnTo>
                  <a:lnTo>
                    <a:pt x="216585" y="0"/>
                  </a:lnTo>
                  <a:close/>
                </a:path>
              </a:pathLst>
            </a:custGeom>
            <a:solidFill>
              <a:srgbClr val="00AE9D"/>
            </a:solidFill>
          </p:spPr>
          <p:txBody>
            <a:bodyPr wrap="square" lIns="0" tIns="0" rIns="0" bIns="0" rtlCol="0"/>
            <a:lstStyle/>
            <a:p>
              <a:endParaRPr/>
            </a:p>
          </p:txBody>
        </p:sp>
        <p:pic>
          <p:nvPicPr>
            <p:cNvPr id="56" name="object 56"/>
            <p:cNvPicPr/>
            <p:nvPr/>
          </p:nvPicPr>
          <p:blipFill>
            <a:blip r:embed="rId6" cstate="print"/>
            <a:stretch>
              <a:fillRect/>
            </a:stretch>
          </p:blipFill>
          <p:spPr>
            <a:xfrm>
              <a:off x="3004734" y="1842470"/>
              <a:ext cx="174726" cy="174726"/>
            </a:xfrm>
            <a:prstGeom prst="rect">
              <a:avLst/>
            </a:prstGeom>
          </p:spPr>
        </p:pic>
        <p:sp>
          <p:nvSpPr>
            <p:cNvPr id="57" name="object 57"/>
            <p:cNvSpPr/>
            <p:nvPr/>
          </p:nvSpPr>
          <p:spPr>
            <a:xfrm>
              <a:off x="2875516" y="2088177"/>
              <a:ext cx="427355" cy="204470"/>
            </a:xfrm>
            <a:custGeom>
              <a:avLst/>
              <a:gdLst/>
              <a:ahLst/>
              <a:cxnLst/>
              <a:rect l="l" t="t" r="r" b="b"/>
              <a:pathLst>
                <a:path w="427354" h="204469">
                  <a:moveTo>
                    <a:pt x="354901" y="0"/>
                  </a:moveTo>
                  <a:lnTo>
                    <a:pt x="77342"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8" y="202018"/>
                  </a:lnTo>
                  <a:lnTo>
                    <a:pt x="426338"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00AE9D"/>
            </a:solidFill>
          </p:spPr>
          <p:txBody>
            <a:bodyPr wrap="square" lIns="0" tIns="0" rIns="0" bIns="0" rtlCol="0"/>
            <a:lstStyle/>
            <a:p>
              <a:endParaRPr/>
            </a:p>
          </p:txBody>
        </p:sp>
      </p:grpSp>
      <p:grpSp>
        <p:nvGrpSpPr>
          <p:cNvPr id="58" name="object 58"/>
          <p:cNvGrpSpPr/>
          <p:nvPr/>
        </p:nvGrpSpPr>
        <p:grpSpPr>
          <a:xfrm>
            <a:off x="5267718" y="1842470"/>
            <a:ext cx="427355" cy="450215"/>
            <a:chOff x="5267718" y="1842470"/>
            <a:chExt cx="427355" cy="450215"/>
          </a:xfrm>
        </p:grpSpPr>
        <p:sp>
          <p:nvSpPr>
            <p:cNvPr id="59" name="object 59"/>
            <p:cNvSpPr/>
            <p:nvPr/>
          </p:nvSpPr>
          <p:spPr>
            <a:xfrm>
              <a:off x="5338697"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59" y="14841"/>
                  </a:lnTo>
                  <a:lnTo>
                    <a:pt x="97803" y="8379"/>
                  </a:lnTo>
                  <a:lnTo>
                    <a:pt x="86448" y="0"/>
                  </a:lnTo>
                  <a:lnTo>
                    <a:pt x="77812" y="0"/>
                  </a:lnTo>
                  <a:lnTo>
                    <a:pt x="47416" y="4635"/>
                  </a:lnTo>
                  <a:lnTo>
                    <a:pt x="22694" y="17291"/>
                  </a:lnTo>
                  <a:lnTo>
                    <a:pt x="6078" y="36090"/>
                  </a:lnTo>
                  <a:lnTo>
                    <a:pt x="0" y="59156"/>
                  </a:lnTo>
                  <a:lnTo>
                    <a:pt x="291210"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60" name="object 60"/>
            <p:cNvPicPr/>
            <p:nvPr/>
          </p:nvPicPr>
          <p:blipFill>
            <a:blip r:embed="rId5" cstate="print"/>
            <a:stretch>
              <a:fillRect/>
            </a:stretch>
          </p:blipFill>
          <p:spPr>
            <a:xfrm>
              <a:off x="5396937" y="1842470"/>
              <a:ext cx="174726" cy="174726"/>
            </a:xfrm>
            <a:prstGeom prst="rect">
              <a:avLst/>
            </a:prstGeom>
          </p:spPr>
        </p:pic>
        <p:sp>
          <p:nvSpPr>
            <p:cNvPr id="61" name="object 61"/>
            <p:cNvSpPr/>
            <p:nvPr/>
          </p:nvSpPr>
          <p:spPr>
            <a:xfrm>
              <a:off x="5267718" y="2088177"/>
              <a:ext cx="427355" cy="204470"/>
            </a:xfrm>
            <a:custGeom>
              <a:avLst/>
              <a:gdLst/>
              <a:ahLst/>
              <a:cxnLst/>
              <a:rect l="l" t="t" r="r" b="b"/>
              <a:pathLst>
                <a:path w="427354" h="204469">
                  <a:moveTo>
                    <a:pt x="354901" y="0"/>
                  </a:moveTo>
                  <a:lnTo>
                    <a:pt x="77342"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8" y="202018"/>
                  </a:lnTo>
                  <a:lnTo>
                    <a:pt x="426338"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grpSp>
        <p:nvGrpSpPr>
          <p:cNvPr id="62" name="object 62"/>
          <p:cNvGrpSpPr/>
          <p:nvPr/>
        </p:nvGrpSpPr>
        <p:grpSpPr>
          <a:xfrm>
            <a:off x="5762130" y="1842470"/>
            <a:ext cx="427355" cy="450215"/>
            <a:chOff x="5762130" y="1842470"/>
            <a:chExt cx="427355" cy="450215"/>
          </a:xfrm>
        </p:grpSpPr>
        <p:sp>
          <p:nvSpPr>
            <p:cNvPr id="63" name="object 63"/>
            <p:cNvSpPr/>
            <p:nvPr/>
          </p:nvSpPr>
          <p:spPr>
            <a:xfrm>
              <a:off x="5833109" y="2012189"/>
              <a:ext cx="291465" cy="59690"/>
            </a:xfrm>
            <a:custGeom>
              <a:avLst/>
              <a:gdLst/>
              <a:ahLst/>
              <a:cxnLst/>
              <a:rect l="l" t="t" r="r" b="b"/>
              <a:pathLst>
                <a:path w="291464" h="59689">
                  <a:moveTo>
                    <a:pt x="216585" y="0"/>
                  </a:moveTo>
                  <a:lnTo>
                    <a:pt x="204749" y="0"/>
                  </a:lnTo>
                  <a:lnTo>
                    <a:pt x="193397" y="8379"/>
                  </a:lnTo>
                  <a:lnTo>
                    <a:pt x="179444" y="14841"/>
                  </a:lnTo>
                  <a:lnTo>
                    <a:pt x="163358" y="19000"/>
                  </a:lnTo>
                  <a:lnTo>
                    <a:pt x="145605" y="20472"/>
                  </a:lnTo>
                  <a:lnTo>
                    <a:pt x="127850" y="19000"/>
                  </a:lnTo>
                  <a:lnTo>
                    <a:pt x="111759" y="14841"/>
                  </a:lnTo>
                  <a:lnTo>
                    <a:pt x="97803" y="8379"/>
                  </a:lnTo>
                  <a:lnTo>
                    <a:pt x="86448" y="0"/>
                  </a:lnTo>
                  <a:lnTo>
                    <a:pt x="77812" y="0"/>
                  </a:lnTo>
                  <a:lnTo>
                    <a:pt x="47416" y="4635"/>
                  </a:lnTo>
                  <a:lnTo>
                    <a:pt x="22694" y="17291"/>
                  </a:lnTo>
                  <a:lnTo>
                    <a:pt x="6078" y="36090"/>
                  </a:lnTo>
                  <a:lnTo>
                    <a:pt x="0" y="59156"/>
                  </a:lnTo>
                  <a:lnTo>
                    <a:pt x="291210"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64" name="object 64"/>
            <p:cNvPicPr/>
            <p:nvPr/>
          </p:nvPicPr>
          <p:blipFill>
            <a:blip r:embed="rId5" cstate="print"/>
            <a:stretch>
              <a:fillRect/>
            </a:stretch>
          </p:blipFill>
          <p:spPr>
            <a:xfrm>
              <a:off x="5891350" y="1842470"/>
              <a:ext cx="174726" cy="174726"/>
            </a:xfrm>
            <a:prstGeom prst="rect">
              <a:avLst/>
            </a:prstGeom>
          </p:spPr>
        </p:pic>
        <p:sp>
          <p:nvSpPr>
            <p:cNvPr id="65" name="object 65"/>
            <p:cNvSpPr/>
            <p:nvPr/>
          </p:nvSpPr>
          <p:spPr>
            <a:xfrm>
              <a:off x="5762130" y="2088177"/>
              <a:ext cx="427355" cy="204470"/>
            </a:xfrm>
            <a:custGeom>
              <a:avLst/>
              <a:gdLst/>
              <a:ahLst/>
              <a:cxnLst/>
              <a:rect l="l" t="t" r="r" b="b"/>
              <a:pathLst>
                <a:path w="427354" h="204469">
                  <a:moveTo>
                    <a:pt x="354901" y="0"/>
                  </a:moveTo>
                  <a:lnTo>
                    <a:pt x="77342"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8" y="202018"/>
                  </a:lnTo>
                  <a:lnTo>
                    <a:pt x="426338"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grpSp>
        <p:nvGrpSpPr>
          <p:cNvPr id="66" name="object 66"/>
          <p:cNvGrpSpPr/>
          <p:nvPr/>
        </p:nvGrpSpPr>
        <p:grpSpPr>
          <a:xfrm>
            <a:off x="6256544" y="1842470"/>
            <a:ext cx="427355" cy="450215"/>
            <a:chOff x="6256544" y="1842470"/>
            <a:chExt cx="427355" cy="450215"/>
          </a:xfrm>
        </p:grpSpPr>
        <p:sp>
          <p:nvSpPr>
            <p:cNvPr id="67" name="object 67"/>
            <p:cNvSpPr/>
            <p:nvPr/>
          </p:nvSpPr>
          <p:spPr>
            <a:xfrm>
              <a:off x="6327522" y="2012189"/>
              <a:ext cx="291465" cy="59690"/>
            </a:xfrm>
            <a:custGeom>
              <a:avLst/>
              <a:gdLst/>
              <a:ahLst/>
              <a:cxnLst/>
              <a:rect l="l" t="t" r="r" b="b"/>
              <a:pathLst>
                <a:path w="291465" h="59689">
                  <a:moveTo>
                    <a:pt x="216585" y="0"/>
                  </a:moveTo>
                  <a:lnTo>
                    <a:pt x="204749" y="0"/>
                  </a:lnTo>
                  <a:lnTo>
                    <a:pt x="193397" y="8379"/>
                  </a:lnTo>
                  <a:lnTo>
                    <a:pt x="179444" y="14841"/>
                  </a:lnTo>
                  <a:lnTo>
                    <a:pt x="163358" y="19000"/>
                  </a:lnTo>
                  <a:lnTo>
                    <a:pt x="145605" y="20472"/>
                  </a:lnTo>
                  <a:lnTo>
                    <a:pt x="127850" y="19000"/>
                  </a:lnTo>
                  <a:lnTo>
                    <a:pt x="111759" y="14841"/>
                  </a:lnTo>
                  <a:lnTo>
                    <a:pt x="97803" y="8379"/>
                  </a:lnTo>
                  <a:lnTo>
                    <a:pt x="86448" y="0"/>
                  </a:lnTo>
                  <a:lnTo>
                    <a:pt x="77812" y="0"/>
                  </a:lnTo>
                  <a:lnTo>
                    <a:pt x="47416" y="4635"/>
                  </a:lnTo>
                  <a:lnTo>
                    <a:pt x="22694" y="17291"/>
                  </a:lnTo>
                  <a:lnTo>
                    <a:pt x="6078" y="36090"/>
                  </a:lnTo>
                  <a:lnTo>
                    <a:pt x="0" y="59156"/>
                  </a:lnTo>
                  <a:lnTo>
                    <a:pt x="291210" y="59156"/>
                  </a:lnTo>
                  <a:lnTo>
                    <a:pt x="285308" y="36090"/>
                  </a:lnTo>
                  <a:lnTo>
                    <a:pt x="269252" y="17291"/>
                  </a:lnTo>
                  <a:lnTo>
                    <a:pt x="245519" y="4635"/>
                  </a:lnTo>
                  <a:lnTo>
                    <a:pt x="216585" y="0"/>
                  </a:lnTo>
                  <a:close/>
                </a:path>
              </a:pathLst>
            </a:custGeom>
            <a:solidFill>
              <a:srgbClr val="231F20"/>
            </a:solidFill>
          </p:spPr>
          <p:txBody>
            <a:bodyPr wrap="square" lIns="0" tIns="0" rIns="0" bIns="0" rtlCol="0"/>
            <a:lstStyle/>
            <a:p>
              <a:endParaRPr/>
            </a:p>
          </p:txBody>
        </p:sp>
        <p:pic>
          <p:nvPicPr>
            <p:cNvPr id="68" name="object 68"/>
            <p:cNvPicPr/>
            <p:nvPr/>
          </p:nvPicPr>
          <p:blipFill>
            <a:blip r:embed="rId5" cstate="print"/>
            <a:stretch>
              <a:fillRect/>
            </a:stretch>
          </p:blipFill>
          <p:spPr>
            <a:xfrm>
              <a:off x="6385763" y="1842470"/>
              <a:ext cx="174726" cy="174726"/>
            </a:xfrm>
            <a:prstGeom prst="rect">
              <a:avLst/>
            </a:prstGeom>
          </p:spPr>
        </p:pic>
        <p:sp>
          <p:nvSpPr>
            <p:cNvPr id="69" name="object 69"/>
            <p:cNvSpPr/>
            <p:nvPr/>
          </p:nvSpPr>
          <p:spPr>
            <a:xfrm>
              <a:off x="6256544" y="2088177"/>
              <a:ext cx="427355" cy="204470"/>
            </a:xfrm>
            <a:custGeom>
              <a:avLst/>
              <a:gdLst/>
              <a:ahLst/>
              <a:cxnLst/>
              <a:rect l="l" t="t" r="r" b="b"/>
              <a:pathLst>
                <a:path w="427354" h="204469">
                  <a:moveTo>
                    <a:pt x="354901" y="0"/>
                  </a:moveTo>
                  <a:lnTo>
                    <a:pt x="77342" y="0"/>
                  </a:lnTo>
                  <a:lnTo>
                    <a:pt x="68079" y="1905"/>
                  </a:lnTo>
                  <a:lnTo>
                    <a:pt x="60564" y="7053"/>
                  </a:lnTo>
                  <a:lnTo>
                    <a:pt x="55524" y="14589"/>
                  </a:lnTo>
                  <a:lnTo>
                    <a:pt x="53682" y="23660"/>
                  </a:lnTo>
                  <a:lnTo>
                    <a:pt x="53682" y="185648"/>
                  </a:lnTo>
                  <a:lnTo>
                    <a:pt x="55511" y="190652"/>
                  </a:lnTo>
                  <a:lnTo>
                    <a:pt x="58699" y="194741"/>
                  </a:lnTo>
                  <a:lnTo>
                    <a:pt x="1816" y="194741"/>
                  </a:lnTo>
                  <a:lnTo>
                    <a:pt x="0" y="197015"/>
                  </a:lnTo>
                  <a:lnTo>
                    <a:pt x="0" y="202476"/>
                  </a:lnTo>
                  <a:lnTo>
                    <a:pt x="2273" y="204304"/>
                  </a:lnTo>
                  <a:lnTo>
                    <a:pt x="424522" y="204304"/>
                  </a:lnTo>
                  <a:lnTo>
                    <a:pt x="426338" y="202018"/>
                  </a:lnTo>
                  <a:lnTo>
                    <a:pt x="426338" y="199288"/>
                  </a:lnTo>
                  <a:lnTo>
                    <a:pt x="426796" y="197015"/>
                  </a:lnTo>
                  <a:lnTo>
                    <a:pt x="424522" y="195199"/>
                  </a:lnTo>
                  <a:lnTo>
                    <a:pt x="421792" y="195199"/>
                  </a:lnTo>
                  <a:lnTo>
                    <a:pt x="373557" y="195199"/>
                  </a:lnTo>
                  <a:lnTo>
                    <a:pt x="376745" y="191109"/>
                  </a:lnTo>
                  <a:lnTo>
                    <a:pt x="378561" y="186093"/>
                  </a:lnTo>
                  <a:lnTo>
                    <a:pt x="378561" y="23660"/>
                  </a:lnTo>
                  <a:lnTo>
                    <a:pt x="376657" y="14396"/>
                  </a:lnTo>
                  <a:lnTo>
                    <a:pt x="371513" y="6881"/>
                  </a:lnTo>
                  <a:lnTo>
                    <a:pt x="363977" y="1841"/>
                  </a:lnTo>
                  <a:lnTo>
                    <a:pt x="354901" y="0"/>
                  </a:lnTo>
                  <a:close/>
                </a:path>
              </a:pathLst>
            </a:custGeom>
            <a:solidFill>
              <a:srgbClr val="231F20"/>
            </a:solidFill>
          </p:spPr>
          <p:txBody>
            <a:bodyPr wrap="square" lIns="0" tIns="0" rIns="0" bIns="0" rtlCol="0"/>
            <a:lstStyle/>
            <a:p>
              <a:endParaRPr/>
            </a:p>
          </p:txBody>
        </p:sp>
      </p:grpSp>
      <p:sp>
        <p:nvSpPr>
          <p:cNvPr id="70" name="object 70"/>
          <p:cNvSpPr txBox="1"/>
          <p:nvPr/>
        </p:nvSpPr>
        <p:spPr>
          <a:xfrm>
            <a:off x="3599920" y="2632052"/>
            <a:ext cx="1080770" cy="353060"/>
          </a:xfrm>
          <a:prstGeom prst="rect">
            <a:avLst/>
          </a:prstGeom>
        </p:spPr>
        <p:txBody>
          <a:bodyPr vert="horz" wrap="square" lIns="0" tIns="12065" rIns="0" bIns="0" rtlCol="0">
            <a:spAutoFit/>
          </a:bodyPr>
          <a:lstStyle/>
          <a:p>
            <a:pPr marL="12700" marR="5080" indent="202565">
              <a:lnSpc>
                <a:spcPct val="102299"/>
              </a:lnSpc>
              <a:spcBef>
                <a:spcPts val="95"/>
              </a:spcBef>
            </a:pPr>
            <a:r>
              <a:rPr sz="1050" b="1" spc="25" dirty="0">
                <a:solidFill>
                  <a:srgbClr val="231F20"/>
                </a:solidFill>
                <a:latin typeface="DIN 2014 Bold"/>
                <a:cs typeface="DIN 2014 Bold"/>
              </a:rPr>
              <a:t>Möchte</a:t>
            </a:r>
            <a:r>
              <a:rPr sz="1050" b="1" spc="30" dirty="0">
                <a:solidFill>
                  <a:srgbClr val="231F20"/>
                </a:solidFill>
                <a:latin typeface="DIN 2014 Bold"/>
                <a:cs typeface="DIN 2014 Bold"/>
              </a:rPr>
              <a:t> ich </a:t>
            </a:r>
            <a:r>
              <a:rPr sz="1050" b="1" spc="35" dirty="0">
                <a:solidFill>
                  <a:srgbClr val="231F20"/>
                </a:solidFill>
                <a:latin typeface="DIN 2014 Bold"/>
                <a:cs typeface="DIN 2014 Bold"/>
              </a:rPr>
              <a:t> </a:t>
            </a:r>
            <a:r>
              <a:rPr sz="1050" b="1" spc="25" dirty="0">
                <a:solidFill>
                  <a:srgbClr val="231F20"/>
                </a:solidFill>
                <a:latin typeface="DIN 2014 Bold"/>
                <a:cs typeface="DIN 2014 Bold"/>
              </a:rPr>
              <a:t>etwas</a:t>
            </a:r>
            <a:r>
              <a:rPr sz="1050" b="1" spc="-30" dirty="0">
                <a:solidFill>
                  <a:srgbClr val="231F20"/>
                </a:solidFill>
                <a:latin typeface="DIN 2014 Bold"/>
                <a:cs typeface="DIN 2014 Bold"/>
              </a:rPr>
              <a:t> </a:t>
            </a:r>
            <a:r>
              <a:rPr sz="1050" b="1" spc="30" dirty="0">
                <a:solidFill>
                  <a:srgbClr val="231F20"/>
                </a:solidFill>
                <a:latin typeface="DIN 2014 Bold"/>
                <a:cs typeface="DIN 2014 Bold"/>
              </a:rPr>
              <a:t>bestärken?</a:t>
            </a:r>
            <a:endParaRPr sz="1050">
              <a:latin typeface="DIN 2014 Bold"/>
              <a:cs typeface="DIN 2014 Bold"/>
            </a:endParaRPr>
          </a:p>
        </p:txBody>
      </p:sp>
      <p:sp>
        <p:nvSpPr>
          <p:cNvPr id="71" name="object 71"/>
          <p:cNvSpPr txBox="1"/>
          <p:nvPr/>
        </p:nvSpPr>
        <p:spPr>
          <a:xfrm>
            <a:off x="5224502" y="2632052"/>
            <a:ext cx="1117600" cy="2230120"/>
          </a:xfrm>
          <a:prstGeom prst="rect">
            <a:avLst/>
          </a:prstGeom>
        </p:spPr>
        <p:txBody>
          <a:bodyPr vert="horz" wrap="square" lIns="0" tIns="12065" rIns="0" bIns="0" rtlCol="0">
            <a:spAutoFit/>
          </a:bodyPr>
          <a:lstStyle/>
          <a:p>
            <a:pPr marL="111760" marR="104139" algn="ctr">
              <a:lnSpc>
                <a:spcPct val="102299"/>
              </a:lnSpc>
              <a:spcBef>
                <a:spcPts val="95"/>
              </a:spcBef>
            </a:pPr>
            <a:r>
              <a:rPr sz="1050" b="1" spc="20" dirty="0">
                <a:solidFill>
                  <a:srgbClr val="231F20"/>
                </a:solidFill>
                <a:latin typeface="DIN 2014 Bold"/>
                <a:cs typeface="DIN 2014 Bold"/>
              </a:rPr>
              <a:t>Kann</a:t>
            </a:r>
            <a:r>
              <a:rPr sz="1050" b="1" spc="30" dirty="0">
                <a:solidFill>
                  <a:srgbClr val="231F20"/>
                </a:solidFill>
                <a:latin typeface="DIN 2014 Bold"/>
                <a:cs typeface="DIN 2014 Bold"/>
              </a:rPr>
              <a:t> </a:t>
            </a:r>
            <a:r>
              <a:rPr sz="1050" b="1" spc="20" dirty="0">
                <a:solidFill>
                  <a:srgbClr val="231F20"/>
                </a:solidFill>
                <a:latin typeface="DIN 2014 Bold"/>
                <a:cs typeface="DIN 2014 Bold"/>
              </a:rPr>
              <a:t>ich</a:t>
            </a:r>
            <a:r>
              <a:rPr sz="1050" b="1" spc="30" dirty="0">
                <a:solidFill>
                  <a:srgbClr val="231F20"/>
                </a:solidFill>
                <a:latin typeface="DIN 2014 Bold"/>
                <a:cs typeface="DIN 2014 Bold"/>
              </a:rPr>
              <a:t> das </a:t>
            </a:r>
            <a:r>
              <a:rPr sz="1050" b="1" spc="35" dirty="0">
                <a:solidFill>
                  <a:srgbClr val="231F20"/>
                </a:solidFill>
                <a:latin typeface="DIN 2014 Bold"/>
                <a:cs typeface="DIN 2014 Bold"/>
              </a:rPr>
              <a:t> </a:t>
            </a:r>
            <a:r>
              <a:rPr sz="1050" b="1" spc="25" dirty="0">
                <a:solidFill>
                  <a:srgbClr val="231F20"/>
                </a:solidFill>
                <a:latin typeface="DIN 2014 Bold"/>
                <a:cs typeface="DIN 2014 Bold"/>
              </a:rPr>
              <a:t>stehen</a:t>
            </a:r>
            <a:r>
              <a:rPr sz="1050" b="1" spc="-20" dirty="0">
                <a:solidFill>
                  <a:srgbClr val="231F20"/>
                </a:solidFill>
                <a:latin typeface="DIN 2014 Bold"/>
                <a:cs typeface="DIN 2014 Bold"/>
              </a:rPr>
              <a:t> </a:t>
            </a:r>
            <a:r>
              <a:rPr sz="1050" b="1" spc="30" dirty="0">
                <a:solidFill>
                  <a:srgbClr val="231F20"/>
                </a:solidFill>
                <a:latin typeface="DIN 2014 Bold"/>
                <a:cs typeface="DIN 2014 Bold"/>
              </a:rPr>
              <a:t>lassen?</a:t>
            </a:r>
            <a:endParaRPr sz="1050" dirty="0">
              <a:latin typeface="DIN 2014 Bold"/>
              <a:cs typeface="DIN 2014 Bold"/>
            </a:endParaRPr>
          </a:p>
          <a:p>
            <a:pPr marL="678180">
              <a:lnSpc>
                <a:spcPct val="100000"/>
              </a:lnSpc>
              <a:spcBef>
                <a:spcPts val="720"/>
              </a:spcBef>
            </a:pPr>
            <a:r>
              <a:rPr sz="1050" b="1" spc="30" dirty="0">
                <a:solidFill>
                  <a:srgbClr val="00AE9D"/>
                </a:solidFill>
                <a:latin typeface="DIN 2014 Bold"/>
                <a:cs typeface="DIN 2014 Bold"/>
              </a:rPr>
              <a:t>Nein</a:t>
            </a:r>
            <a:endParaRPr sz="1050" dirty="0">
              <a:latin typeface="DIN 2014 Bold"/>
              <a:cs typeface="DIN 2014 Bold"/>
            </a:endParaRPr>
          </a:p>
          <a:p>
            <a:pPr marL="142875" marR="135255" algn="ctr">
              <a:lnSpc>
                <a:spcPct val="102299"/>
              </a:lnSpc>
              <a:spcBef>
                <a:spcPts val="930"/>
              </a:spcBef>
            </a:pPr>
            <a:r>
              <a:rPr sz="1050" b="1" spc="30" dirty="0">
                <a:solidFill>
                  <a:srgbClr val="231F20"/>
                </a:solidFill>
                <a:latin typeface="DIN 2014 Bold"/>
                <a:cs typeface="DIN 2014 Bold"/>
              </a:rPr>
              <a:t>St</a:t>
            </a:r>
            <a:r>
              <a:rPr sz="1050" b="1" spc="20" dirty="0">
                <a:solidFill>
                  <a:srgbClr val="231F20"/>
                </a:solidFill>
                <a:latin typeface="DIN 2014 Bold"/>
                <a:cs typeface="DIN 2014 Bold"/>
              </a:rPr>
              <a:t>r</a:t>
            </a:r>
            <a:r>
              <a:rPr sz="1050" b="1" spc="25" dirty="0">
                <a:solidFill>
                  <a:srgbClr val="231F20"/>
                </a:solidFill>
                <a:latin typeface="DIN 2014 Bold"/>
                <a:cs typeface="DIN 2014 Bold"/>
              </a:rPr>
              <a:t>af</a:t>
            </a:r>
            <a:r>
              <a:rPr sz="1050" b="1" spc="20" dirty="0">
                <a:solidFill>
                  <a:srgbClr val="231F20"/>
                </a:solidFill>
                <a:latin typeface="DIN 2014 Bold"/>
                <a:cs typeface="DIN 2014 Bold"/>
              </a:rPr>
              <a:t>r</a:t>
            </a:r>
            <a:r>
              <a:rPr sz="1050" b="1" spc="25" dirty="0">
                <a:solidFill>
                  <a:srgbClr val="231F20"/>
                </a:solidFill>
                <a:latin typeface="DIN 2014 Bold"/>
                <a:cs typeface="DIN 2014 Bold"/>
              </a:rPr>
              <a:t>echtlich  relevant?</a:t>
            </a:r>
            <a:endParaRPr sz="1050" dirty="0">
              <a:latin typeface="DIN 2014 Bold"/>
              <a:cs typeface="DIN 2014 Bold"/>
            </a:endParaRPr>
          </a:p>
          <a:p>
            <a:pPr marL="12700" marR="5080" algn="ctr">
              <a:lnSpc>
                <a:spcPct val="102299"/>
              </a:lnSpc>
            </a:pPr>
            <a:r>
              <a:rPr sz="1050" b="1" spc="30" dirty="0">
                <a:solidFill>
                  <a:srgbClr val="231F20"/>
                </a:solidFill>
                <a:latin typeface="DIN 2014 Bold"/>
                <a:cs typeface="DIN 2014 Bold"/>
              </a:rPr>
              <a:t>Überschreitung </a:t>
            </a:r>
            <a:r>
              <a:rPr sz="1050" b="1" spc="35" dirty="0">
                <a:solidFill>
                  <a:srgbClr val="231F20"/>
                </a:solidFill>
                <a:latin typeface="DIN 2014 Bold"/>
                <a:cs typeface="DIN 2014 Bold"/>
              </a:rPr>
              <a:t> </a:t>
            </a:r>
            <a:r>
              <a:rPr sz="1050" b="1" spc="25" dirty="0">
                <a:solidFill>
                  <a:srgbClr val="231F20"/>
                </a:solidFill>
                <a:latin typeface="DIN 2014 Bold"/>
                <a:cs typeface="DIN 2014 Bold"/>
              </a:rPr>
              <a:t>interner</a:t>
            </a:r>
            <a:r>
              <a:rPr sz="1050" b="1" spc="-15" dirty="0">
                <a:solidFill>
                  <a:srgbClr val="231F20"/>
                </a:solidFill>
                <a:latin typeface="DIN 2014 Bold"/>
                <a:cs typeface="DIN 2014 Bold"/>
              </a:rPr>
              <a:t> </a:t>
            </a:r>
            <a:r>
              <a:rPr sz="1050" b="1" spc="30" dirty="0">
                <a:solidFill>
                  <a:srgbClr val="231F20"/>
                </a:solidFill>
                <a:latin typeface="DIN 2014 Bold"/>
                <a:cs typeface="DIN 2014 Bold"/>
              </a:rPr>
              <a:t>Grenzen?</a:t>
            </a:r>
            <a:endParaRPr sz="1050" dirty="0">
              <a:latin typeface="DIN 2014 Bold"/>
              <a:cs typeface="DIN 2014 Bold"/>
            </a:endParaRPr>
          </a:p>
          <a:p>
            <a:pPr marL="678180">
              <a:lnSpc>
                <a:spcPct val="100000"/>
              </a:lnSpc>
              <a:spcBef>
                <a:spcPts val="690"/>
              </a:spcBef>
            </a:pPr>
            <a:r>
              <a:rPr sz="1050" b="1" spc="30" dirty="0">
                <a:solidFill>
                  <a:srgbClr val="00AE9D"/>
                </a:solidFill>
                <a:latin typeface="DIN 2014 Bold"/>
                <a:cs typeface="DIN 2014 Bold"/>
              </a:rPr>
              <a:t>Nein</a:t>
            </a:r>
            <a:endParaRPr sz="1050" dirty="0">
              <a:latin typeface="DIN 2014 Bold"/>
              <a:cs typeface="DIN 2014 Bold"/>
            </a:endParaRPr>
          </a:p>
          <a:p>
            <a:pPr marL="110489" marR="102870" algn="ctr">
              <a:lnSpc>
                <a:spcPct val="102299"/>
              </a:lnSpc>
              <a:spcBef>
                <a:spcPts val="890"/>
              </a:spcBef>
            </a:pPr>
            <a:r>
              <a:rPr sz="1050" b="1" spc="30" dirty="0" err="1" smtClean="0">
                <a:solidFill>
                  <a:srgbClr val="231F20"/>
                </a:solidFill>
                <a:latin typeface="DIN 2014 Bold"/>
                <a:cs typeface="DIN 2014 Bold"/>
              </a:rPr>
              <a:t>Deut</a:t>
            </a:r>
            <a:r>
              <a:rPr lang="de-DE" sz="1050" b="1" spc="30" dirty="0" smtClean="0">
                <a:solidFill>
                  <a:srgbClr val="231F20"/>
                </a:solidFill>
                <a:latin typeface="DIN 2014 Bold"/>
                <a:cs typeface="DIN 2014 Bold"/>
              </a:rPr>
              <a:t>li</a:t>
            </a:r>
            <a:r>
              <a:rPr sz="1050" b="1" spc="30" dirty="0" err="1" smtClean="0">
                <a:solidFill>
                  <a:srgbClr val="231F20"/>
                </a:solidFill>
                <a:latin typeface="DIN 2014 Bold"/>
                <a:cs typeface="DIN 2014 Bold"/>
              </a:rPr>
              <a:t>che</a:t>
            </a:r>
            <a:r>
              <a:rPr sz="1050" b="1" spc="30" dirty="0" smtClean="0">
                <a:solidFill>
                  <a:srgbClr val="231F20"/>
                </a:solidFill>
                <a:latin typeface="DIN 2014 Bold"/>
                <a:cs typeface="DIN 2014 Bold"/>
              </a:rPr>
              <a:t> </a:t>
            </a:r>
            <a:r>
              <a:rPr sz="1050" b="1" spc="35" dirty="0" smtClean="0">
                <a:solidFill>
                  <a:srgbClr val="231F20"/>
                </a:solidFill>
                <a:latin typeface="DIN 2014 Bold"/>
                <a:cs typeface="DIN 2014 Bold"/>
              </a:rPr>
              <a:t> </a:t>
            </a:r>
            <a:r>
              <a:rPr sz="1050" b="1" spc="30" dirty="0">
                <a:solidFill>
                  <a:srgbClr val="231F20"/>
                </a:solidFill>
                <a:latin typeface="DIN 2014 Bold"/>
                <a:cs typeface="DIN 2014 Bold"/>
              </a:rPr>
              <a:t>Counterspeech  notwendig?</a:t>
            </a:r>
            <a:endParaRPr sz="1050" dirty="0">
              <a:latin typeface="DIN 2014 Bold"/>
              <a:cs typeface="DIN 2014 Bold"/>
            </a:endParaRPr>
          </a:p>
        </p:txBody>
      </p:sp>
      <p:sp>
        <p:nvSpPr>
          <p:cNvPr id="72" name="object 72"/>
          <p:cNvSpPr txBox="1"/>
          <p:nvPr/>
        </p:nvSpPr>
        <p:spPr>
          <a:xfrm>
            <a:off x="3213525" y="2604647"/>
            <a:ext cx="374650" cy="189230"/>
          </a:xfrm>
          <a:prstGeom prst="rect">
            <a:avLst/>
          </a:prstGeom>
        </p:spPr>
        <p:txBody>
          <a:bodyPr vert="horz" wrap="square" lIns="0" tIns="15875" rIns="0" bIns="0" rtlCol="0">
            <a:spAutoFit/>
          </a:bodyPr>
          <a:lstStyle/>
          <a:p>
            <a:pPr marL="12700">
              <a:lnSpc>
                <a:spcPct val="100000"/>
              </a:lnSpc>
              <a:spcBef>
                <a:spcPts val="125"/>
              </a:spcBef>
            </a:pPr>
            <a:r>
              <a:rPr sz="1050" b="1" u="heavy" spc="5" dirty="0">
                <a:solidFill>
                  <a:srgbClr val="00AE9D"/>
                </a:solidFill>
                <a:uFill>
                  <a:solidFill>
                    <a:srgbClr val="00AE9D"/>
                  </a:solidFill>
                </a:uFill>
                <a:latin typeface="DIN 2014 Bold"/>
                <a:cs typeface="DIN 2014 Bold"/>
              </a:rPr>
              <a:t>  </a:t>
            </a:r>
            <a:r>
              <a:rPr sz="1050" b="1" u="heavy" spc="50" dirty="0">
                <a:solidFill>
                  <a:srgbClr val="00AE9D"/>
                </a:solidFill>
                <a:uFill>
                  <a:solidFill>
                    <a:srgbClr val="00AE9D"/>
                  </a:solidFill>
                </a:uFill>
                <a:latin typeface="DIN 2014 Bold"/>
                <a:cs typeface="DIN 2014 Bold"/>
              </a:rPr>
              <a:t> </a:t>
            </a:r>
            <a:r>
              <a:rPr sz="1050" b="1" u="heavy" spc="20" dirty="0">
                <a:solidFill>
                  <a:srgbClr val="00AE9D"/>
                </a:solidFill>
                <a:uFill>
                  <a:solidFill>
                    <a:srgbClr val="00AE9D"/>
                  </a:solidFill>
                </a:uFill>
                <a:latin typeface="DIN 2014 Bold"/>
                <a:cs typeface="DIN 2014 Bold"/>
              </a:rPr>
              <a:t>Ja </a:t>
            </a:r>
            <a:endParaRPr sz="1050">
              <a:latin typeface="DIN 2014 Bold"/>
              <a:cs typeface="DIN 2014 Bold"/>
            </a:endParaRPr>
          </a:p>
        </p:txBody>
      </p:sp>
      <p:sp>
        <p:nvSpPr>
          <p:cNvPr id="73" name="object 73"/>
          <p:cNvSpPr txBox="1"/>
          <p:nvPr/>
        </p:nvSpPr>
        <p:spPr>
          <a:xfrm>
            <a:off x="3981202" y="4415641"/>
            <a:ext cx="299720" cy="189230"/>
          </a:xfrm>
          <a:prstGeom prst="rect">
            <a:avLst/>
          </a:prstGeom>
        </p:spPr>
        <p:txBody>
          <a:bodyPr vert="horz" wrap="square" lIns="0" tIns="15875" rIns="0" bIns="0" rtlCol="0">
            <a:spAutoFit/>
          </a:bodyPr>
          <a:lstStyle/>
          <a:p>
            <a:pPr marL="12700">
              <a:lnSpc>
                <a:spcPct val="100000"/>
              </a:lnSpc>
              <a:spcBef>
                <a:spcPts val="125"/>
              </a:spcBef>
            </a:pPr>
            <a:r>
              <a:rPr sz="1050" b="1" spc="30" dirty="0">
                <a:solidFill>
                  <a:srgbClr val="00AE9D"/>
                </a:solidFill>
                <a:latin typeface="DIN 2014 Bold"/>
                <a:cs typeface="DIN 2014 Bold"/>
              </a:rPr>
              <a:t>Nein</a:t>
            </a:r>
            <a:endParaRPr sz="1050">
              <a:latin typeface="DIN 2014 Bold"/>
              <a:cs typeface="DIN 2014 Bold"/>
            </a:endParaRPr>
          </a:p>
        </p:txBody>
      </p:sp>
      <p:sp>
        <p:nvSpPr>
          <p:cNvPr id="74" name="object 74"/>
          <p:cNvSpPr txBox="1"/>
          <p:nvPr/>
        </p:nvSpPr>
        <p:spPr>
          <a:xfrm>
            <a:off x="3722782" y="1900280"/>
            <a:ext cx="1192530" cy="353060"/>
          </a:xfrm>
          <a:prstGeom prst="rect">
            <a:avLst/>
          </a:prstGeom>
        </p:spPr>
        <p:txBody>
          <a:bodyPr vert="horz" wrap="square" lIns="0" tIns="12065" rIns="0" bIns="0" rtlCol="0">
            <a:spAutoFit/>
          </a:bodyPr>
          <a:lstStyle/>
          <a:p>
            <a:pPr marL="268605" marR="5080" indent="-256540">
              <a:lnSpc>
                <a:spcPct val="102299"/>
              </a:lnSpc>
              <a:spcBef>
                <a:spcPts val="95"/>
              </a:spcBef>
            </a:pPr>
            <a:r>
              <a:rPr sz="1050" b="1" spc="20" dirty="0">
                <a:solidFill>
                  <a:srgbClr val="231F20"/>
                </a:solidFill>
                <a:latin typeface="DIN 2014 Bold"/>
                <a:cs typeface="DIN 2014 Bold"/>
              </a:rPr>
              <a:t>2.</a:t>
            </a:r>
            <a:r>
              <a:rPr sz="1050" b="1" dirty="0">
                <a:solidFill>
                  <a:srgbClr val="231F20"/>
                </a:solidFill>
                <a:latin typeface="DIN 2014 Bold"/>
                <a:cs typeface="DIN 2014 Bold"/>
              </a:rPr>
              <a:t> </a:t>
            </a:r>
            <a:r>
              <a:rPr sz="1050" b="1" spc="30" dirty="0">
                <a:solidFill>
                  <a:srgbClr val="231F20"/>
                </a:solidFill>
                <a:latin typeface="DIN 2014 Bold"/>
                <a:cs typeface="DIN 2014 Bold"/>
              </a:rPr>
              <a:t>Beobachtung</a:t>
            </a:r>
            <a:r>
              <a:rPr sz="1050" b="1" spc="5" dirty="0">
                <a:solidFill>
                  <a:srgbClr val="231F20"/>
                </a:solidFill>
                <a:latin typeface="DIN 2014 Bold"/>
                <a:cs typeface="DIN 2014 Bold"/>
              </a:rPr>
              <a:t> </a:t>
            </a:r>
            <a:r>
              <a:rPr sz="1050" b="1" spc="30" dirty="0">
                <a:solidFill>
                  <a:srgbClr val="231F20"/>
                </a:solidFill>
                <a:latin typeface="DIN 2014 Bold"/>
                <a:cs typeface="DIN 2014 Bold"/>
              </a:rPr>
              <a:t>der </a:t>
            </a:r>
            <a:r>
              <a:rPr sz="1050" b="1" spc="-250" dirty="0">
                <a:solidFill>
                  <a:srgbClr val="231F20"/>
                </a:solidFill>
                <a:latin typeface="DIN 2014 Bold"/>
                <a:cs typeface="DIN 2014 Bold"/>
              </a:rPr>
              <a:t> </a:t>
            </a:r>
            <a:r>
              <a:rPr sz="1050" b="1" spc="30" dirty="0">
                <a:solidFill>
                  <a:srgbClr val="231F20"/>
                </a:solidFill>
                <a:latin typeface="DIN 2014 Bold"/>
                <a:cs typeface="DIN 2014 Bold"/>
              </a:rPr>
              <a:t>Diskussion</a:t>
            </a:r>
            <a:endParaRPr sz="1050">
              <a:latin typeface="DIN 2014 Bold"/>
              <a:cs typeface="DIN 2014 Bold"/>
            </a:endParaRPr>
          </a:p>
        </p:txBody>
      </p:sp>
      <p:sp>
        <p:nvSpPr>
          <p:cNvPr id="75" name="object 75"/>
          <p:cNvSpPr txBox="1"/>
          <p:nvPr/>
        </p:nvSpPr>
        <p:spPr>
          <a:xfrm>
            <a:off x="4770951" y="2604647"/>
            <a:ext cx="299720" cy="189230"/>
          </a:xfrm>
          <a:prstGeom prst="rect">
            <a:avLst/>
          </a:prstGeom>
        </p:spPr>
        <p:txBody>
          <a:bodyPr vert="horz" wrap="square" lIns="0" tIns="15875" rIns="0" bIns="0" rtlCol="0">
            <a:spAutoFit/>
          </a:bodyPr>
          <a:lstStyle/>
          <a:p>
            <a:pPr marL="12700">
              <a:lnSpc>
                <a:spcPct val="100000"/>
              </a:lnSpc>
              <a:spcBef>
                <a:spcPts val="125"/>
              </a:spcBef>
            </a:pPr>
            <a:r>
              <a:rPr sz="1050" b="1" spc="30" dirty="0">
                <a:solidFill>
                  <a:srgbClr val="00AE9D"/>
                </a:solidFill>
                <a:latin typeface="DIN 2014 Bold"/>
                <a:cs typeface="DIN 2014 Bold"/>
              </a:rPr>
              <a:t>Nein</a:t>
            </a:r>
            <a:endParaRPr sz="1050">
              <a:latin typeface="DIN 2014 Bold"/>
              <a:cs typeface="DIN 2014 Bold"/>
            </a:endParaRPr>
          </a:p>
        </p:txBody>
      </p:sp>
      <p:grpSp>
        <p:nvGrpSpPr>
          <p:cNvPr id="76" name="object 76"/>
          <p:cNvGrpSpPr/>
          <p:nvPr/>
        </p:nvGrpSpPr>
        <p:grpSpPr>
          <a:xfrm>
            <a:off x="6410142" y="2712796"/>
            <a:ext cx="394970" cy="193675"/>
            <a:chOff x="6410142" y="2712796"/>
            <a:chExt cx="394970" cy="193675"/>
          </a:xfrm>
        </p:grpSpPr>
        <p:sp>
          <p:nvSpPr>
            <p:cNvPr id="77" name="object 77"/>
            <p:cNvSpPr/>
            <p:nvPr/>
          </p:nvSpPr>
          <p:spPr>
            <a:xfrm>
              <a:off x="6413806" y="2716460"/>
              <a:ext cx="387350" cy="186055"/>
            </a:xfrm>
            <a:custGeom>
              <a:avLst/>
              <a:gdLst/>
              <a:ahLst/>
              <a:cxnLst/>
              <a:rect l="l" t="t" r="r" b="b"/>
              <a:pathLst>
                <a:path w="387350" h="186055">
                  <a:moveTo>
                    <a:pt x="294170" y="0"/>
                  </a:moveTo>
                  <a:lnTo>
                    <a:pt x="288861" y="5308"/>
                  </a:lnTo>
                  <a:lnTo>
                    <a:pt x="372668" y="89115"/>
                  </a:lnTo>
                  <a:lnTo>
                    <a:pt x="0" y="89115"/>
                  </a:lnTo>
                  <a:lnTo>
                    <a:pt x="0" y="96621"/>
                  </a:lnTo>
                  <a:lnTo>
                    <a:pt x="372668" y="96621"/>
                  </a:lnTo>
                  <a:lnTo>
                    <a:pt x="288861" y="180416"/>
                  </a:lnTo>
                  <a:lnTo>
                    <a:pt x="294170" y="185724"/>
                  </a:lnTo>
                  <a:lnTo>
                    <a:pt x="387032" y="92862"/>
                  </a:lnTo>
                  <a:lnTo>
                    <a:pt x="294170" y="0"/>
                  </a:lnTo>
                  <a:close/>
                </a:path>
              </a:pathLst>
            </a:custGeom>
            <a:solidFill>
              <a:srgbClr val="00AE9D"/>
            </a:solidFill>
          </p:spPr>
          <p:txBody>
            <a:bodyPr wrap="square" lIns="0" tIns="0" rIns="0" bIns="0" rtlCol="0"/>
            <a:lstStyle/>
            <a:p>
              <a:endParaRPr/>
            </a:p>
          </p:txBody>
        </p:sp>
        <p:sp>
          <p:nvSpPr>
            <p:cNvPr id="78" name="object 78"/>
            <p:cNvSpPr/>
            <p:nvPr/>
          </p:nvSpPr>
          <p:spPr>
            <a:xfrm>
              <a:off x="6413806" y="2716460"/>
              <a:ext cx="387350" cy="186055"/>
            </a:xfrm>
            <a:custGeom>
              <a:avLst/>
              <a:gdLst/>
              <a:ahLst/>
              <a:cxnLst/>
              <a:rect l="l" t="t" r="r" b="b"/>
              <a:pathLst>
                <a:path w="387350" h="186055">
                  <a:moveTo>
                    <a:pt x="294170" y="185724"/>
                  </a:moveTo>
                  <a:lnTo>
                    <a:pt x="381723" y="98170"/>
                  </a:lnTo>
                  <a:lnTo>
                    <a:pt x="387032" y="92862"/>
                  </a:lnTo>
                  <a:lnTo>
                    <a:pt x="381723" y="87553"/>
                  </a:lnTo>
                  <a:lnTo>
                    <a:pt x="294170" y="0"/>
                  </a:lnTo>
                  <a:lnTo>
                    <a:pt x="288861" y="5308"/>
                  </a:lnTo>
                  <a:lnTo>
                    <a:pt x="372668" y="89115"/>
                  </a:lnTo>
                  <a:lnTo>
                    <a:pt x="0" y="89115"/>
                  </a:lnTo>
                  <a:lnTo>
                    <a:pt x="0" y="96621"/>
                  </a:lnTo>
                  <a:lnTo>
                    <a:pt x="372668" y="96621"/>
                  </a:lnTo>
                  <a:lnTo>
                    <a:pt x="288861" y="180416"/>
                  </a:lnTo>
                  <a:lnTo>
                    <a:pt x="294170" y="185724"/>
                  </a:lnTo>
                  <a:close/>
                </a:path>
              </a:pathLst>
            </a:custGeom>
            <a:ln w="7327">
              <a:solidFill>
                <a:srgbClr val="00AE9D"/>
              </a:solidFill>
            </a:ln>
          </p:spPr>
          <p:txBody>
            <a:bodyPr wrap="square" lIns="0" tIns="0" rIns="0" bIns="0" rtlCol="0"/>
            <a:lstStyle/>
            <a:p>
              <a:endParaRPr/>
            </a:p>
          </p:txBody>
        </p:sp>
      </p:grpSp>
      <p:sp>
        <p:nvSpPr>
          <p:cNvPr id="79" name="object 79"/>
          <p:cNvSpPr txBox="1"/>
          <p:nvPr/>
        </p:nvSpPr>
        <p:spPr>
          <a:xfrm>
            <a:off x="6472652" y="2604647"/>
            <a:ext cx="167640" cy="189230"/>
          </a:xfrm>
          <a:prstGeom prst="rect">
            <a:avLst/>
          </a:prstGeom>
        </p:spPr>
        <p:txBody>
          <a:bodyPr vert="horz" wrap="square" lIns="0" tIns="15875" rIns="0" bIns="0" rtlCol="0">
            <a:spAutoFit/>
          </a:bodyPr>
          <a:lstStyle/>
          <a:p>
            <a:pPr marL="12700">
              <a:lnSpc>
                <a:spcPct val="100000"/>
              </a:lnSpc>
              <a:spcBef>
                <a:spcPts val="125"/>
              </a:spcBef>
            </a:pPr>
            <a:r>
              <a:rPr sz="1050" b="1" spc="30" dirty="0">
                <a:solidFill>
                  <a:srgbClr val="00AE9D"/>
                </a:solidFill>
                <a:latin typeface="DIN 2014 Bold"/>
                <a:cs typeface="DIN 2014 Bold"/>
              </a:rPr>
              <a:t>Ja</a:t>
            </a:r>
            <a:endParaRPr sz="1050">
              <a:latin typeface="DIN 2014 Bold"/>
              <a:cs typeface="DIN 2014 Bold"/>
            </a:endParaRPr>
          </a:p>
        </p:txBody>
      </p:sp>
      <p:grpSp>
        <p:nvGrpSpPr>
          <p:cNvPr id="80" name="object 80"/>
          <p:cNvGrpSpPr/>
          <p:nvPr/>
        </p:nvGrpSpPr>
        <p:grpSpPr>
          <a:xfrm>
            <a:off x="6410142" y="3611565"/>
            <a:ext cx="394970" cy="193675"/>
            <a:chOff x="6410142" y="3611565"/>
            <a:chExt cx="394970" cy="193675"/>
          </a:xfrm>
        </p:grpSpPr>
        <p:sp>
          <p:nvSpPr>
            <p:cNvPr id="81" name="object 81"/>
            <p:cNvSpPr/>
            <p:nvPr/>
          </p:nvSpPr>
          <p:spPr>
            <a:xfrm>
              <a:off x="6413806" y="3615229"/>
              <a:ext cx="387350" cy="186055"/>
            </a:xfrm>
            <a:custGeom>
              <a:avLst/>
              <a:gdLst/>
              <a:ahLst/>
              <a:cxnLst/>
              <a:rect l="l" t="t" r="r" b="b"/>
              <a:pathLst>
                <a:path w="387350" h="186054">
                  <a:moveTo>
                    <a:pt x="294170" y="0"/>
                  </a:moveTo>
                  <a:lnTo>
                    <a:pt x="288861" y="5308"/>
                  </a:lnTo>
                  <a:lnTo>
                    <a:pt x="372668" y="89115"/>
                  </a:lnTo>
                  <a:lnTo>
                    <a:pt x="0" y="89115"/>
                  </a:lnTo>
                  <a:lnTo>
                    <a:pt x="0" y="96621"/>
                  </a:lnTo>
                  <a:lnTo>
                    <a:pt x="372668" y="96621"/>
                  </a:lnTo>
                  <a:lnTo>
                    <a:pt x="288861" y="180416"/>
                  </a:lnTo>
                  <a:lnTo>
                    <a:pt x="294170" y="185724"/>
                  </a:lnTo>
                  <a:lnTo>
                    <a:pt x="387032" y="92862"/>
                  </a:lnTo>
                  <a:lnTo>
                    <a:pt x="294170" y="0"/>
                  </a:lnTo>
                  <a:close/>
                </a:path>
              </a:pathLst>
            </a:custGeom>
            <a:solidFill>
              <a:srgbClr val="00AE9D"/>
            </a:solidFill>
          </p:spPr>
          <p:txBody>
            <a:bodyPr wrap="square" lIns="0" tIns="0" rIns="0" bIns="0" rtlCol="0"/>
            <a:lstStyle/>
            <a:p>
              <a:endParaRPr/>
            </a:p>
          </p:txBody>
        </p:sp>
        <p:sp>
          <p:nvSpPr>
            <p:cNvPr id="82" name="object 82"/>
            <p:cNvSpPr/>
            <p:nvPr/>
          </p:nvSpPr>
          <p:spPr>
            <a:xfrm>
              <a:off x="6413806" y="3615229"/>
              <a:ext cx="387350" cy="186055"/>
            </a:xfrm>
            <a:custGeom>
              <a:avLst/>
              <a:gdLst/>
              <a:ahLst/>
              <a:cxnLst/>
              <a:rect l="l" t="t" r="r" b="b"/>
              <a:pathLst>
                <a:path w="387350" h="186054">
                  <a:moveTo>
                    <a:pt x="294170" y="185724"/>
                  </a:moveTo>
                  <a:lnTo>
                    <a:pt x="381723" y="98170"/>
                  </a:lnTo>
                  <a:lnTo>
                    <a:pt x="387032" y="92862"/>
                  </a:lnTo>
                  <a:lnTo>
                    <a:pt x="381723" y="87553"/>
                  </a:lnTo>
                  <a:lnTo>
                    <a:pt x="294170" y="0"/>
                  </a:lnTo>
                  <a:lnTo>
                    <a:pt x="288861" y="5308"/>
                  </a:lnTo>
                  <a:lnTo>
                    <a:pt x="372668" y="89115"/>
                  </a:lnTo>
                  <a:lnTo>
                    <a:pt x="0" y="89115"/>
                  </a:lnTo>
                  <a:lnTo>
                    <a:pt x="0" y="96621"/>
                  </a:lnTo>
                  <a:lnTo>
                    <a:pt x="372668" y="96621"/>
                  </a:lnTo>
                  <a:lnTo>
                    <a:pt x="288861" y="180416"/>
                  </a:lnTo>
                  <a:lnTo>
                    <a:pt x="294170" y="185724"/>
                  </a:lnTo>
                  <a:close/>
                </a:path>
              </a:pathLst>
            </a:custGeom>
            <a:ln w="7327">
              <a:solidFill>
                <a:srgbClr val="00AE9D"/>
              </a:solidFill>
            </a:ln>
          </p:spPr>
          <p:txBody>
            <a:bodyPr wrap="square" lIns="0" tIns="0" rIns="0" bIns="0" rtlCol="0"/>
            <a:lstStyle/>
            <a:p>
              <a:endParaRPr/>
            </a:p>
          </p:txBody>
        </p:sp>
      </p:grpSp>
      <p:sp>
        <p:nvSpPr>
          <p:cNvPr id="83" name="object 83"/>
          <p:cNvSpPr txBox="1"/>
          <p:nvPr/>
        </p:nvSpPr>
        <p:spPr>
          <a:xfrm>
            <a:off x="6472652" y="3503416"/>
            <a:ext cx="167640" cy="189230"/>
          </a:xfrm>
          <a:prstGeom prst="rect">
            <a:avLst/>
          </a:prstGeom>
        </p:spPr>
        <p:txBody>
          <a:bodyPr vert="horz" wrap="square" lIns="0" tIns="15875" rIns="0" bIns="0" rtlCol="0">
            <a:spAutoFit/>
          </a:bodyPr>
          <a:lstStyle/>
          <a:p>
            <a:pPr marL="12700">
              <a:lnSpc>
                <a:spcPct val="100000"/>
              </a:lnSpc>
              <a:spcBef>
                <a:spcPts val="125"/>
              </a:spcBef>
            </a:pPr>
            <a:r>
              <a:rPr sz="1050" b="1" spc="30" dirty="0">
                <a:solidFill>
                  <a:srgbClr val="00AE9D"/>
                </a:solidFill>
                <a:latin typeface="DIN 2014 Bold"/>
                <a:cs typeface="DIN 2014 Bold"/>
              </a:rPr>
              <a:t>Ja</a:t>
            </a:r>
            <a:endParaRPr sz="1050">
              <a:latin typeface="DIN 2014 Bold"/>
              <a:cs typeface="DIN 2014 Bold"/>
            </a:endParaRPr>
          </a:p>
        </p:txBody>
      </p:sp>
      <p:grpSp>
        <p:nvGrpSpPr>
          <p:cNvPr id="84" name="object 84"/>
          <p:cNvGrpSpPr/>
          <p:nvPr/>
        </p:nvGrpSpPr>
        <p:grpSpPr>
          <a:xfrm>
            <a:off x="6410142" y="4508986"/>
            <a:ext cx="394970" cy="193675"/>
            <a:chOff x="6410142" y="4508986"/>
            <a:chExt cx="394970" cy="193675"/>
          </a:xfrm>
        </p:grpSpPr>
        <p:sp>
          <p:nvSpPr>
            <p:cNvPr id="85" name="object 85"/>
            <p:cNvSpPr/>
            <p:nvPr/>
          </p:nvSpPr>
          <p:spPr>
            <a:xfrm>
              <a:off x="6413806" y="4512650"/>
              <a:ext cx="387350" cy="186055"/>
            </a:xfrm>
            <a:custGeom>
              <a:avLst/>
              <a:gdLst/>
              <a:ahLst/>
              <a:cxnLst/>
              <a:rect l="l" t="t" r="r" b="b"/>
              <a:pathLst>
                <a:path w="387350" h="186054">
                  <a:moveTo>
                    <a:pt x="294170" y="0"/>
                  </a:moveTo>
                  <a:lnTo>
                    <a:pt x="288861" y="5308"/>
                  </a:lnTo>
                  <a:lnTo>
                    <a:pt x="372668" y="89115"/>
                  </a:lnTo>
                  <a:lnTo>
                    <a:pt x="0" y="89115"/>
                  </a:lnTo>
                  <a:lnTo>
                    <a:pt x="0" y="96621"/>
                  </a:lnTo>
                  <a:lnTo>
                    <a:pt x="372668" y="96621"/>
                  </a:lnTo>
                  <a:lnTo>
                    <a:pt x="288861" y="180416"/>
                  </a:lnTo>
                  <a:lnTo>
                    <a:pt x="294170" y="185724"/>
                  </a:lnTo>
                  <a:lnTo>
                    <a:pt x="387032" y="92862"/>
                  </a:lnTo>
                  <a:lnTo>
                    <a:pt x="294170" y="0"/>
                  </a:lnTo>
                  <a:close/>
                </a:path>
              </a:pathLst>
            </a:custGeom>
            <a:solidFill>
              <a:srgbClr val="00AE9D"/>
            </a:solidFill>
          </p:spPr>
          <p:txBody>
            <a:bodyPr wrap="square" lIns="0" tIns="0" rIns="0" bIns="0" rtlCol="0"/>
            <a:lstStyle/>
            <a:p>
              <a:endParaRPr/>
            </a:p>
          </p:txBody>
        </p:sp>
        <p:sp>
          <p:nvSpPr>
            <p:cNvPr id="86" name="object 86"/>
            <p:cNvSpPr/>
            <p:nvPr/>
          </p:nvSpPr>
          <p:spPr>
            <a:xfrm>
              <a:off x="6413806" y="4512650"/>
              <a:ext cx="387350" cy="186055"/>
            </a:xfrm>
            <a:custGeom>
              <a:avLst/>
              <a:gdLst/>
              <a:ahLst/>
              <a:cxnLst/>
              <a:rect l="l" t="t" r="r" b="b"/>
              <a:pathLst>
                <a:path w="387350" h="186054">
                  <a:moveTo>
                    <a:pt x="294170" y="185724"/>
                  </a:moveTo>
                  <a:lnTo>
                    <a:pt x="381723" y="98170"/>
                  </a:lnTo>
                  <a:lnTo>
                    <a:pt x="387032" y="92862"/>
                  </a:lnTo>
                  <a:lnTo>
                    <a:pt x="381723" y="87553"/>
                  </a:lnTo>
                  <a:lnTo>
                    <a:pt x="294170" y="0"/>
                  </a:lnTo>
                  <a:lnTo>
                    <a:pt x="288861" y="5308"/>
                  </a:lnTo>
                  <a:lnTo>
                    <a:pt x="372668" y="89115"/>
                  </a:lnTo>
                  <a:lnTo>
                    <a:pt x="0" y="89115"/>
                  </a:lnTo>
                  <a:lnTo>
                    <a:pt x="0" y="96621"/>
                  </a:lnTo>
                  <a:lnTo>
                    <a:pt x="372668" y="96621"/>
                  </a:lnTo>
                  <a:lnTo>
                    <a:pt x="288861" y="180416"/>
                  </a:lnTo>
                  <a:lnTo>
                    <a:pt x="294170" y="185724"/>
                  </a:lnTo>
                  <a:close/>
                </a:path>
              </a:pathLst>
            </a:custGeom>
            <a:ln w="7327">
              <a:solidFill>
                <a:srgbClr val="00AE9D"/>
              </a:solidFill>
            </a:ln>
          </p:spPr>
          <p:txBody>
            <a:bodyPr wrap="square" lIns="0" tIns="0" rIns="0" bIns="0" rtlCol="0"/>
            <a:lstStyle/>
            <a:p>
              <a:endParaRPr/>
            </a:p>
          </p:txBody>
        </p:sp>
      </p:grpSp>
      <p:sp>
        <p:nvSpPr>
          <p:cNvPr id="87" name="object 87"/>
          <p:cNvSpPr txBox="1"/>
          <p:nvPr/>
        </p:nvSpPr>
        <p:spPr>
          <a:xfrm>
            <a:off x="6472652" y="4400837"/>
            <a:ext cx="167640" cy="189230"/>
          </a:xfrm>
          <a:prstGeom prst="rect">
            <a:avLst/>
          </a:prstGeom>
        </p:spPr>
        <p:txBody>
          <a:bodyPr vert="horz" wrap="square" lIns="0" tIns="15875" rIns="0" bIns="0" rtlCol="0">
            <a:spAutoFit/>
          </a:bodyPr>
          <a:lstStyle/>
          <a:p>
            <a:pPr marL="12700">
              <a:lnSpc>
                <a:spcPct val="100000"/>
              </a:lnSpc>
              <a:spcBef>
                <a:spcPts val="125"/>
              </a:spcBef>
            </a:pPr>
            <a:r>
              <a:rPr sz="1050" b="1" spc="30" dirty="0">
                <a:solidFill>
                  <a:srgbClr val="00AE9D"/>
                </a:solidFill>
                <a:latin typeface="DIN 2014 Bold"/>
                <a:cs typeface="DIN 2014 Bold"/>
              </a:rPr>
              <a:t>Ja</a:t>
            </a:r>
            <a:endParaRPr sz="1050">
              <a:latin typeface="DIN 2014 Bold"/>
              <a:cs typeface="DIN 2014 Bold"/>
            </a:endParaRPr>
          </a:p>
        </p:txBody>
      </p:sp>
      <p:pic>
        <p:nvPicPr>
          <p:cNvPr id="88" name="Grafik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3" name="Foliennummernplatzhalter 2"/>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17</a:t>
            </a:fld>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ieren 11"/>
          <p:cNvGrpSpPr/>
          <p:nvPr/>
        </p:nvGrpSpPr>
        <p:grpSpPr>
          <a:xfrm>
            <a:off x="0" y="3175"/>
            <a:ext cx="9144000" cy="5143500"/>
            <a:chOff x="0" y="3175"/>
            <a:chExt cx="9144000" cy="5143500"/>
          </a:xfrm>
        </p:grpSpPr>
        <p:pic>
          <p:nvPicPr>
            <p:cNvPr id="13" name="Grafik 12">
              <a:extLst>
                <a:ext uri="{FF2B5EF4-FFF2-40B4-BE49-F238E27FC236}">
                  <a16:creationId xmlns:a16="http://schemas.microsoft.com/office/drawing/2014/main" xmlns="" id="{E381E4F1-09E0-4447-9946-DED7EBAB5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4" name="Rechteck 13"/>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2205991"/>
            <a:ext cx="4670425" cy="1896110"/>
          </a:xfrm>
          <a:prstGeom prst="rect">
            <a:avLst/>
          </a:prstGeom>
        </p:spPr>
        <p:txBody>
          <a:bodyPr vert="horz" wrap="square" lIns="0" tIns="12700" rIns="0" bIns="0" rtlCol="0">
            <a:spAutoFit/>
          </a:bodyPr>
          <a:lstStyle/>
          <a:p>
            <a:pPr marL="12700">
              <a:lnSpc>
                <a:spcPts val="3854"/>
              </a:lnSpc>
              <a:spcBef>
                <a:spcPts val="100"/>
              </a:spcBef>
            </a:pPr>
            <a:r>
              <a:rPr sz="3500" b="1" spc="-10" dirty="0">
                <a:solidFill>
                  <a:srgbClr val="231F20"/>
                </a:solidFill>
                <a:latin typeface="DIN OT Cond"/>
                <a:cs typeface="DIN OT Cond"/>
              </a:rPr>
              <a:t>MODERATIONSSTILE</a:t>
            </a:r>
            <a:endParaRPr sz="3500">
              <a:latin typeface="DIN OT Cond"/>
              <a:cs typeface="DIN OT Cond"/>
            </a:endParaRPr>
          </a:p>
          <a:p>
            <a:pPr marL="12700" marR="5080">
              <a:lnSpc>
                <a:spcPts val="3510"/>
              </a:lnSpc>
              <a:spcBef>
                <a:spcPts val="345"/>
              </a:spcBef>
            </a:pPr>
            <a:r>
              <a:rPr sz="3500" b="1" spc="-5" dirty="0">
                <a:solidFill>
                  <a:srgbClr val="00AE9D"/>
                </a:solidFill>
                <a:latin typeface="DIN OT Cond"/>
                <a:cs typeface="DIN OT Cond"/>
              </a:rPr>
              <a:t>DAS</a:t>
            </a:r>
            <a:r>
              <a:rPr sz="3500" b="1" spc="-55" dirty="0">
                <a:solidFill>
                  <a:srgbClr val="00AE9D"/>
                </a:solidFill>
                <a:latin typeface="DIN OT Cond"/>
                <a:cs typeface="DIN OT Cond"/>
              </a:rPr>
              <a:t> </a:t>
            </a:r>
            <a:r>
              <a:rPr sz="3500" b="1" dirty="0">
                <a:solidFill>
                  <a:srgbClr val="00AE9D"/>
                </a:solidFill>
                <a:latin typeface="DIN OT Cond"/>
                <a:cs typeface="DIN OT Cond"/>
              </a:rPr>
              <a:t>KASI-PRINZIP</a:t>
            </a:r>
            <a:r>
              <a:rPr sz="3500" b="1" spc="-75" dirty="0">
                <a:solidFill>
                  <a:srgbClr val="00AE9D"/>
                </a:solidFill>
                <a:latin typeface="DIN OT Cond"/>
                <a:cs typeface="DIN OT Cond"/>
              </a:rPr>
              <a:t> </a:t>
            </a:r>
            <a:r>
              <a:rPr sz="3500" b="1" dirty="0">
                <a:solidFill>
                  <a:srgbClr val="00AE9D"/>
                </a:solidFill>
                <a:latin typeface="DIN OT Cond"/>
                <a:cs typeface="DIN OT Cond"/>
              </a:rPr>
              <a:t>–</a:t>
            </a:r>
            <a:r>
              <a:rPr sz="3500" b="1" spc="-75" dirty="0">
                <a:solidFill>
                  <a:srgbClr val="00AE9D"/>
                </a:solidFill>
                <a:latin typeface="DIN OT Cond"/>
                <a:cs typeface="DIN OT Cond"/>
              </a:rPr>
              <a:t> </a:t>
            </a:r>
            <a:r>
              <a:rPr sz="3500" b="1" dirty="0">
                <a:solidFill>
                  <a:srgbClr val="00AE9D"/>
                </a:solidFill>
                <a:latin typeface="DIN OT Cond"/>
                <a:cs typeface="DIN OT Cond"/>
              </a:rPr>
              <a:t>WIE</a:t>
            </a:r>
            <a:r>
              <a:rPr sz="3500" b="1" spc="-50" dirty="0">
                <a:solidFill>
                  <a:srgbClr val="00AE9D"/>
                </a:solidFill>
                <a:latin typeface="DIN OT Cond"/>
                <a:cs typeface="DIN OT Cond"/>
              </a:rPr>
              <a:t> </a:t>
            </a:r>
            <a:r>
              <a:rPr sz="3500" b="1" spc="10" dirty="0">
                <a:solidFill>
                  <a:srgbClr val="00AE9D"/>
                </a:solidFill>
                <a:latin typeface="DIN OT Cond"/>
                <a:cs typeface="DIN OT Cond"/>
              </a:rPr>
              <a:t>KANN </a:t>
            </a:r>
            <a:r>
              <a:rPr sz="3500" b="1" spc="-615" dirty="0">
                <a:solidFill>
                  <a:srgbClr val="00AE9D"/>
                </a:solidFill>
                <a:latin typeface="DIN OT Cond"/>
                <a:cs typeface="DIN OT Cond"/>
              </a:rPr>
              <a:t> </a:t>
            </a:r>
            <a:r>
              <a:rPr sz="3500" b="1" spc="-15" dirty="0">
                <a:solidFill>
                  <a:srgbClr val="00AE9D"/>
                </a:solidFill>
                <a:latin typeface="DIN OT Cond"/>
                <a:cs typeface="DIN OT Cond"/>
              </a:rPr>
              <a:t>EMPOWERMENT-MODERATION </a:t>
            </a:r>
            <a:r>
              <a:rPr sz="3500" b="1" spc="-10" dirty="0">
                <a:solidFill>
                  <a:srgbClr val="00AE9D"/>
                </a:solidFill>
                <a:latin typeface="DIN OT Cond"/>
                <a:cs typeface="DIN OT Cond"/>
              </a:rPr>
              <a:t> KONKRET</a:t>
            </a:r>
            <a:r>
              <a:rPr sz="3500" b="1" spc="-65" dirty="0">
                <a:solidFill>
                  <a:srgbClr val="00AE9D"/>
                </a:solidFill>
                <a:latin typeface="DIN OT Cond"/>
                <a:cs typeface="DIN OT Cond"/>
              </a:rPr>
              <a:t> </a:t>
            </a:r>
            <a:r>
              <a:rPr sz="3500" b="1" spc="-5" dirty="0">
                <a:solidFill>
                  <a:srgbClr val="00AE9D"/>
                </a:solidFill>
                <a:latin typeface="DIN OT Cond"/>
                <a:cs typeface="DIN OT Cond"/>
              </a:rPr>
              <a:t>AUSSEHEN?</a:t>
            </a:r>
            <a:endParaRPr sz="3500">
              <a:latin typeface="DIN OT Cond"/>
              <a:cs typeface="DIN OT C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503999" y="1729803"/>
            <a:ext cx="8352155" cy="3133725"/>
          </a:xfrm>
          <a:custGeom>
            <a:avLst/>
            <a:gdLst/>
            <a:ahLst/>
            <a:cxnLst/>
            <a:rect l="l" t="t" r="r" b="b"/>
            <a:pathLst>
              <a:path w="8352155" h="3133725">
                <a:moveTo>
                  <a:pt x="8352002" y="0"/>
                </a:moveTo>
                <a:lnTo>
                  <a:pt x="0" y="0"/>
                </a:lnTo>
                <a:lnTo>
                  <a:pt x="0" y="3133382"/>
                </a:lnTo>
                <a:lnTo>
                  <a:pt x="8352002" y="3133382"/>
                </a:lnTo>
                <a:lnTo>
                  <a:pt x="8352002" y="0"/>
                </a:lnTo>
                <a:close/>
              </a:path>
            </a:pathLst>
          </a:custGeom>
          <a:solidFill>
            <a:srgbClr val="00AE9D"/>
          </a:solidFill>
        </p:spPr>
        <p:txBody>
          <a:bodyPr wrap="square" lIns="0" tIns="0" rIns="0" bIns="0" rtlCol="0"/>
          <a:lstStyle/>
          <a:p>
            <a:endParaRPr/>
          </a:p>
        </p:txBody>
      </p:sp>
      <p:sp>
        <p:nvSpPr>
          <p:cNvPr id="12" name="object 12"/>
          <p:cNvSpPr txBox="1"/>
          <p:nvPr/>
        </p:nvSpPr>
        <p:spPr>
          <a:xfrm>
            <a:off x="3265241" y="1764357"/>
            <a:ext cx="2829560" cy="1244600"/>
          </a:xfrm>
          <a:prstGeom prst="rect">
            <a:avLst/>
          </a:prstGeom>
        </p:spPr>
        <p:txBody>
          <a:bodyPr vert="horz" wrap="square" lIns="0" tIns="12700" rIns="0" bIns="0" rtlCol="0">
            <a:spAutoFit/>
          </a:bodyPr>
          <a:lstStyle/>
          <a:p>
            <a:pPr marL="12700">
              <a:lnSpc>
                <a:spcPct val="100000"/>
              </a:lnSpc>
              <a:spcBef>
                <a:spcPts val="100"/>
              </a:spcBef>
            </a:pPr>
            <a:r>
              <a:rPr sz="8000" b="1" dirty="0">
                <a:solidFill>
                  <a:srgbClr val="FFFFFF"/>
                </a:solidFill>
                <a:latin typeface="DIN 2014 Bold"/>
                <a:cs typeface="DIN 2014 Bold"/>
              </a:rPr>
              <a:t>K</a:t>
            </a:r>
            <a:r>
              <a:rPr sz="8000" b="1" spc="-300" dirty="0">
                <a:solidFill>
                  <a:srgbClr val="FFFFFF"/>
                </a:solidFill>
                <a:latin typeface="DIN 2014 Bold"/>
                <a:cs typeface="DIN 2014 Bold"/>
              </a:rPr>
              <a:t> </a:t>
            </a:r>
            <a:r>
              <a:rPr sz="8000" b="1" dirty="0">
                <a:solidFill>
                  <a:srgbClr val="FFFFFF"/>
                </a:solidFill>
                <a:latin typeface="DIN 2014 Bold"/>
                <a:cs typeface="DIN 2014 Bold"/>
              </a:rPr>
              <a:t>A</a:t>
            </a:r>
            <a:r>
              <a:rPr sz="8000" b="1" spc="-355" dirty="0">
                <a:solidFill>
                  <a:srgbClr val="FFFFFF"/>
                </a:solidFill>
                <a:latin typeface="DIN 2014 Bold"/>
                <a:cs typeface="DIN 2014 Bold"/>
              </a:rPr>
              <a:t> </a:t>
            </a:r>
            <a:r>
              <a:rPr sz="8000" b="1" dirty="0">
                <a:solidFill>
                  <a:srgbClr val="FFFFFF"/>
                </a:solidFill>
                <a:latin typeface="DIN 2014 Bold"/>
                <a:cs typeface="DIN 2014 Bold"/>
              </a:rPr>
              <a:t>S</a:t>
            </a:r>
            <a:r>
              <a:rPr sz="8000" b="1" spc="-350" dirty="0">
                <a:solidFill>
                  <a:srgbClr val="FFFFFF"/>
                </a:solidFill>
                <a:latin typeface="DIN 2014 Bold"/>
                <a:cs typeface="DIN 2014 Bold"/>
              </a:rPr>
              <a:t> </a:t>
            </a:r>
            <a:r>
              <a:rPr sz="8000" b="1" dirty="0">
                <a:solidFill>
                  <a:srgbClr val="FFFFFF"/>
                </a:solidFill>
                <a:latin typeface="DIN 2014 Bold"/>
                <a:cs typeface="DIN 2014 Bold"/>
              </a:rPr>
              <a:t>I</a:t>
            </a:r>
            <a:endParaRPr sz="8000">
              <a:latin typeface="DIN 2014 Bold"/>
              <a:cs typeface="DIN 2014 Bold"/>
            </a:endParaRPr>
          </a:p>
        </p:txBody>
      </p:sp>
      <p:sp>
        <p:nvSpPr>
          <p:cNvPr id="13" name="object 13"/>
          <p:cNvSpPr txBox="1"/>
          <p:nvPr/>
        </p:nvSpPr>
        <p:spPr>
          <a:xfrm>
            <a:off x="1005979" y="3283827"/>
            <a:ext cx="1914525" cy="1051560"/>
          </a:xfrm>
          <a:prstGeom prst="rect">
            <a:avLst/>
          </a:prstGeom>
        </p:spPr>
        <p:txBody>
          <a:bodyPr vert="horz" wrap="square" lIns="0" tIns="12700" rIns="0" bIns="0" rtlCol="0">
            <a:spAutoFit/>
          </a:bodyPr>
          <a:lstStyle/>
          <a:p>
            <a:pPr marL="635" algn="ctr">
              <a:lnSpc>
                <a:spcPct val="100000"/>
              </a:lnSpc>
              <a:spcBef>
                <a:spcPts val="100"/>
              </a:spcBef>
            </a:pPr>
            <a:r>
              <a:rPr sz="1700" b="1" spc="25" dirty="0">
                <a:solidFill>
                  <a:srgbClr val="FFFFFF"/>
                </a:solidFill>
                <a:latin typeface="DIN OT Cond"/>
                <a:cs typeface="DIN OT Cond"/>
              </a:rPr>
              <a:t>KOGNITIV</a:t>
            </a:r>
            <a:endParaRPr sz="1700">
              <a:latin typeface="DIN OT Cond"/>
              <a:cs typeface="DIN OT Cond"/>
            </a:endParaRPr>
          </a:p>
          <a:p>
            <a:pPr marL="12065" marR="5080" algn="ctr">
              <a:lnSpc>
                <a:spcPct val="109000"/>
              </a:lnSpc>
              <a:spcBef>
                <a:spcPts val="935"/>
              </a:spcBef>
            </a:pPr>
            <a:r>
              <a:rPr sz="1300" spc="20" dirty="0">
                <a:solidFill>
                  <a:srgbClr val="FFFFFF"/>
                </a:solidFill>
                <a:latin typeface="DIN 2014"/>
                <a:cs typeface="DIN 2014"/>
              </a:rPr>
              <a:t>Informationen </a:t>
            </a:r>
            <a:r>
              <a:rPr sz="1300" spc="15" dirty="0">
                <a:solidFill>
                  <a:srgbClr val="FFFFFF"/>
                </a:solidFill>
                <a:latin typeface="DIN 2014"/>
                <a:cs typeface="DIN 2014"/>
              </a:rPr>
              <a:t>und</a:t>
            </a:r>
            <a:r>
              <a:rPr sz="1300" spc="25" dirty="0">
                <a:solidFill>
                  <a:srgbClr val="FFFFFF"/>
                </a:solidFill>
                <a:latin typeface="DIN 2014"/>
                <a:cs typeface="DIN 2014"/>
              </a:rPr>
              <a:t> Wissen </a:t>
            </a:r>
            <a:r>
              <a:rPr sz="1300" spc="-310" dirty="0">
                <a:solidFill>
                  <a:srgbClr val="FFFFFF"/>
                </a:solidFill>
                <a:latin typeface="DIN 2014"/>
                <a:cs typeface="DIN 2014"/>
              </a:rPr>
              <a:t> </a:t>
            </a:r>
            <a:r>
              <a:rPr sz="1300" spc="20" dirty="0">
                <a:solidFill>
                  <a:srgbClr val="FFFFFF"/>
                </a:solidFill>
                <a:latin typeface="DIN 2014"/>
                <a:cs typeface="DIN 2014"/>
              </a:rPr>
              <a:t>vermitteln,</a:t>
            </a:r>
            <a:r>
              <a:rPr sz="1300" spc="40" dirty="0">
                <a:solidFill>
                  <a:srgbClr val="FFFFFF"/>
                </a:solidFill>
                <a:latin typeface="DIN 2014"/>
                <a:cs typeface="DIN 2014"/>
              </a:rPr>
              <a:t> </a:t>
            </a:r>
            <a:r>
              <a:rPr sz="1300" spc="25" dirty="0">
                <a:solidFill>
                  <a:srgbClr val="FFFFFF"/>
                </a:solidFill>
                <a:latin typeface="DIN 2014"/>
                <a:cs typeface="DIN 2014"/>
              </a:rPr>
              <a:t>kritisches</a:t>
            </a:r>
            <a:endParaRPr sz="1300">
              <a:latin typeface="DIN 2014"/>
              <a:cs typeface="DIN 2014"/>
            </a:endParaRPr>
          </a:p>
          <a:p>
            <a:pPr algn="ctr">
              <a:lnSpc>
                <a:spcPct val="100000"/>
              </a:lnSpc>
              <a:spcBef>
                <a:spcPts val="140"/>
              </a:spcBef>
            </a:pPr>
            <a:r>
              <a:rPr sz="1300" spc="15" dirty="0">
                <a:solidFill>
                  <a:srgbClr val="FFFFFF"/>
                </a:solidFill>
                <a:latin typeface="DIN 2014"/>
                <a:cs typeface="DIN 2014"/>
              </a:rPr>
              <a:t>Nachdenken </a:t>
            </a:r>
            <a:r>
              <a:rPr sz="1300" spc="25" dirty="0">
                <a:solidFill>
                  <a:srgbClr val="FFFFFF"/>
                </a:solidFill>
                <a:latin typeface="DIN 2014"/>
                <a:cs typeface="DIN 2014"/>
              </a:rPr>
              <a:t>fördern</a:t>
            </a:r>
            <a:endParaRPr sz="1300">
              <a:latin typeface="DIN 2014"/>
              <a:cs typeface="DIN 2014"/>
            </a:endParaRPr>
          </a:p>
        </p:txBody>
      </p:sp>
      <p:sp>
        <p:nvSpPr>
          <p:cNvPr id="14" name="object 14"/>
          <p:cNvSpPr txBox="1"/>
          <p:nvPr/>
        </p:nvSpPr>
        <p:spPr>
          <a:xfrm>
            <a:off x="3731531" y="3283827"/>
            <a:ext cx="1900555" cy="1267460"/>
          </a:xfrm>
          <a:prstGeom prst="rect">
            <a:avLst/>
          </a:prstGeom>
        </p:spPr>
        <p:txBody>
          <a:bodyPr vert="horz" wrap="square" lIns="0" tIns="12700" rIns="0" bIns="0" rtlCol="0">
            <a:spAutoFit/>
          </a:bodyPr>
          <a:lstStyle/>
          <a:p>
            <a:pPr marL="590550">
              <a:lnSpc>
                <a:spcPct val="100000"/>
              </a:lnSpc>
              <a:spcBef>
                <a:spcPts val="100"/>
              </a:spcBef>
            </a:pPr>
            <a:r>
              <a:rPr sz="1700" b="1" spc="30" dirty="0">
                <a:solidFill>
                  <a:srgbClr val="FFFFFF"/>
                </a:solidFill>
                <a:latin typeface="DIN OT Cond"/>
                <a:cs typeface="DIN OT Cond"/>
              </a:rPr>
              <a:t>AFFEKTIV</a:t>
            </a:r>
            <a:endParaRPr sz="1700">
              <a:latin typeface="DIN OT Cond"/>
              <a:cs typeface="DIN OT Cond"/>
            </a:endParaRPr>
          </a:p>
          <a:p>
            <a:pPr marL="208279" marR="198120" indent="-3175" algn="just">
              <a:lnSpc>
                <a:spcPct val="109000"/>
              </a:lnSpc>
              <a:spcBef>
                <a:spcPts val="935"/>
              </a:spcBef>
            </a:pPr>
            <a:r>
              <a:rPr sz="1300" spc="20" dirty="0">
                <a:solidFill>
                  <a:srgbClr val="FFFFFF"/>
                </a:solidFill>
                <a:latin typeface="DIN 2014"/>
                <a:cs typeface="DIN 2014"/>
              </a:rPr>
              <a:t>Unterhaltung </a:t>
            </a:r>
            <a:r>
              <a:rPr sz="1300" spc="25" dirty="0">
                <a:solidFill>
                  <a:srgbClr val="FFFFFF"/>
                </a:solidFill>
                <a:latin typeface="DIN 2014"/>
                <a:cs typeface="DIN 2014"/>
              </a:rPr>
              <a:t>bieten, </a:t>
            </a:r>
            <a:r>
              <a:rPr sz="1300" spc="-315" dirty="0">
                <a:solidFill>
                  <a:srgbClr val="FFFFFF"/>
                </a:solidFill>
                <a:latin typeface="DIN 2014"/>
                <a:cs typeface="DIN 2014"/>
              </a:rPr>
              <a:t> </a:t>
            </a:r>
            <a:r>
              <a:rPr sz="1300" spc="20" dirty="0">
                <a:solidFill>
                  <a:srgbClr val="FFFFFF"/>
                </a:solidFill>
                <a:latin typeface="DIN 2014"/>
                <a:cs typeface="DIN 2014"/>
              </a:rPr>
              <a:t>Gefühle anerkennen, </a:t>
            </a:r>
            <a:r>
              <a:rPr sz="1300" spc="-310" dirty="0">
                <a:solidFill>
                  <a:srgbClr val="FFFFFF"/>
                </a:solidFill>
                <a:latin typeface="DIN 2014"/>
                <a:cs typeface="DIN 2014"/>
              </a:rPr>
              <a:t> </a:t>
            </a:r>
            <a:r>
              <a:rPr sz="1300" spc="15" dirty="0">
                <a:solidFill>
                  <a:srgbClr val="FFFFFF"/>
                </a:solidFill>
                <a:latin typeface="DIN 2014"/>
                <a:cs typeface="DIN 2014"/>
              </a:rPr>
              <a:t>Anerkennung</a:t>
            </a:r>
            <a:r>
              <a:rPr sz="1300" dirty="0">
                <a:solidFill>
                  <a:srgbClr val="FFFFFF"/>
                </a:solidFill>
                <a:latin typeface="DIN 2014"/>
                <a:cs typeface="DIN 2014"/>
              </a:rPr>
              <a:t> </a:t>
            </a:r>
            <a:r>
              <a:rPr sz="1300" spc="25" dirty="0">
                <a:solidFill>
                  <a:srgbClr val="FFFFFF"/>
                </a:solidFill>
                <a:latin typeface="DIN 2014"/>
                <a:cs typeface="DIN 2014"/>
              </a:rPr>
              <a:t>bieten,</a:t>
            </a:r>
            <a:endParaRPr sz="1300">
              <a:latin typeface="DIN 2014"/>
              <a:cs typeface="DIN 2014"/>
            </a:endParaRPr>
          </a:p>
          <a:p>
            <a:pPr marL="12700" algn="just">
              <a:lnSpc>
                <a:spcPct val="100000"/>
              </a:lnSpc>
              <a:spcBef>
                <a:spcPts val="140"/>
              </a:spcBef>
            </a:pPr>
            <a:r>
              <a:rPr sz="1300" spc="20" dirty="0">
                <a:solidFill>
                  <a:srgbClr val="FFFFFF"/>
                </a:solidFill>
                <a:latin typeface="DIN 2014"/>
                <a:cs typeface="DIN 2014"/>
              </a:rPr>
              <a:t>Selbstwertgefühl</a:t>
            </a:r>
            <a:r>
              <a:rPr sz="1300" spc="15" dirty="0">
                <a:solidFill>
                  <a:srgbClr val="FFFFFF"/>
                </a:solidFill>
                <a:latin typeface="DIN 2014"/>
                <a:cs typeface="DIN 2014"/>
              </a:rPr>
              <a:t> </a:t>
            </a:r>
            <a:r>
              <a:rPr sz="1300" spc="25" dirty="0">
                <a:solidFill>
                  <a:srgbClr val="FFFFFF"/>
                </a:solidFill>
                <a:latin typeface="DIN 2014"/>
                <a:cs typeface="DIN 2014"/>
              </a:rPr>
              <a:t>steigern</a:t>
            </a:r>
            <a:endParaRPr sz="1300">
              <a:latin typeface="DIN 2014"/>
              <a:cs typeface="DIN 2014"/>
            </a:endParaRPr>
          </a:p>
        </p:txBody>
      </p:sp>
      <p:sp>
        <p:nvSpPr>
          <p:cNvPr id="15" name="object 15"/>
          <p:cNvSpPr txBox="1"/>
          <p:nvPr/>
        </p:nvSpPr>
        <p:spPr>
          <a:xfrm>
            <a:off x="6237672" y="3283827"/>
            <a:ext cx="2325370" cy="1267460"/>
          </a:xfrm>
          <a:prstGeom prst="rect">
            <a:avLst/>
          </a:prstGeom>
        </p:spPr>
        <p:txBody>
          <a:bodyPr vert="horz" wrap="square" lIns="0" tIns="12700" rIns="0" bIns="0" rtlCol="0">
            <a:spAutoFit/>
          </a:bodyPr>
          <a:lstStyle/>
          <a:p>
            <a:pPr marL="635" algn="ctr">
              <a:lnSpc>
                <a:spcPct val="100000"/>
              </a:lnSpc>
              <a:spcBef>
                <a:spcPts val="100"/>
              </a:spcBef>
            </a:pPr>
            <a:r>
              <a:rPr sz="1700" b="1" spc="15" dirty="0">
                <a:solidFill>
                  <a:srgbClr val="FFFFFF"/>
                </a:solidFill>
                <a:latin typeface="DIN OT Cond"/>
                <a:cs typeface="DIN OT Cond"/>
              </a:rPr>
              <a:t>SOZIAL-INTEGRATIV</a:t>
            </a:r>
            <a:endParaRPr sz="1700">
              <a:latin typeface="DIN OT Cond"/>
              <a:cs typeface="DIN OT Cond"/>
            </a:endParaRPr>
          </a:p>
          <a:p>
            <a:pPr algn="ctr">
              <a:lnSpc>
                <a:spcPct val="100000"/>
              </a:lnSpc>
              <a:spcBef>
                <a:spcPts val="1075"/>
              </a:spcBef>
            </a:pPr>
            <a:r>
              <a:rPr sz="1300" spc="20" dirty="0">
                <a:solidFill>
                  <a:srgbClr val="FFFFFF"/>
                </a:solidFill>
                <a:latin typeface="DIN 2014"/>
                <a:cs typeface="DIN 2014"/>
              </a:rPr>
              <a:t>Respektvollen</a:t>
            </a:r>
            <a:r>
              <a:rPr sz="1300" spc="30" dirty="0">
                <a:solidFill>
                  <a:srgbClr val="FFFFFF"/>
                </a:solidFill>
                <a:latin typeface="DIN 2014"/>
                <a:cs typeface="DIN 2014"/>
              </a:rPr>
              <a:t> </a:t>
            </a:r>
            <a:r>
              <a:rPr sz="1300" spc="20" dirty="0">
                <a:solidFill>
                  <a:srgbClr val="FFFFFF"/>
                </a:solidFill>
                <a:latin typeface="DIN 2014"/>
                <a:cs typeface="DIN 2014"/>
              </a:rPr>
              <a:t>Dialog</a:t>
            </a:r>
            <a:r>
              <a:rPr sz="1300" spc="30" dirty="0">
                <a:solidFill>
                  <a:srgbClr val="FFFFFF"/>
                </a:solidFill>
                <a:latin typeface="DIN 2014"/>
                <a:cs typeface="DIN 2014"/>
              </a:rPr>
              <a:t> </a:t>
            </a:r>
            <a:r>
              <a:rPr sz="1300" spc="25" dirty="0">
                <a:solidFill>
                  <a:srgbClr val="FFFFFF"/>
                </a:solidFill>
                <a:latin typeface="DIN 2014"/>
                <a:cs typeface="DIN 2014"/>
              </a:rPr>
              <a:t>und</a:t>
            </a:r>
            <a:endParaRPr sz="1300">
              <a:latin typeface="DIN 2014"/>
              <a:cs typeface="DIN 2014"/>
            </a:endParaRPr>
          </a:p>
          <a:p>
            <a:pPr marL="12700" marR="5080" algn="ctr">
              <a:lnSpc>
                <a:spcPct val="109000"/>
              </a:lnSpc>
            </a:pPr>
            <a:r>
              <a:rPr sz="1300" spc="20" dirty="0">
                <a:solidFill>
                  <a:srgbClr val="FFFFFF"/>
                </a:solidFill>
                <a:latin typeface="DIN 2014"/>
                <a:cs typeface="DIN 2014"/>
              </a:rPr>
              <a:t>Austausch</a:t>
            </a:r>
            <a:r>
              <a:rPr sz="1300" spc="35" dirty="0">
                <a:solidFill>
                  <a:srgbClr val="FFFFFF"/>
                </a:solidFill>
                <a:latin typeface="DIN 2014"/>
                <a:cs typeface="DIN 2014"/>
              </a:rPr>
              <a:t> </a:t>
            </a:r>
            <a:r>
              <a:rPr sz="1300" spc="20" dirty="0">
                <a:solidFill>
                  <a:srgbClr val="FFFFFF"/>
                </a:solidFill>
                <a:latin typeface="DIN 2014"/>
                <a:cs typeface="DIN 2014"/>
              </a:rPr>
              <a:t>unter</a:t>
            </a:r>
            <a:r>
              <a:rPr sz="1300" spc="40" dirty="0">
                <a:solidFill>
                  <a:srgbClr val="FFFFFF"/>
                </a:solidFill>
                <a:latin typeface="DIN 2014"/>
                <a:cs typeface="DIN 2014"/>
              </a:rPr>
              <a:t> </a:t>
            </a:r>
            <a:r>
              <a:rPr sz="1300" spc="15" dirty="0">
                <a:solidFill>
                  <a:srgbClr val="FFFFFF"/>
                </a:solidFill>
                <a:latin typeface="DIN 2014"/>
                <a:cs typeface="DIN 2014"/>
              </a:rPr>
              <a:t>den</a:t>
            </a:r>
            <a:r>
              <a:rPr sz="1300" spc="40" dirty="0">
                <a:solidFill>
                  <a:srgbClr val="FFFFFF"/>
                </a:solidFill>
                <a:latin typeface="DIN 2014"/>
                <a:cs typeface="DIN 2014"/>
              </a:rPr>
              <a:t> </a:t>
            </a:r>
            <a:r>
              <a:rPr sz="1300" spc="20" dirty="0">
                <a:solidFill>
                  <a:srgbClr val="FFFFFF"/>
                </a:solidFill>
                <a:latin typeface="DIN 2014"/>
                <a:cs typeface="DIN 2014"/>
              </a:rPr>
              <a:t>Nutzenden </a:t>
            </a:r>
            <a:r>
              <a:rPr sz="1300" spc="-310" dirty="0">
                <a:solidFill>
                  <a:srgbClr val="FFFFFF"/>
                </a:solidFill>
                <a:latin typeface="DIN 2014"/>
                <a:cs typeface="DIN 2014"/>
              </a:rPr>
              <a:t> </a:t>
            </a:r>
            <a:r>
              <a:rPr sz="1300" spc="20" dirty="0">
                <a:solidFill>
                  <a:srgbClr val="FFFFFF"/>
                </a:solidFill>
                <a:latin typeface="DIN 2014"/>
                <a:cs typeface="DIN 2014"/>
              </a:rPr>
              <a:t>fördern,</a:t>
            </a:r>
            <a:r>
              <a:rPr sz="1300" spc="45" dirty="0">
                <a:solidFill>
                  <a:srgbClr val="FFFFFF"/>
                </a:solidFill>
                <a:latin typeface="DIN 2014"/>
                <a:cs typeface="DIN 2014"/>
              </a:rPr>
              <a:t> </a:t>
            </a:r>
            <a:r>
              <a:rPr sz="1300" spc="20" dirty="0">
                <a:solidFill>
                  <a:srgbClr val="FFFFFF"/>
                </a:solidFill>
                <a:latin typeface="DIN 2014"/>
                <a:cs typeface="DIN 2014"/>
              </a:rPr>
              <a:t>Wir-Gefühl</a:t>
            </a:r>
            <a:r>
              <a:rPr sz="1300" spc="45" dirty="0">
                <a:solidFill>
                  <a:srgbClr val="FFFFFF"/>
                </a:solidFill>
                <a:latin typeface="DIN 2014"/>
                <a:cs typeface="DIN 2014"/>
              </a:rPr>
              <a:t> </a:t>
            </a:r>
            <a:r>
              <a:rPr sz="1300" spc="25" dirty="0">
                <a:solidFill>
                  <a:srgbClr val="FFFFFF"/>
                </a:solidFill>
                <a:latin typeface="DIN 2014"/>
                <a:cs typeface="DIN 2014"/>
              </a:rPr>
              <a:t>der</a:t>
            </a:r>
            <a:endParaRPr sz="1300">
              <a:latin typeface="DIN 2014"/>
              <a:cs typeface="DIN 2014"/>
            </a:endParaRPr>
          </a:p>
          <a:p>
            <a:pPr algn="ctr">
              <a:lnSpc>
                <a:spcPct val="100000"/>
              </a:lnSpc>
              <a:spcBef>
                <a:spcPts val="140"/>
              </a:spcBef>
            </a:pPr>
            <a:r>
              <a:rPr sz="1300" spc="20" dirty="0">
                <a:solidFill>
                  <a:srgbClr val="FFFFFF"/>
                </a:solidFill>
                <a:latin typeface="DIN 2014"/>
                <a:cs typeface="DIN 2014"/>
              </a:rPr>
              <a:t>Community</a:t>
            </a:r>
            <a:r>
              <a:rPr sz="1300" spc="25" dirty="0">
                <a:solidFill>
                  <a:srgbClr val="FFFFFF"/>
                </a:solidFill>
                <a:latin typeface="DIN 2014"/>
                <a:cs typeface="DIN 2014"/>
              </a:rPr>
              <a:t> </a:t>
            </a:r>
            <a:r>
              <a:rPr sz="1300" spc="15" dirty="0">
                <a:solidFill>
                  <a:srgbClr val="FFFFFF"/>
                </a:solidFill>
                <a:latin typeface="DIN 2014"/>
                <a:cs typeface="DIN 2014"/>
              </a:rPr>
              <a:t>stärken</a:t>
            </a:r>
            <a:endParaRPr sz="1300">
              <a:latin typeface="DIN 2014"/>
              <a:cs typeface="DIN 2014"/>
            </a:endParaRPr>
          </a:p>
        </p:txBody>
      </p:sp>
      <p:grpSp>
        <p:nvGrpSpPr>
          <p:cNvPr id="16" name="object 16"/>
          <p:cNvGrpSpPr/>
          <p:nvPr/>
        </p:nvGrpSpPr>
        <p:grpSpPr>
          <a:xfrm>
            <a:off x="3316644" y="3347482"/>
            <a:ext cx="2726690" cy="1169035"/>
            <a:chOff x="3316644" y="3347482"/>
            <a:chExt cx="2726690" cy="1169035"/>
          </a:xfrm>
        </p:grpSpPr>
        <p:sp>
          <p:nvSpPr>
            <p:cNvPr id="17" name="object 17"/>
            <p:cNvSpPr/>
            <p:nvPr/>
          </p:nvSpPr>
          <p:spPr>
            <a:xfrm>
              <a:off x="3320752" y="3347482"/>
              <a:ext cx="0" cy="1169035"/>
            </a:xfrm>
            <a:custGeom>
              <a:avLst/>
              <a:gdLst/>
              <a:ahLst/>
              <a:cxnLst/>
              <a:rect l="l" t="t" r="r" b="b"/>
              <a:pathLst>
                <a:path h="1169035">
                  <a:moveTo>
                    <a:pt x="0" y="0"/>
                  </a:moveTo>
                  <a:lnTo>
                    <a:pt x="0" y="1168717"/>
                  </a:lnTo>
                </a:path>
              </a:pathLst>
            </a:custGeom>
            <a:ln w="8216">
              <a:solidFill>
                <a:srgbClr val="FFFFFF"/>
              </a:solidFill>
            </a:ln>
          </p:spPr>
          <p:txBody>
            <a:bodyPr wrap="square" lIns="0" tIns="0" rIns="0" bIns="0" rtlCol="0"/>
            <a:lstStyle/>
            <a:p>
              <a:endParaRPr/>
            </a:p>
          </p:txBody>
        </p:sp>
        <p:sp>
          <p:nvSpPr>
            <p:cNvPr id="18" name="object 18"/>
            <p:cNvSpPr/>
            <p:nvPr/>
          </p:nvSpPr>
          <p:spPr>
            <a:xfrm>
              <a:off x="6039196" y="3347482"/>
              <a:ext cx="0" cy="1169035"/>
            </a:xfrm>
            <a:custGeom>
              <a:avLst/>
              <a:gdLst/>
              <a:ahLst/>
              <a:cxnLst/>
              <a:rect l="l" t="t" r="r" b="b"/>
              <a:pathLst>
                <a:path h="1169035">
                  <a:moveTo>
                    <a:pt x="0" y="0"/>
                  </a:moveTo>
                  <a:lnTo>
                    <a:pt x="0" y="1168717"/>
                  </a:lnTo>
                </a:path>
              </a:pathLst>
            </a:custGeom>
            <a:ln w="8216">
              <a:solidFill>
                <a:srgbClr val="FFFFFF"/>
              </a:solidFill>
            </a:ln>
          </p:spPr>
          <p:txBody>
            <a:bodyPr wrap="square" lIns="0" tIns="0" rIns="0" bIns="0" rtlCol="0"/>
            <a:lstStyle/>
            <a:p>
              <a:endParaRPr/>
            </a:p>
          </p:txBody>
        </p:sp>
      </p:grpSp>
      <p:sp>
        <p:nvSpPr>
          <p:cNvPr id="19" name="object 19"/>
          <p:cNvSpPr txBox="1">
            <a:spLocks noGrp="1"/>
          </p:cNvSpPr>
          <p:nvPr>
            <p:ph type="title"/>
          </p:nvPr>
        </p:nvSpPr>
        <p:spPr>
          <a:xfrm>
            <a:off x="493074" y="533377"/>
            <a:ext cx="4953000" cy="833119"/>
          </a:xfrm>
          <a:prstGeom prst="rect">
            <a:avLst/>
          </a:prstGeom>
        </p:spPr>
        <p:txBody>
          <a:bodyPr vert="horz" wrap="square" lIns="0" tIns="63500" rIns="0" bIns="0" rtlCol="0">
            <a:spAutoFit/>
          </a:bodyPr>
          <a:lstStyle/>
          <a:p>
            <a:pPr marL="12700" marR="5080">
              <a:lnSpc>
                <a:spcPts val="3000"/>
              </a:lnSpc>
              <a:spcBef>
                <a:spcPts val="500"/>
              </a:spcBef>
            </a:pPr>
            <a:r>
              <a:rPr spc="-5" dirty="0"/>
              <a:t>STILE</a:t>
            </a:r>
            <a:r>
              <a:rPr spc="-65" dirty="0"/>
              <a:t> </a:t>
            </a:r>
            <a:r>
              <a:rPr dirty="0"/>
              <a:t>DER</a:t>
            </a:r>
            <a:r>
              <a:rPr spc="-60" dirty="0"/>
              <a:t> </a:t>
            </a:r>
            <a:r>
              <a:rPr spc="-10" dirty="0"/>
              <a:t>EMPOWERMENT-MODERATION: </a:t>
            </a:r>
            <a:r>
              <a:rPr spc="-484" dirty="0"/>
              <a:t> </a:t>
            </a:r>
            <a:r>
              <a:rPr spc="-5" dirty="0"/>
              <a:t>DAS</a:t>
            </a:r>
            <a:r>
              <a:rPr spc="-35" dirty="0"/>
              <a:t> </a:t>
            </a:r>
            <a:r>
              <a:rPr dirty="0"/>
              <a:t>KASI-PRINZIP</a:t>
            </a:r>
          </a:p>
        </p:txBody>
      </p:sp>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19</a:t>
            </a:fld>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342" cy="5144770"/>
            <a:chOff x="0" y="0"/>
            <a:chExt cx="9144342" cy="5144770"/>
          </a:xfrm>
        </p:grpSpPr>
        <p:sp>
          <p:nvSpPr>
            <p:cNvPr id="3" name="object 3"/>
            <p:cNvSpPr/>
            <p:nvPr/>
          </p:nvSpPr>
          <p:spPr>
            <a:xfrm>
              <a:off x="0" y="0"/>
              <a:ext cx="3031490" cy="5144770"/>
            </a:xfrm>
            <a:custGeom>
              <a:avLst/>
              <a:gdLst/>
              <a:ahLst/>
              <a:cxnLst/>
              <a:rect l="l" t="t" r="r" b="b"/>
              <a:pathLst>
                <a:path w="3031490" h="5144770">
                  <a:moveTo>
                    <a:pt x="3031197" y="0"/>
                  </a:moveTo>
                  <a:lnTo>
                    <a:pt x="0" y="0"/>
                  </a:lnTo>
                  <a:lnTo>
                    <a:pt x="0" y="5144401"/>
                  </a:lnTo>
                  <a:lnTo>
                    <a:pt x="3031197" y="5144401"/>
                  </a:lnTo>
                  <a:lnTo>
                    <a:pt x="3031197" y="0"/>
                  </a:lnTo>
                  <a:close/>
                </a:path>
              </a:pathLst>
            </a:custGeom>
            <a:solidFill>
              <a:srgbClr val="00AE9D"/>
            </a:solidFill>
          </p:spPr>
          <p:txBody>
            <a:bodyPr wrap="square" lIns="0" tIns="0" rIns="0" bIns="0" rtlCol="0"/>
            <a:lstStyle/>
            <a:p>
              <a:endParaRPr/>
            </a:p>
          </p:txBody>
        </p:sp>
        <p:sp>
          <p:nvSpPr>
            <p:cNvPr id="4" name="object 4"/>
            <p:cNvSpPr/>
            <p:nvPr/>
          </p:nvSpPr>
          <p:spPr>
            <a:xfrm>
              <a:off x="3031197" y="0"/>
              <a:ext cx="6113145" cy="5144770"/>
            </a:xfrm>
            <a:custGeom>
              <a:avLst/>
              <a:gdLst/>
              <a:ahLst/>
              <a:cxnLst/>
              <a:rect l="l" t="t" r="r" b="b"/>
              <a:pathLst>
                <a:path w="6113145" h="5144770">
                  <a:moveTo>
                    <a:pt x="6112802" y="0"/>
                  </a:moveTo>
                  <a:lnTo>
                    <a:pt x="0" y="0"/>
                  </a:lnTo>
                  <a:lnTo>
                    <a:pt x="0" y="5144401"/>
                  </a:lnTo>
                  <a:lnTo>
                    <a:pt x="6112802" y="5144401"/>
                  </a:lnTo>
                  <a:lnTo>
                    <a:pt x="6112802" y="0"/>
                  </a:lnTo>
                  <a:close/>
                </a:path>
              </a:pathLst>
            </a:custGeom>
            <a:solidFill>
              <a:srgbClr val="EF3F6B"/>
            </a:solidFill>
          </p:spPr>
          <p:txBody>
            <a:bodyPr wrap="square" lIns="0" tIns="0" rIns="0" bIns="0" rtlCol="0"/>
            <a:lstStyle/>
            <a:p>
              <a:endParaRPr/>
            </a:p>
          </p:txBody>
        </p:sp>
        <p:sp>
          <p:nvSpPr>
            <p:cNvPr id="11" name="object 11"/>
            <p:cNvSpPr/>
            <p:nvPr/>
          </p:nvSpPr>
          <p:spPr>
            <a:xfrm>
              <a:off x="550799" y="1193406"/>
              <a:ext cx="2480945" cy="3213735"/>
            </a:xfrm>
            <a:custGeom>
              <a:avLst/>
              <a:gdLst/>
              <a:ahLst/>
              <a:cxnLst/>
              <a:rect l="l" t="t" r="r" b="b"/>
              <a:pathLst>
                <a:path w="2480945" h="3213735">
                  <a:moveTo>
                    <a:pt x="2480399" y="3032099"/>
                  </a:moveTo>
                  <a:lnTo>
                    <a:pt x="0" y="3032099"/>
                  </a:lnTo>
                  <a:lnTo>
                    <a:pt x="0" y="3213455"/>
                  </a:lnTo>
                  <a:lnTo>
                    <a:pt x="2480399" y="3213455"/>
                  </a:lnTo>
                  <a:lnTo>
                    <a:pt x="2480399" y="3032099"/>
                  </a:lnTo>
                  <a:close/>
                </a:path>
                <a:path w="2480945" h="3213735">
                  <a:moveTo>
                    <a:pt x="2480399" y="2689644"/>
                  </a:moveTo>
                  <a:lnTo>
                    <a:pt x="0" y="2689644"/>
                  </a:lnTo>
                  <a:lnTo>
                    <a:pt x="0" y="2861995"/>
                  </a:lnTo>
                  <a:lnTo>
                    <a:pt x="2480399" y="2861995"/>
                  </a:lnTo>
                  <a:lnTo>
                    <a:pt x="2480399" y="2689644"/>
                  </a:lnTo>
                  <a:close/>
                </a:path>
                <a:path w="2480945" h="3213735">
                  <a:moveTo>
                    <a:pt x="2480399" y="2362949"/>
                  </a:moveTo>
                  <a:lnTo>
                    <a:pt x="0" y="2362949"/>
                  </a:lnTo>
                  <a:lnTo>
                    <a:pt x="0" y="2526296"/>
                  </a:lnTo>
                  <a:lnTo>
                    <a:pt x="2480399" y="2526296"/>
                  </a:lnTo>
                  <a:lnTo>
                    <a:pt x="2480399" y="2362949"/>
                  </a:lnTo>
                  <a:close/>
                </a:path>
                <a:path w="2480945" h="3213735">
                  <a:moveTo>
                    <a:pt x="2480399" y="2054250"/>
                  </a:moveTo>
                  <a:lnTo>
                    <a:pt x="0" y="2054250"/>
                  </a:lnTo>
                  <a:lnTo>
                    <a:pt x="0" y="2208606"/>
                  </a:lnTo>
                  <a:lnTo>
                    <a:pt x="2480399" y="2208606"/>
                  </a:lnTo>
                  <a:lnTo>
                    <a:pt x="2480399" y="2054250"/>
                  </a:lnTo>
                  <a:close/>
                </a:path>
                <a:path w="2480945" h="3213735">
                  <a:moveTo>
                    <a:pt x="2480399" y="1766239"/>
                  </a:moveTo>
                  <a:lnTo>
                    <a:pt x="0" y="1766239"/>
                  </a:lnTo>
                  <a:lnTo>
                    <a:pt x="0" y="1911604"/>
                  </a:lnTo>
                  <a:lnTo>
                    <a:pt x="2480399" y="1911604"/>
                  </a:lnTo>
                  <a:lnTo>
                    <a:pt x="2480399" y="1766239"/>
                  </a:lnTo>
                  <a:close/>
                </a:path>
                <a:path w="2480945" h="3213735">
                  <a:moveTo>
                    <a:pt x="2480399" y="1498041"/>
                  </a:moveTo>
                  <a:lnTo>
                    <a:pt x="0" y="1498041"/>
                  </a:lnTo>
                  <a:lnTo>
                    <a:pt x="0" y="1632597"/>
                  </a:lnTo>
                  <a:lnTo>
                    <a:pt x="2480399" y="1632597"/>
                  </a:lnTo>
                  <a:lnTo>
                    <a:pt x="2480399" y="1498041"/>
                  </a:lnTo>
                  <a:close/>
                </a:path>
                <a:path w="2480945" h="3213735">
                  <a:moveTo>
                    <a:pt x="2480399" y="1246949"/>
                  </a:moveTo>
                  <a:lnTo>
                    <a:pt x="0" y="1246949"/>
                  </a:lnTo>
                  <a:lnTo>
                    <a:pt x="0" y="1372501"/>
                  </a:lnTo>
                  <a:lnTo>
                    <a:pt x="2480399" y="1372501"/>
                  </a:lnTo>
                  <a:lnTo>
                    <a:pt x="2480399" y="1246949"/>
                  </a:lnTo>
                  <a:close/>
                </a:path>
                <a:path w="2480945" h="3213735">
                  <a:moveTo>
                    <a:pt x="2480399" y="1013841"/>
                  </a:moveTo>
                  <a:lnTo>
                    <a:pt x="0" y="1013841"/>
                  </a:lnTo>
                  <a:lnTo>
                    <a:pt x="0" y="1130401"/>
                  </a:lnTo>
                  <a:lnTo>
                    <a:pt x="2480399" y="1130401"/>
                  </a:lnTo>
                  <a:lnTo>
                    <a:pt x="2480399" y="1013841"/>
                  </a:lnTo>
                  <a:close/>
                </a:path>
                <a:path w="2480945" h="3213735">
                  <a:moveTo>
                    <a:pt x="2480399" y="797839"/>
                  </a:moveTo>
                  <a:lnTo>
                    <a:pt x="0" y="797839"/>
                  </a:lnTo>
                  <a:lnTo>
                    <a:pt x="0" y="905408"/>
                  </a:lnTo>
                  <a:lnTo>
                    <a:pt x="2480399" y="905408"/>
                  </a:lnTo>
                  <a:lnTo>
                    <a:pt x="2480399" y="797839"/>
                  </a:lnTo>
                  <a:close/>
                </a:path>
                <a:path w="2480945" h="3213735">
                  <a:moveTo>
                    <a:pt x="2480399" y="602996"/>
                  </a:moveTo>
                  <a:lnTo>
                    <a:pt x="0" y="602996"/>
                  </a:lnTo>
                  <a:lnTo>
                    <a:pt x="0" y="698385"/>
                  </a:lnTo>
                  <a:lnTo>
                    <a:pt x="2480399" y="698385"/>
                  </a:lnTo>
                  <a:lnTo>
                    <a:pt x="2480399" y="602996"/>
                  </a:lnTo>
                  <a:close/>
                </a:path>
                <a:path w="2480945" h="3213735">
                  <a:moveTo>
                    <a:pt x="2480399" y="423900"/>
                  </a:moveTo>
                  <a:lnTo>
                    <a:pt x="0" y="423900"/>
                  </a:lnTo>
                  <a:lnTo>
                    <a:pt x="0" y="513892"/>
                  </a:lnTo>
                  <a:lnTo>
                    <a:pt x="2480399" y="513892"/>
                  </a:lnTo>
                  <a:lnTo>
                    <a:pt x="2480399" y="423900"/>
                  </a:lnTo>
                  <a:close/>
                </a:path>
                <a:path w="2480945" h="3213735">
                  <a:moveTo>
                    <a:pt x="2480399" y="264591"/>
                  </a:moveTo>
                  <a:lnTo>
                    <a:pt x="0" y="264591"/>
                  </a:lnTo>
                  <a:lnTo>
                    <a:pt x="0" y="344703"/>
                  </a:lnTo>
                  <a:lnTo>
                    <a:pt x="2480399" y="344703"/>
                  </a:lnTo>
                  <a:lnTo>
                    <a:pt x="2480399" y="264591"/>
                  </a:lnTo>
                  <a:close/>
                </a:path>
                <a:path w="2480945" h="3213735">
                  <a:moveTo>
                    <a:pt x="2480399" y="122389"/>
                  </a:moveTo>
                  <a:lnTo>
                    <a:pt x="0" y="122389"/>
                  </a:lnTo>
                  <a:lnTo>
                    <a:pt x="0" y="195300"/>
                  </a:lnTo>
                  <a:lnTo>
                    <a:pt x="2480399" y="195300"/>
                  </a:lnTo>
                  <a:lnTo>
                    <a:pt x="2480399" y="122389"/>
                  </a:lnTo>
                  <a:close/>
                </a:path>
                <a:path w="2480945" h="3213735">
                  <a:moveTo>
                    <a:pt x="2480399" y="0"/>
                  </a:moveTo>
                  <a:lnTo>
                    <a:pt x="0" y="0"/>
                  </a:lnTo>
                  <a:lnTo>
                    <a:pt x="0" y="63906"/>
                  </a:lnTo>
                  <a:lnTo>
                    <a:pt x="2480399" y="63906"/>
                  </a:lnTo>
                  <a:lnTo>
                    <a:pt x="2480399" y="0"/>
                  </a:lnTo>
                  <a:close/>
                </a:path>
              </a:pathLst>
            </a:custGeom>
            <a:solidFill>
              <a:srgbClr val="FFFFFF"/>
            </a:solidFill>
          </p:spPr>
          <p:txBody>
            <a:bodyPr wrap="square" lIns="0" tIns="0" rIns="0" bIns="0" rtlCol="0"/>
            <a:lstStyle/>
            <a:p>
              <a:endParaRPr/>
            </a:p>
          </p:txBody>
        </p:sp>
        <p:sp>
          <p:nvSpPr>
            <p:cNvPr id="12" name="object 12"/>
            <p:cNvSpPr/>
            <p:nvPr/>
          </p:nvSpPr>
          <p:spPr>
            <a:xfrm>
              <a:off x="547179" y="1130401"/>
              <a:ext cx="2484120" cy="3458210"/>
            </a:xfrm>
            <a:custGeom>
              <a:avLst/>
              <a:gdLst/>
              <a:ahLst/>
              <a:cxnLst/>
              <a:rect l="l" t="t" r="r" b="b"/>
              <a:pathLst>
                <a:path w="2484120" h="3458210">
                  <a:moveTo>
                    <a:pt x="216014" y="2925000"/>
                  </a:moveTo>
                  <a:lnTo>
                    <a:pt x="0" y="2925000"/>
                  </a:lnTo>
                  <a:lnTo>
                    <a:pt x="0" y="3095104"/>
                  </a:lnTo>
                  <a:lnTo>
                    <a:pt x="216014" y="3095104"/>
                  </a:lnTo>
                  <a:lnTo>
                    <a:pt x="216014" y="2925000"/>
                  </a:lnTo>
                  <a:close/>
                </a:path>
                <a:path w="2484120" h="3458210">
                  <a:moveTo>
                    <a:pt x="216014" y="2589301"/>
                  </a:moveTo>
                  <a:lnTo>
                    <a:pt x="0" y="2589301"/>
                  </a:lnTo>
                  <a:lnTo>
                    <a:pt x="0" y="2752648"/>
                  </a:lnTo>
                  <a:lnTo>
                    <a:pt x="216014" y="2752648"/>
                  </a:lnTo>
                  <a:lnTo>
                    <a:pt x="216014" y="2589301"/>
                  </a:lnTo>
                  <a:close/>
                </a:path>
                <a:path w="2484120" h="3458210">
                  <a:moveTo>
                    <a:pt x="216014" y="2271611"/>
                  </a:moveTo>
                  <a:lnTo>
                    <a:pt x="0" y="2271611"/>
                  </a:lnTo>
                  <a:lnTo>
                    <a:pt x="0" y="2425954"/>
                  </a:lnTo>
                  <a:lnTo>
                    <a:pt x="216014" y="2425954"/>
                  </a:lnTo>
                  <a:lnTo>
                    <a:pt x="216014" y="2271611"/>
                  </a:lnTo>
                  <a:close/>
                </a:path>
                <a:path w="2484120" h="3458210">
                  <a:moveTo>
                    <a:pt x="216014" y="1974608"/>
                  </a:moveTo>
                  <a:lnTo>
                    <a:pt x="0" y="1974608"/>
                  </a:lnTo>
                  <a:lnTo>
                    <a:pt x="0" y="2117255"/>
                  </a:lnTo>
                  <a:lnTo>
                    <a:pt x="216014" y="2117255"/>
                  </a:lnTo>
                  <a:lnTo>
                    <a:pt x="216014" y="1974608"/>
                  </a:lnTo>
                  <a:close/>
                </a:path>
                <a:path w="2484120" h="3458210">
                  <a:moveTo>
                    <a:pt x="216014" y="1695602"/>
                  </a:moveTo>
                  <a:lnTo>
                    <a:pt x="0" y="1695602"/>
                  </a:lnTo>
                  <a:lnTo>
                    <a:pt x="0" y="1829244"/>
                  </a:lnTo>
                  <a:lnTo>
                    <a:pt x="216014" y="1829244"/>
                  </a:lnTo>
                  <a:lnTo>
                    <a:pt x="216014" y="1695602"/>
                  </a:lnTo>
                  <a:close/>
                </a:path>
                <a:path w="2484120" h="3458210">
                  <a:moveTo>
                    <a:pt x="216014" y="1435506"/>
                  </a:moveTo>
                  <a:lnTo>
                    <a:pt x="0" y="1435506"/>
                  </a:lnTo>
                  <a:lnTo>
                    <a:pt x="0" y="1561045"/>
                  </a:lnTo>
                  <a:lnTo>
                    <a:pt x="216014" y="1561045"/>
                  </a:lnTo>
                  <a:lnTo>
                    <a:pt x="216014" y="1435506"/>
                  </a:lnTo>
                  <a:close/>
                </a:path>
                <a:path w="2484120" h="3458210">
                  <a:moveTo>
                    <a:pt x="216014" y="1193406"/>
                  </a:moveTo>
                  <a:lnTo>
                    <a:pt x="0" y="1193406"/>
                  </a:lnTo>
                  <a:lnTo>
                    <a:pt x="0" y="1309954"/>
                  </a:lnTo>
                  <a:lnTo>
                    <a:pt x="216014" y="1309954"/>
                  </a:lnTo>
                  <a:lnTo>
                    <a:pt x="216014" y="1193406"/>
                  </a:lnTo>
                  <a:close/>
                </a:path>
                <a:path w="2484120" h="3458210">
                  <a:moveTo>
                    <a:pt x="216014" y="968413"/>
                  </a:moveTo>
                  <a:lnTo>
                    <a:pt x="0" y="968413"/>
                  </a:lnTo>
                  <a:lnTo>
                    <a:pt x="0" y="1076845"/>
                  </a:lnTo>
                  <a:lnTo>
                    <a:pt x="216014" y="1076845"/>
                  </a:lnTo>
                  <a:lnTo>
                    <a:pt x="216014" y="968413"/>
                  </a:lnTo>
                  <a:close/>
                </a:path>
                <a:path w="2484120" h="3458210">
                  <a:moveTo>
                    <a:pt x="216014" y="761390"/>
                  </a:moveTo>
                  <a:lnTo>
                    <a:pt x="0" y="761390"/>
                  </a:lnTo>
                  <a:lnTo>
                    <a:pt x="0" y="860844"/>
                  </a:lnTo>
                  <a:lnTo>
                    <a:pt x="216014" y="860844"/>
                  </a:lnTo>
                  <a:lnTo>
                    <a:pt x="216014" y="761390"/>
                  </a:lnTo>
                  <a:close/>
                </a:path>
                <a:path w="2484120" h="3458210">
                  <a:moveTo>
                    <a:pt x="216014" y="576897"/>
                  </a:moveTo>
                  <a:lnTo>
                    <a:pt x="0" y="576897"/>
                  </a:lnTo>
                  <a:lnTo>
                    <a:pt x="0" y="666000"/>
                  </a:lnTo>
                  <a:lnTo>
                    <a:pt x="216014" y="666000"/>
                  </a:lnTo>
                  <a:lnTo>
                    <a:pt x="216014" y="576897"/>
                  </a:lnTo>
                  <a:close/>
                </a:path>
                <a:path w="2484120" h="3458210">
                  <a:moveTo>
                    <a:pt x="216014" y="407708"/>
                  </a:moveTo>
                  <a:lnTo>
                    <a:pt x="0" y="407708"/>
                  </a:lnTo>
                  <a:lnTo>
                    <a:pt x="0" y="486905"/>
                  </a:lnTo>
                  <a:lnTo>
                    <a:pt x="216014" y="486905"/>
                  </a:lnTo>
                  <a:lnTo>
                    <a:pt x="216014" y="407708"/>
                  </a:lnTo>
                  <a:close/>
                </a:path>
                <a:path w="2484120" h="3458210">
                  <a:moveTo>
                    <a:pt x="216014" y="258305"/>
                  </a:moveTo>
                  <a:lnTo>
                    <a:pt x="0" y="258305"/>
                  </a:lnTo>
                  <a:lnTo>
                    <a:pt x="0" y="327596"/>
                  </a:lnTo>
                  <a:lnTo>
                    <a:pt x="216014" y="327596"/>
                  </a:lnTo>
                  <a:lnTo>
                    <a:pt x="216014" y="258305"/>
                  </a:lnTo>
                  <a:close/>
                </a:path>
                <a:path w="2484120" h="3458210">
                  <a:moveTo>
                    <a:pt x="2484018" y="3276460"/>
                  </a:moveTo>
                  <a:lnTo>
                    <a:pt x="3619" y="3276460"/>
                  </a:lnTo>
                  <a:lnTo>
                    <a:pt x="3619" y="3457803"/>
                  </a:lnTo>
                  <a:lnTo>
                    <a:pt x="2484018" y="3457803"/>
                  </a:lnTo>
                  <a:lnTo>
                    <a:pt x="2484018" y="3276460"/>
                  </a:lnTo>
                  <a:close/>
                </a:path>
                <a:path w="2484120" h="3458210">
                  <a:moveTo>
                    <a:pt x="2484018" y="126911"/>
                  </a:moveTo>
                  <a:lnTo>
                    <a:pt x="0" y="126911"/>
                  </a:lnTo>
                  <a:lnTo>
                    <a:pt x="0" y="185394"/>
                  </a:lnTo>
                  <a:lnTo>
                    <a:pt x="2484018" y="185394"/>
                  </a:lnTo>
                  <a:lnTo>
                    <a:pt x="2484018" y="126911"/>
                  </a:lnTo>
                  <a:close/>
                </a:path>
                <a:path w="2484120" h="3458210">
                  <a:moveTo>
                    <a:pt x="2484018" y="0"/>
                  </a:moveTo>
                  <a:lnTo>
                    <a:pt x="0" y="0"/>
                  </a:lnTo>
                  <a:lnTo>
                    <a:pt x="0" y="63004"/>
                  </a:lnTo>
                  <a:lnTo>
                    <a:pt x="2484018" y="63004"/>
                  </a:lnTo>
                  <a:lnTo>
                    <a:pt x="2484018" y="0"/>
                  </a:lnTo>
                  <a:close/>
                </a:path>
              </a:pathLst>
            </a:custGeom>
            <a:solidFill>
              <a:srgbClr val="231F20"/>
            </a:solidFill>
          </p:spPr>
          <p:txBody>
            <a:bodyPr wrap="square" lIns="0" tIns="0" rIns="0" bIns="0" rtlCol="0"/>
            <a:lstStyle/>
            <a:p>
              <a:endParaRPr/>
            </a:p>
          </p:txBody>
        </p:sp>
        <p:sp>
          <p:nvSpPr>
            <p:cNvPr id="13" name="object 13"/>
            <p:cNvSpPr/>
            <p:nvPr/>
          </p:nvSpPr>
          <p:spPr>
            <a:xfrm>
              <a:off x="763193" y="1319403"/>
              <a:ext cx="7833995" cy="3088005"/>
            </a:xfrm>
            <a:custGeom>
              <a:avLst/>
              <a:gdLst/>
              <a:ahLst/>
              <a:cxnLst/>
              <a:rect l="l" t="t" r="r" b="b"/>
              <a:pathLst>
                <a:path w="7833995" h="3088004">
                  <a:moveTo>
                    <a:pt x="7833601" y="0"/>
                  </a:moveTo>
                  <a:lnTo>
                    <a:pt x="0" y="0"/>
                  </a:lnTo>
                  <a:lnTo>
                    <a:pt x="0" y="3087446"/>
                  </a:lnTo>
                  <a:lnTo>
                    <a:pt x="7833601" y="3087446"/>
                  </a:lnTo>
                  <a:lnTo>
                    <a:pt x="7833601" y="0"/>
                  </a:lnTo>
                  <a:close/>
                </a:path>
              </a:pathLst>
            </a:custGeom>
            <a:solidFill>
              <a:srgbClr val="FFFFFF"/>
            </a:solidFill>
          </p:spPr>
          <p:txBody>
            <a:bodyPr wrap="square" lIns="0" tIns="0" rIns="0" bIns="0" rtlCol="0"/>
            <a:lstStyle/>
            <a:p>
              <a:endParaRPr/>
            </a:p>
          </p:txBody>
        </p:sp>
      </p:grpSp>
      <p:sp>
        <p:nvSpPr>
          <p:cNvPr id="14" name="object 14"/>
          <p:cNvSpPr txBox="1">
            <a:spLocks noGrp="1"/>
          </p:cNvSpPr>
          <p:nvPr>
            <p:ph type="title"/>
          </p:nvPr>
        </p:nvSpPr>
        <p:spPr>
          <a:xfrm>
            <a:off x="943074" y="1505376"/>
            <a:ext cx="6143526" cy="443711"/>
          </a:xfrm>
          <a:prstGeom prst="rect">
            <a:avLst/>
          </a:prstGeom>
        </p:spPr>
        <p:txBody>
          <a:bodyPr vert="horz" wrap="square" lIns="0" tIns="12700" rIns="0" bIns="0" rtlCol="0">
            <a:spAutoFit/>
          </a:bodyPr>
          <a:lstStyle/>
          <a:p>
            <a:pPr marL="12700">
              <a:lnSpc>
                <a:spcPct val="100000"/>
              </a:lnSpc>
              <a:spcBef>
                <a:spcPts val="100"/>
              </a:spcBef>
            </a:pPr>
            <a:r>
              <a:rPr spc="10" dirty="0"/>
              <a:t>ABLAUF</a:t>
            </a:r>
            <a:r>
              <a:rPr spc="-65" dirty="0"/>
              <a:t> </a:t>
            </a:r>
            <a:r>
              <a:rPr dirty="0"/>
              <a:t>DES</a:t>
            </a:r>
            <a:r>
              <a:rPr spc="-65" dirty="0"/>
              <a:t> </a:t>
            </a:r>
            <a:r>
              <a:rPr dirty="0" smtClean="0"/>
              <a:t>WORKSHOPS</a:t>
            </a:r>
            <a:r>
              <a:rPr lang="de-DE" dirty="0" smtClean="0"/>
              <a:t> (exemplarisch)</a:t>
            </a:r>
            <a:endParaRPr dirty="0"/>
          </a:p>
        </p:txBody>
      </p:sp>
      <p:sp>
        <p:nvSpPr>
          <p:cNvPr id="15" name="object 15"/>
          <p:cNvSpPr txBox="1"/>
          <p:nvPr/>
        </p:nvSpPr>
        <p:spPr>
          <a:xfrm>
            <a:off x="1530799" y="2724400"/>
            <a:ext cx="2227580" cy="254000"/>
          </a:xfrm>
          <a:prstGeom prst="rect">
            <a:avLst/>
          </a:prstGeom>
        </p:spPr>
        <p:txBody>
          <a:bodyPr vert="horz" wrap="square" lIns="0" tIns="12700" rIns="0" bIns="0" rtlCol="0">
            <a:spAutoFit/>
          </a:bodyPr>
          <a:lstStyle/>
          <a:p>
            <a:pPr marL="12700">
              <a:lnSpc>
                <a:spcPct val="100000"/>
              </a:lnSpc>
              <a:spcBef>
                <a:spcPts val="100"/>
              </a:spcBef>
            </a:pPr>
            <a:r>
              <a:rPr sz="1500" spc="25" dirty="0">
                <a:solidFill>
                  <a:srgbClr val="231F20"/>
                </a:solidFill>
                <a:latin typeface="DIN 2014"/>
                <a:cs typeface="DIN 2014"/>
              </a:rPr>
              <a:t>Empowerment-Moderation</a:t>
            </a:r>
            <a:endParaRPr sz="1500">
              <a:latin typeface="DIN 2014"/>
              <a:cs typeface="DIN 2014"/>
            </a:endParaRPr>
          </a:p>
        </p:txBody>
      </p:sp>
      <p:sp>
        <p:nvSpPr>
          <p:cNvPr id="16" name="object 16"/>
          <p:cNvSpPr txBox="1"/>
          <p:nvPr/>
        </p:nvSpPr>
        <p:spPr>
          <a:xfrm>
            <a:off x="1530799" y="3025000"/>
            <a:ext cx="3211830" cy="254000"/>
          </a:xfrm>
          <a:prstGeom prst="rect">
            <a:avLst/>
          </a:prstGeom>
        </p:spPr>
        <p:txBody>
          <a:bodyPr vert="horz" wrap="square" lIns="0" tIns="12700" rIns="0" bIns="0" rtlCol="0">
            <a:spAutoFit/>
          </a:bodyPr>
          <a:lstStyle/>
          <a:p>
            <a:pPr marL="12700">
              <a:lnSpc>
                <a:spcPct val="100000"/>
              </a:lnSpc>
              <a:spcBef>
                <a:spcPts val="100"/>
              </a:spcBef>
            </a:pPr>
            <a:r>
              <a:rPr sz="1500" spc="25" dirty="0">
                <a:solidFill>
                  <a:srgbClr val="231F20"/>
                </a:solidFill>
                <a:latin typeface="DIN 2014"/>
                <a:cs typeface="DIN 2014"/>
              </a:rPr>
              <a:t>Interaktiver</a:t>
            </a:r>
            <a:r>
              <a:rPr sz="1500" spc="55" dirty="0">
                <a:solidFill>
                  <a:srgbClr val="231F20"/>
                </a:solidFill>
                <a:latin typeface="DIN 2014"/>
                <a:cs typeface="DIN 2014"/>
              </a:rPr>
              <a:t> </a:t>
            </a:r>
            <a:r>
              <a:rPr sz="1500" spc="5" dirty="0">
                <a:solidFill>
                  <a:srgbClr val="231F20"/>
                </a:solidFill>
                <a:latin typeface="DIN 2014"/>
                <a:cs typeface="DIN 2014"/>
              </a:rPr>
              <a:t>Teil:</a:t>
            </a:r>
            <a:r>
              <a:rPr sz="1500" spc="60" dirty="0">
                <a:solidFill>
                  <a:srgbClr val="231F20"/>
                </a:solidFill>
                <a:latin typeface="DIN 2014"/>
                <a:cs typeface="DIN 2014"/>
              </a:rPr>
              <a:t> </a:t>
            </a:r>
            <a:r>
              <a:rPr sz="1500" spc="25" dirty="0">
                <a:solidFill>
                  <a:srgbClr val="231F20"/>
                </a:solidFill>
                <a:latin typeface="DIN 2014"/>
                <a:cs typeface="DIN 2014"/>
              </a:rPr>
              <a:t>Community-Strategie</a:t>
            </a:r>
            <a:endParaRPr sz="1500" dirty="0">
              <a:latin typeface="DIN 2014"/>
              <a:cs typeface="DIN 2014"/>
            </a:endParaRPr>
          </a:p>
        </p:txBody>
      </p:sp>
      <p:sp>
        <p:nvSpPr>
          <p:cNvPr id="17" name="object 17"/>
          <p:cNvSpPr txBox="1"/>
          <p:nvPr/>
        </p:nvSpPr>
        <p:spPr>
          <a:xfrm>
            <a:off x="1530799" y="3325599"/>
            <a:ext cx="1626870" cy="254000"/>
          </a:xfrm>
          <a:prstGeom prst="rect">
            <a:avLst/>
          </a:prstGeom>
        </p:spPr>
        <p:txBody>
          <a:bodyPr vert="horz" wrap="square" lIns="0" tIns="12700" rIns="0" bIns="0" rtlCol="0">
            <a:spAutoFit/>
          </a:bodyPr>
          <a:lstStyle/>
          <a:p>
            <a:pPr marL="12700">
              <a:lnSpc>
                <a:spcPct val="100000"/>
              </a:lnSpc>
              <a:spcBef>
                <a:spcPts val="100"/>
              </a:spcBef>
            </a:pPr>
            <a:r>
              <a:rPr sz="1500" spc="15" dirty="0">
                <a:solidFill>
                  <a:srgbClr val="007B84"/>
                </a:solidFill>
                <a:latin typeface="DIN 2014"/>
                <a:cs typeface="DIN 2014"/>
              </a:rPr>
              <a:t>Pause</a:t>
            </a:r>
            <a:r>
              <a:rPr sz="1500" spc="20" dirty="0">
                <a:solidFill>
                  <a:srgbClr val="007B84"/>
                </a:solidFill>
                <a:latin typeface="DIN 2014"/>
                <a:cs typeface="DIN 2014"/>
              </a:rPr>
              <a:t> (15 </a:t>
            </a:r>
            <a:r>
              <a:rPr sz="1500" spc="30" dirty="0">
                <a:solidFill>
                  <a:srgbClr val="007B84"/>
                </a:solidFill>
                <a:latin typeface="DIN 2014"/>
                <a:cs typeface="DIN 2014"/>
              </a:rPr>
              <a:t>Minuten)</a:t>
            </a:r>
            <a:endParaRPr sz="1500">
              <a:latin typeface="DIN 2014"/>
              <a:cs typeface="DIN 2014"/>
            </a:endParaRPr>
          </a:p>
        </p:txBody>
      </p:sp>
      <p:sp>
        <p:nvSpPr>
          <p:cNvPr id="18" name="object 18"/>
          <p:cNvSpPr txBox="1"/>
          <p:nvPr/>
        </p:nvSpPr>
        <p:spPr>
          <a:xfrm>
            <a:off x="1530799" y="3626199"/>
            <a:ext cx="2758440" cy="254000"/>
          </a:xfrm>
          <a:prstGeom prst="rect">
            <a:avLst/>
          </a:prstGeom>
        </p:spPr>
        <p:txBody>
          <a:bodyPr vert="horz" wrap="square" lIns="0" tIns="12700" rIns="0" bIns="0" rtlCol="0">
            <a:spAutoFit/>
          </a:bodyPr>
          <a:lstStyle/>
          <a:p>
            <a:pPr marL="12700">
              <a:lnSpc>
                <a:spcPct val="100000"/>
              </a:lnSpc>
              <a:spcBef>
                <a:spcPts val="100"/>
              </a:spcBef>
            </a:pPr>
            <a:r>
              <a:rPr sz="1500" spc="20" dirty="0">
                <a:solidFill>
                  <a:srgbClr val="231F20"/>
                </a:solidFill>
                <a:latin typeface="DIN 2014"/>
                <a:cs typeface="DIN 2014"/>
              </a:rPr>
              <a:t>Vorstellung</a:t>
            </a:r>
            <a:r>
              <a:rPr sz="1500" spc="55" dirty="0">
                <a:solidFill>
                  <a:srgbClr val="231F20"/>
                </a:solidFill>
                <a:latin typeface="DIN 2014"/>
                <a:cs typeface="DIN 2014"/>
              </a:rPr>
              <a:t> </a:t>
            </a:r>
            <a:r>
              <a:rPr sz="1500" spc="20" dirty="0">
                <a:solidFill>
                  <a:srgbClr val="231F20"/>
                </a:solidFill>
                <a:latin typeface="DIN 2014"/>
                <a:cs typeface="DIN 2014"/>
              </a:rPr>
              <a:t>der</a:t>
            </a:r>
            <a:r>
              <a:rPr sz="1500" spc="55" dirty="0">
                <a:solidFill>
                  <a:srgbClr val="231F20"/>
                </a:solidFill>
                <a:latin typeface="DIN 2014"/>
                <a:cs typeface="DIN 2014"/>
              </a:rPr>
              <a:t> </a:t>
            </a:r>
            <a:r>
              <a:rPr sz="1500" spc="25" dirty="0">
                <a:solidFill>
                  <a:srgbClr val="231F20"/>
                </a:solidFill>
                <a:latin typeface="DIN 2014"/>
                <a:cs typeface="DIN 2014"/>
              </a:rPr>
              <a:t>Moderationsstile</a:t>
            </a:r>
            <a:endParaRPr sz="1500">
              <a:latin typeface="DIN 2014"/>
              <a:cs typeface="DIN 2014"/>
            </a:endParaRPr>
          </a:p>
        </p:txBody>
      </p:sp>
      <p:sp>
        <p:nvSpPr>
          <p:cNvPr id="19" name="object 19"/>
          <p:cNvSpPr txBox="1"/>
          <p:nvPr/>
        </p:nvSpPr>
        <p:spPr>
          <a:xfrm>
            <a:off x="5805799" y="2123200"/>
            <a:ext cx="2068195" cy="1528445"/>
          </a:xfrm>
          <a:prstGeom prst="rect">
            <a:avLst/>
          </a:prstGeom>
        </p:spPr>
        <p:txBody>
          <a:bodyPr vert="horz" wrap="square" lIns="0" tIns="84455" rIns="0" bIns="0" rtlCol="0">
            <a:spAutoFit/>
          </a:bodyPr>
          <a:lstStyle/>
          <a:p>
            <a:pPr marL="12700">
              <a:lnSpc>
                <a:spcPct val="100000"/>
              </a:lnSpc>
              <a:spcBef>
                <a:spcPts val="665"/>
              </a:spcBef>
            </a:pPr>
            <a:r>
              <a:rPr sz="1500" spc="25" dirty="0">
                <a:solidFill>
                  <a:srgbClr val="231F20"/>
                </a:solidFill>
                <a:latin typeface="DIN 2014"/>
                <a:cs typeface="DIN 2014"/>
              </a:rPr>
              <a:t>Praxisübung</a:t>
            </a:r>
            <a:r>
              <a:rPr sz="1500" spc="30" dirty="0">
                <a:solidFill>
                  <a:srgbClr val="231F20"/>
                </a:solidFill>
                <a:latin typeface="DIN 2014"/>
                <a:cs typeface="DIN 2014"/>
              </a:rPr>
              <a:t> </a:t>
            </a:r>
            <a:r>
              <a:rPr sz="1500" dirty="0">
                <a:solidFill>
                  <a:srgbClr val="231F20"/>
                </a:solidFill>
                <a:latin typeface="DIN 2014"/>
                <a:cs typeface="DIN 2014"/>
              </a:rPr>
              <a:t>Teil</a:t>
            </a:r>
            <a:r>
              <a:rPr sz="1500" spc="30" dirty="0">
                <a:solidFill>
                  <a:srgbClr val="231F20"/>
                </a:solidFill>
                <a:latin typeface="DIN 2014"/>
                <a:cs typeface="DIN 2014"/>
              </a:rPr>
              <a:t> </a:t>
            </a:r>
            <a:r>
              <a:rPr sz="1500" dirty="0">
                <a:solidFill>
                  <a:srgbClr val="231F20"/>
                </a:solidFill>
                <a:latin typeface="DIN 2014"/>
                <a:cs typeface="DIN 2014"/>
              </a:rPr>
              <a:t>1</a:t>
            </a:r>
            <a:endParaRPr sz="1500">
              <a:latin typeface="DIN 2014"/>
              <a:cs typeface="DIN 2014"/>
            </a:endParaRPr>
          </a:p>
          <a:p>
            <a:pPr marL="12700">
              <a:lnSpc>
                <a:spcPct val="100000"/>
              </a:lnSpc>
              <a:spcBef>
                <a:spcPts val="565"/>
              </a:spcBef>
            </a:pPr>
            <a:r>
              <a:rPr sz="1500" spc="15" dirty="0">
                <a:solidFill>
                  <a:srgbClr val="007B84"/>
                </a:solidFill>
                <a:latin typeface="DIN 2014"/>
                <a:cs typeface="DIN 2014"/>
              </a:rPr>
              <a:t>Pause</a:t>
            </a:r>
            <a:r>
              <a:rPr sz="1500" spc="30" dirty="0">
                <a:solidFill>
                  <a:srgbClr val="007B84"/>
                </a:solidFill>
                <a:latin typeface="DIN 2014"/>
                <a:cs typeface="DIN 2014"/>
              </a:rPr>
              <a:t> </a:t>
            </a:r>
            <a:r>
              <a:rPr sz="1500" spc="20" dirty="0">
                <a:solidFill>
                  <a:srgbClr val="007B84"/>
                </a:solidFill>
                <a:latin typeface="DIN 2014"/>
                <a:cs typeface="DIN 2014"/>
              </a:rPr>
              <a:t>(15</a:t>
            </a:r>
            <a:r>
              <a:rPr sz="1500" spc="35" dirty="0">
                <a:solidFill>
                  <a:srgbClr val="007B84"/>
                </a:solidFill>
                <a:latin typeface="DIN 2014"/>
                <a:cs typeface="DIN 2014"/>
              </a:rPr>
              <a:t> </a:t>
            </a:r>
            <a:r>
              <a:rPr sz="1500" spc="30" dirty="0">
                <a:solidFill>
                  <a:srgbClr val="007B84"/>
                </a:solidFill>
                <a:latin typeface="DIN 2014"/>
                <a:cs typeface="DIN 2014"/>
              </a:rPr>
              <a:t>Minuten)</a:t>
            </a:r>
            <a:endParaRPr sz="1500">
              <a:latin typeface="DIN 2014"/>
              <a:cs typeface="DIN 2014"/>
            </a:endParaRPr>
          </a:p>
          <a:p>
            <a:pPr marL="12700">
              <a:lnSpc>
                <a:spcPct val="100000"/>
              </a:lnSpc>
              <a:spcBef>
                <a:spcPts val="570"/>
              </a:spcBef>
            </a:pPr>
            <a:r>
              <a:rPr sz="1500" spc="25" dirty="0">
                <a:solidFill>
                  <a:srgbClr val="231F20"/>
                </a:solidFill>
                <a:latin typeface="DIN 2014"/>
                <a:cs typeface="DIN 2014"/>
              </a:rPr>
              <a:t>Praxisübung</a:t>
            </a:r>
            <a:r>
              <a:rPr sz="1500" spc="30" dirty="0">
                <a:solidFill>
                  <a:srgbClr val="231F20"/>
                </a:solidFill>
                <a:latin typeface="DIN 2014"/>
                <a:cs typeface="DIN 2014"/>
              </a:rPr>
              <a:t> </a:t>
            </a:r>
            <a:r>
              <a:rPr sz="1500" dirty="0">
                <a:solidFill>
                  <a:srgbClr val="231F20"/>
                </a:solidFill>
                <a:latin typeface="DIN 2014"/>
                <a:cs typeface="DIN 2014"/>
              </a:rPr>
              <a:t>Teil</a:t>
            </a:r>
            <a:r>
              <a:rPr sz="1500" spc="30" dirty="0">
                <a:solidFill>
                  <a:srgbClr val="231F20"/>
                </a:solidFill>
                <a:latin typeface="DIN 2014"/>
                <a:cs typeface="DIN 2014"/>
              </a:rPr>
              <a:t> </a:t>
            </a:r>
            <a:r>
              <a:rPr sz="1500" dirty="0">
                <a:solidFill>
                  <a:srgbClr val="231F20"/>
                </a:solidFill>
                <a:latin typeface="DIN 2014"/>
                <a:cs typeface="DIN 2014"/>
              </a:rPr>
              <a:t>2</a:t>
            </a:r>
            <a:endParaRPr sz="1500">
              <a:latin typeface="DIN 2014"/>
              <a:cs typeface="DIN 2014"/>
            </a:endParaRPr>
          </a:p>
          <a:p>
            <a:pPr marL="12700" marR="5080">
              <a:lnSpc>
                <a:spcPct val="131500"/>
              </a:lnSpc>
            </a:pPr>
            <a:r>
              <a:rPr sz="1500" spc="20" dirty="0">
                <a:solidFill>
                  <a:srgbClr val="231F20"/>
                </a:solidFill>
                <a:latin typeface="DIN 2014"/>
                <a:cs typeface="DIN 2014"/>
              </a:rPr>
              <a:t>Feedback</a:t>
            </a:r>
            <a:r>
              <a:rPr sz="1500" spc="10" dirty="0">
                <a:solidFill>
                  <a:srgbClr val="231F20"/>
                </a:solidFill>
                <a:latin typeface="DIN 2014"/>
                <a:cs typeface="DIN 2014"/>
              </a:rPr>
              <a:t> </a:t>
            </a:r>
            <a:r>
              <a:rPr sz="1500" spc="20" dirty="0">
                <a:solidFill>
                  <a:srgbClr val="231F20"/>
                </a:solidFill>
                <a:latin typeface="DIN 2014"/>
                <a:cs typeface="DIN 2014"/>
              </a:rPr>
              <a:t>und</a:t>
            </a:r>
            <a:r>
              <a:rPr sz="1500" spc="15" dirty="0">
                <a:solidFill>
                  <a:srgbClr val="231F20"/>
                </a:solidFill>
                <a:latin typeface="DIN 2014"/>
                <a:cs typeface="DIN 2014"/>
              </a:rPr>
              <a:t> </a:t>
            </a:r>
            <a:r>
              <a:rPr sz="1500" spc="30" dirty="0">
                <a:solidFill>
                  <a:srgbClr val="231F20"/>
                </a:solidFill>
                <a:latin typeface="DIN 2014"/>
                <a:cs typeface="DIN 2014"/>
              </a:rPr>
              <a:t>Abschluss  </a:t>
            </a:r>
            <a:r>
              <a:rPr sz="1500" spc="20" dirty="0">
                <a:solidFill>
                  <a:srgbClr val="007B84"/>
                </a:solidFill>
                <a:latin typeface="DIN 2014"/>
                <a:cs typeface="DIN 2014"/>
              </a:rPr>
              <a:t>Ende</a:t>
            </a:r>
            <a:r>
              <a:rPr sz="1500" spc="50" dirty="0">
                <a:solidFill>
                  <a:srgbClr val="007B84"/>
                </a:solidFill>
                <a:latin typeface="DIN 2014"/>
                <a:cs typeface="DIN 2014"/>
              </a:rPr>
              <a:t> </a:t>
            </a:r>
            <a:r>
              <a:rPr sz="1500" spc="20" dirty="0">
                <a:solidFill>
                  <a:srgbClr val="007B84"/>
                </a:solidFill>
                <a:latin typeface="DIN 2014"/>
                <a:cs typeface="DIN 2014"/>
              </a:rPr>
              <a:t>der</a:t>
            </a:r>
            <a:r>
              <a:rPr sz="1500" spc="50" dirty="0">
                <a:solidFill>
                  <a:srgbClr val="007B84"/>
                </a:solidFill>
                <a:latin typeface="DIN 2014"/>
                <a:cs typeface="DIN 2014"/>
              </a:rPr>
              <a:t> </a:t>
            </a:r>
            <a:r>
              <a:rPr sz="1500" spc="20" dirty="0">
                <a:solidFill>
                  <a:srgbClr val="007B84"/>
                </a:solidFill>
                <a:latin typeface="DIN 2014"/>
                <a:cs typeface="DIN 2014"/>
              </a:rPr>
              <a:t>Veranstaltung</a:t>
            </a:r>
            <a:endParaRPr sz="1500">
              <a:latin typeface="DIN 2014"/>
              <a:cs typeface="DIN 2014"/>
            </a:endParaRPr>
          </a:p>
        </p:txBody>
      </p:sp>
      <p:sp>
        <p:nvSpPr>
          <p:cNvPr id="20" name="object 20"/>
          <p:cNvSpPr txBox="1"/>
          <p:nvPr/>
        </p:nvSpPr>
        <p:spPr>
          <a:xfrm>
            <a:off x="923300" y="2123200"/>
            <a:ext cx="3506470" cy="626745"/>
          </a:xfrm>
          <a:prstGeom prst="rect">
            <a:avLst/>
          </a:prstGeom>
        </p:spPr>
        <p:txBody>
          <a:bodyPr vert="horz" wrap="square" lIns="0" tIns="84455" rIns="0" bIns="0" rtlCol="0">
            <a:spAutoFit/>
          </a:bodyPr>
          <a:lstStyle/>
          <a:p>
            <a:pPr marL="12700">
              <a:lnSpc>
                <a:spcPct val="100000"/>
              </a:lnSpc>
              <a:spcBef>
                <a:spcPts val="665"/>
              </a:spcBef>
              <a:tabLst>
                <a:tab pos="619760" algn="l"/>
              </a:tabLst>
            </a:pPr>
            <a:r>
              <a:rPr sz="1500" b="1" spc="20" dirty="0">
                <a:solidFill>
                  <a:srgbClr val="00AE9D"/>
                </a:solidFill>
                <a:latin typeface="DIN OT Cond"/>
                <a:cs typeface="DIN OT Cond"/>
              </a:rPr>
              <a:t>13:00	</a:t>
            </a:r>
            <a:r>
              <a:rPr sz="1500" spc="25" dirty="0">
                <a:solidFill>
                  <a:srgbClr val="231F20"/>
                </a:solidFill>
                <a:latin typeface="DIN 2014"/>
                <a:cs typeface="DIN 2014"/>
              </a:rPr>
              <a:t>Begrüßung</a:t>
            </a:r>
            <a:r>
              <a:rPr sz="1500" spc="35" dirty="0">
                <a:solidFill>
                  <a:srgbClr val="231F20"/>
                </a:solidFill>
                <a:latin typeface="DIN 2014"/>
                <a:cs typeface="DIN 2014"/>
              </a:rPr>
              <a:t> </a:t>
            </a:r>
            <a:r>
              <a:rPr sz="1500" spc="20" dirty="0">
                <a:solidFill>
                  <a:srgbClr val="231F20"/>
                </a:solidFill>
                <a:latin typeface="DIN 2014"/>
                <a:cs typeface="DIN 2014"/>
              </a:rPr>
              <a:t>und</a:t>
            </a:r>
            <a:r>
              <a:rPr sz="1500" spc="35" dirty="0">
                <a:solidFill>
                  <a:srgbClr val="231F20"/>
                </a:solidFill>
                <a:latin typeface="DIN 2014"/>
                <a:cs typeface="DIN 2014"/>
              </a:rPr>
              <a:t> </a:t>
            </a:r>
            <a:r>
              <a:rPr sz="1500" spc="25" dirty="0">
                <a:solidFill>
                  <a:srgbClr val="231F20"/>
                </a:solidFill>
                <a:latin typeface="DIN 2014"/>
                <a:cs typeface="DIN 2014"/>
              </a:rPr>
              <a:t>Vorstellungsrunde</a:t>
            </a:r>
            <a:endParaRPr sz="1500" dirty="0">
              <a:latin typeface="DIN 2014"/>
              <a:cs typeface="DIN 2014"/>
            </a:endParaRPr>
          </a:p>
          <a:p>
            <a:pPr marL="12700">
              <a:lnSpc>
                <a:spcPct val="100000"/>
              </a:lnSpc>
              <a:spcBef>
                <a:spcPts val="565"/>
              </a:spcBef>
              <a:tabLst>
                <a:tab pos="619760" algn="l"/>
              </a:tabLst>
            </a:pPr>
            <a:r>
              <a:rPr sz="1500" b="1" spc="20" dirty="0">
                <a:solidFill>
                  <a:srgbClr val="00AE9D"/>
                </a:solidFill>
                <a:latin typeface="DIN OT Cond"/>
                <a:cs typeface="DIN OT Cond"/>
              </a:rPr>
              <a:t>13:15	</a:t>
            </a:r>
            <a:r>
              <a:rPr sz="1500" spc="25" dirty="0">
                <a:solidFill>
                  <a:srgbClr val="231F20"/>
                </a:solidFill>
                <a:latin typeface="DIN 2014"/>
                <a:cs typeface="DIN 2014"/>
              </a:rPr>
              <a:t>Inhaltliche </a:t>
            </a:r>
            <a:r>
              <a:rPr sz="1500" spc="30" dirty="0">
                <a:solidFill>
                  <a:srgbClr val="231F20"/>
                </a:solidFill>
                <a:latin typeface="DIN 2014"/>
                <a:cs typeface="DIN 2014"/>
              </a:rPr>
              <a:t>Einführung</a:t>
            </a:r>
            <a:endParaRPr sz="1500" dirty="0">
              <a:latin typeface="DIN 2014"/>
              <a:cs typeface="DIN 2014"/>
            </a:endParaRPr>
          </a:p>
        </p:txBody>
      </p:sp>
      <p:sp>
        <p:nvSpPr>
          <p:cNvPr id="21" name="object 21"/>
          <p:cNvSpPr txBox="1"/>
          <p:nvPr/>
        </p:nvSpPr>
        <p:spPr>
          <a:xfrm>
            <a:off x="923300" y="2950141"/>
            <a:ext cx="400050" cy="927735"/>
          </a:xfrm>
          <a:prstGeom prst="rect">
            <a:avLst/>
          </a:prstGeom>
        </p:spPr>
        <p:txBody>
          <a:bodyPr vert="horz" wrap="square" lIns="0" tIns="84455" rIns="0" bIns="0" rtlCol="0">
            <a:spAutoFit/>
          </a:bodyPr>
          <a:lstStyle/>
          <a:p>
            <a:pPr marL="12700">
              <a:lnSpc>
                <a:spcPct val="100000"/>
              </a:lnSpc>
              <a:spcBef>
                <a:spcPts val="665"/>
              </a:spcBef>
            </a:pPr>
            <a:r>
              <a:rPr sz="1500" b="1" spc="30" dirty="0">
                <a:solidFill>
                  <a:srgbClr val="00AE9D"/>
                </a:solidFill>
                <a:latin typeface="DIN OT Cond"/>
                <a:cs typeface="DIN OT Cond"/>
              </a:rPr>
              <a:t>13:30</a:t>
            </a:r>
            <a:endParaRPr sz="1500" dirty="0">
              <a:latin typeface="DIN OT Cond"/>
              <a:cs typeface="DIN OT Cond"/>
            </a:endParaRPr>
          </a:p>
          <a:p>
            <a:pPr marL="12700">
              <a:lnSpc>
                <a:spcPct val="100000"/>
              </a:lnSpc>
              <a:spcBef>
                <a:spcPts val="565"/>
              </a:spcBef>
            </a:pPr>
            <a:r>
              <a:rPr sz="1500" b="1" spc="30" dirty="0">
                <a:solidFill>
                  <a:srgbClr val="007B84"/>
                </a:solidFill>
                <a:latin typeface="DIN OT Cond"/>
                <a:cs typeface="DIN OT Cond"/>
              </a:rPr>
              <a:t>14:00</a:t>
            </a:r>
            <a:endParaRPr sz="1500" dirty="0">
              <a:latin typeface="DIN OT Cond"/>
              <a:cs typeface="DIN OT Cond"/>
            </a:endParaRPr>
          </a:p>
          <a:p>
            <a:pPr marL="12700">
              <a:lnSpc>
                <a:spcPct val="100000"/>
              </a:lnSpc>
              <a:spcBef>
                <a:spcPts val="570"/>
              </a:spcBef>
            </a:pPr>
            <a:r>
              <a:rPr sz="1500" b="1" spc="30" dirty="0">
                <a:solidFill>
                  <a:srgbClr val="00AE9D"/>
                </a:solidFill>
                <a:latin typeface="DIN OT Cond"/>
                <a:cs typeface="DIN OT Cond"/>
              </a:rPr>
              <a:t>14:15</a:t>
            </a:r>
            <a:endParaRPr sz="1500" dirty="0">
              <a:latin typeface="DIN OT Cond"/>
              <a:cs typeface="DIN OT Cond"/>
            </a:endParaRPr>
          </a:p>
        </p:txBody>
      </p:sp>
      <p:sp>
        <p:nvSpPr>
          <p:cNvPr id="22" name="object 22"/>
          <p:cNvSpPr txBox="1"/>
          <p:nvPr/>
        </p:nvSpPr>
        <p:spPr>
          <a:xfrm>
            <a:off x="5198299" y="2120342"/>
            <a:ext cx="400050" cy="1528445"/>
          </a:xfrm>
          <a:prstGeom prst="rect">
            <a:avLst/>
          </a:prstGeom>
        </p:spPr>
        <p:txBody>
          <a:bodyPr vert="horz" wrap="square" lIns="0" tIns="84455" rIns="0" bIns="0" rtlCol="0">
            <a:spAutoFit/>
          </a:bodyPr>
          <a:lstStyle/>
          <a:p>
            <a:pPr marL="12700">
              <a:lnSpc>
                <a:spcPct val="100000"/>
              </a:lnSpc>
              <a:spcBef>
                <a:spcPts val="665"/>
              </a:spcBef>
            </a:pPr>
            <a:r>
              <a:rPr sz="1500" b="1" spc="30" dirty="0">
                <a:solidFill>
                  <a:srgbClr val="00AE9D"/>
                </a:solidFill>
                <a:latin typeface="DIN OT Cond"/>
                <a:cs typeface="DIN OT Cond"/>
              </a:rPr>
              <a:t>14:35</a:t>
            </a:r>
            <a:endParaRPr sz="1500">
              <a:latin typeface="DIN OT Cond"/>
              <a:cs typeface="DIN OT Cond"/>
            </a:endParaRPr>
          </a:p>
          <a:p>
            <a:pPr marL="12700">
              <a:lnSpc>
                <a:spcPct val="100000"/>
              </a:lnSpc>
              <a:spcBef>
                <a:spcPts val="565"/>
              </a:spcBef>
            </a:pPr>
            <a:r>
              <a:rPr sz="1500" b="1" spc="30" dirty="0">
                <a:solidFill>
                  <a:srgbClr val="007B84"/>
                </a:solidFill>
                <a:latin typeface="DIN OT Cond"/>
                <a:cs typeface="DIN OT Cond"/>
              </a:rPr>
              <a:t>15:30</a:t>
            </a:r>
            <a:endParaRPr sz="1500">
              <a:latin typeface="DIN OT Cond"/>
              <a:cs typeface="DIN OT Cond"/>
            </a:endParaRPr>
          </a:p>
          <a:p>
            <a:pPr marL="12700">
              <a:lnSpc>
                <a:spcPct val="100000"/>
              </a:lnSpc>
              <a:spcBef>
                <a:spcPts val="570"/>
              </a:spcBef>
            </a:pPr>
            <a:r>
              <a:rPr sz="1500" b="1" spc="30" dirty="0">
                <a:solidFill>
                  <a:srgbClr val="00AE9D"/>
                </a:solidFill>
                <a:latin typeface="DIN OT Cond"/>
                <a:cs typeface="DIN OT Cond"/>
              </a:rPr>
              <a:t>15:45</a:t>
            </a:r>
            <a:endParaRPr sz="1500">
              <a:latin typeface="DIN OT Cond"/>
              <a:cs typeface="DIN OT Cond"/>
            </a:endParaRPr>
          </a:p>
          <a:p>
            <a:pPr marL="12700">
              <a:lnSpc>
                <a:spcPct val="100000"/>
              </a:lnSpc>
              <a:spcBef>
                <a:spcPts val="565"/>
              </a:spcBef>
            </a:pPr>
            <a:r>
              <a:rPr sz="1500" b="1" spc="30" dirty="0">
                <a:solidFill>
                  <a:srgbClr val="00AE9D"/>
                </a:solidFill>
                <a:latin typeface="DIN OT Cond"/>
                <a:cs typeface="DIN OT Cond"/>
              </a:rPr>
              <a:t>16:45</a:t>
            </a:r>
            <a:endParaRPr sz="1500">
              <a:latin typeface="DIN OT Cond"/>
              <a:cs typeface="DIN OT Cond"/>
            </a:endParaRPr>
          </a:p>
          <a:p>
            <a:pPr marL="12700">
              <a:lnSpc>
                <a:spcPct val="100000"/>
              </a:lnSpc>
              <a:spcBef>
                <a:spcPts val="570"/>
              </a:spcBef>
            </a:pPr>
            <a:r>
              <a:rPr sz="1500" b="1" spc="30" dirty="0">
                <a:solidFill>
                  <a:srgbClr val="007B84"/>
                </a:solidFill>
                <a:latin typeface="DIN OT Cond"/>
                <a:cs typeface="DIN OT Cond"/>
              </a:rPr>
              <a:t>17:00</a:t>
            </a:r>
            <a:endParaRPr sz="1500">
              <a:latin typeface="DIN OT Cond"/>
              <a:cs typeface="DIN OT Cond"/>
            </a:endParaRPr>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2032635" cy="452120"/>
          </a:xfrm>
          <a:prstGeom prst="rect">
            <a:avLst/>
          </a:prstGeom>
        </p:spPr>
        <p:txBody>
          <a:bodyPr vert="horz" wrap="square" lIns="0" tIns="12700" rIns="0" bIns="0" rtlCol="0">
            <a:spAutoFit/>
          </a:bodyPr>
          <a:lstStyle/>
          <a:p>
            <a:pPr marL="12700">
              <a:lnSpc>
                <a:spcPct val="100000"/>
              </a:lnSpc>
              <a:spcBef>
                <a:spcPts val="100"/>
              </a:spcBef>
            </a:pPr>
            <a:r>
              <a:rPr spc="-10" dirty="0"/>
              <a:t>KOGNITIVER</a:t>
            </a:r>
            <a:r>
              <a:rPr spc="-75" dirty="0"/>
              <a:t> </a:t>
            </a:r>
            <a:r>
              <a:rPr spc="-5" dirty="0"/>
              <a:t>STIL</a:t>
            </a:r>
          </a:p>
        </p:txBody>
      </p:sp>
      <p:sp>
        <p:nvSpPr>
          <p:cNvPr id="12" name="object 12"/>
          <p:cNvSpPr/>
          <p:nvPr/>
        </p:nvSpPr>
        <p:spPr>
          <a:xfrm>
            <a:off x="7735549" y="4219115"/>
            <a:ext cx="516890" cy="631190"/>
          </a:xfrm>
          <a:custGeom>
            <a:avLst/>
            <a:gdLst/>
            <a:ahLst/>
            <a:cxnLst/>
            <a:rect l="l" t="t" r="r" b="b"/>
            <a:pathLst>
              <a:path w="516890" h="631189">
                <a:moveTo>
                  <a:pt x="516635" y="630936"/>
                </a:moveTo>
                <a:lnTo>
                  <a:pt x="286207" y="255117"/>
                </a:lnTo>
                <a:lnTo>
                  <a:pt x="479145" y="0"/>
                </a:lnTo>
                <a:lnTo>
                  <a:pt x="327355" y="0"/>
                </a:lnTo>
                <a:lnTo>
                  <a:pt x="128015" y="272491"/>
                </a:lnTo>
                <a:lnTo>
                  <a:pt x="128015" y="0"/>
                </a:lnTo>
                <a:lnTo>
                  <a:pt x="0" y="0"/>
                </a:lnTo>
                <a:lnTo>
                  <a:pt x="0" y="630936"/>
                </a:lnTo>
                <a:lnTo>
                  <a:pt x="128015" y="630936"/>
                </a:lnTo>
                <a:lnTo>
                  <a:pt x="128015" y="463600"/>
                </a:lnTo>
                <a:lnTo>
                  <a:pt x="202996" y="364845"/>
                </a:lnTo>
                <a:lnTo>
                  <a:pt x="363931" y="630936"/>
                </a:lnTo>
                <a:lnTo>
                  <a:pt x="516635" y="630936"/>
                </a:lnTo>
                <a:close/>
              </a:path>
            </a:pathLst>
          </a:custGeom>
          <a:ln w="12700">
            <a:solidFill>
              <a:srgbClr val="007B84"/>
            </a:solidFill>
          </a:ln>
        </p:spPr>
        <p:txBody>
          <a:bodyPr wrap="square" lIns="0" tIns="0" rIns="0" bIns="0" rtlCol="0"/>
          <a:lstStyle/>
          <a:p>
            <a:endParaRPr/>
          </a:p>
        </p:txBody>
      </p:sp>
      <p:sp>
        <p:nvSpPr>
          <p:cNvPr id="13" name="object 13"/>
          <p:cNvSpPr/>
          <p:nvPr/>
        </p:nvSpPr>
        <p:spPr>
          <a:xfrm>
            <a:off x="503999" y="1281183"/>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14" name="object 14"/>
          <p:cNvSpPr/>
          <p:nvPr/>
        </p:nvSpPr>
        <p:spPr>
          <a:xfrm>
            <a:off x="503999" y="1823835"/>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15" name="object 15"/>
          <p:cNvSpPr/>
          <p:nvPr/>
        </p:nvSpPr>
        <p:spPr>
          <a:xfrm>
            <a:off x="503999" y="2035352"/>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6" name="object 16"/>
          <p:cNvSpPr/>
          <p:nvPr/>
        </p:nvSpPr>
        <p:spPr>
          <a:xfrm>
            <a:off x="503999" y="235925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7" name="object 17"/>
          <p:cNvSpPr/>
          <p:nvPr/>
        </p:nvSpPr>
        <p:spPr>
          <a:xfrm>
            <a:off x="503999" y="2683154"/>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8" name="object 18"/>
          <p:cNvSpPr/>
          <p:nvPr/>
        </p:nvSpPr>
        <p:spPr>
          <a:xfrm>
            <a:off x="503999" y="32229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9" name="object 19"/>
          <p:cNvSpPr/>
          <p:nvPr/>
        </p:nvSpPr>
        <p:spPr>
          <a:xfrm>
            <a:off x="503999" y="354685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20" name="object 20"/>
          <p:cNvSpPr/>
          <p:nvPr/>
        </p:nvSpPr>
        <p:spPr>
          <a:xfrm>
            <a:off x="503999" y="387075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21" name="object 21"/>
          <p:cNvSpPr/>
          <p:nvPr/>
        </p:nvSpPr>
        <p:spPr>
          <a:xfrm>
            <a:off x="503999" y="419465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22" name="object 22"/>
          <p:cNvSpPr txBox="1"/>
          <p:nvPr/>
        </p:nvSpPr>
        <p:spPr>
          <a:xfrm>
            <a:off x="491299" y="1270233"/>
            <a:ext cx="6007100" cy="3282950"/>
          </a:xfrm>
          <a:prstGeom prst="rect">
            <a:avLst/>
          </a:prstGeom>
        </p:spPr>
        <p:txBody>
          <a:bodyPr vert="horz" wrap="square" lIns="0" tIns="12700" rIns="0" bIns="0" rtlCol="0">
            <a:spAutoFit/>
          </a:bodyPr>
          <a:lstStyle/>
          <a:p>
            <a:pPr marL="12700" marR="1093470">
              <a:lnSpc>
                <a:spcPct val="121800"/>
              </a:lnSpc>
              <a:spcBef>
                <a:spcPts val="100"/>
              </a:spcBef>
            </a:pPr>
            <a:r>
              <a:rPr sz="1300" b="1" spc="20" dirty="0">
                <a:solidFill>
                  <a:srgbClr val="231F20"/>
                </a:solidFill>
                <a:latin typeface="DIN 2014 Bold"/>
                <a:cs typeface="DIN 2014 Bold"/>
              </a:rPr>
              <a:t>Ziele:</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Informationen</a:t>
            </a:r>
            <a:r>
              <a:rPr sz="1300" b="1" spc="55" dirty="0">
                <a:solidFill>
                  <a:srgbClr val="231F20"/>
                </a:solidFill>
                <a:latin typeface="DIN 2014 Bold"/>
                <a:cs typeface="DIN 2014 Bold"/>
              </a:rPr>
              <a:t> </a:t>
            </a:r>
            <a:r>
              <a:rPr sz="1300" b="1" spc="15" dirty="0">
                <a:solidFill>
                  <a:srgbClr val="231F20"/>
                </a:solidFill>
                <a:latin typeface="DIN 2014 Bold"/>
                <a:cs typeface="DIN 2014 Bold"/>
              </a:rPr>
              <a:t>und</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Wissen</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vermitteln,</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kritisches</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Nachdenken </a:t>
            </a:r>
            <a:r>
              <a:rPr sz="1300" b="1" spc="-310" dirty="0">
                <a:solidFill>
                  <a:srgbClr val="231F20"/>
                </a:solidFill>
                <a:latin typeface="DIN 2014 Bold"/>
                <a:cs typeface="DIN 2014 Bold"/>
              </a:rPr>
              <a:t> </a:t>
            </a:r>
            <a:r>
              <a:rPr sz="1300" b="1" spc="20" dirty="0">
                <a:solidFill>
                  <a:srgbClr val="231F20"/>
                </a:solidFill>
                <a:latin typeface="DIN 2014 Bold"/>
                <a:cs typeface="DIN 2014 Bold"/>
              </a:rPr>
              <a:t>fördern,</a:t>
            </a:r>
            <a:r>
              <a:rPr sz="1300" b="1" spc="45" dirty="0">
                <a:solidFill>
                  <a:srgbClr val="231F20"/>
                </a:solidFill>
                <a:latin typeface="DIN 2014 Bold"/>
                <a:cs typeface="DIN 2014 Bold"/>
              </a:rPr>
              <a:t> </a:t>
            </a:r>
            <a:r>
              <a:rPr sz="1300" b="1" spc="20" dirty="0">
                <a:solidFill>
                  <a:srgbClr val="231F20"/>
                </a:solidFill>
                <a:latin typeface="DIN 2014 Bold"/>
                <a:cs typeface="DIN 2014 Bold"/>
              </a:rPr>
              <a:t>sachliche</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Diskussionsatmosphäre</a:t>
            </a:r>
            <a:r>
              <a:rPr sz="1300" b="1" spc="50" dirty="0">
                <a:solidFill>
                  <a:srgbClr val="231F20"/>
                </a:solidFill>
                <a:latin typeface="DIN 2014 Bold"/>
                <a:cs typeface="DIN 2014 Bold"/>
              </a:rPr>
              <a:t> </a:t>
            </a:r>
            <a:r>
              <a:rPr sz="1300" b="1" spc="25" dirty="0">
                <a:solidFill>
                  <a:srgbClr val="231F20"/>
                </a:solidFill>
                <a:latin typeface="DIN 2014 Bold"/>
                <a:cs typeface="DIN 2014 Bold"/>
              </a:rPr>
              <a:t>schaffen</a:t>
            </a:r>
            <a:endParaRPr sz="1300">
              <a:latin typeface="DIN 2014 Bold"/>
              <a:cs typeface="DIN 2014 Bold"/>
            </a:endParaRPr>
          </a:p>
          <a:p>
            <a:pPr>
              <a:lnSpc>
                <a:spcPct val="100000"/>
              </a:lnSpc>
              <a:spcBef>
                <a:spcPts val="50"/>
              </a:spcBef>
            </a:pPr>
            <a:endParaRPr sz="1200">
              <a:latin typeface="DIN 2014 Bold"/>
              <a:cs typeface="DIN 2014 Bold"/>
            </a:endParaRPr>
          </a:p>
          <a:p>
            <a:pPr marL="176530">
              <a:lnSpc>
                <a:spcPct val="100000"/>
              </a:lnSpc>
              <a:spcBef>
                <a:spcPts val="5"/>
              </a:spcBef>
            </a:pPr>
            <a:r>
              <a:rPr sz="1300" spc="20" dirty="0">
                <a:solidFill>
                  <a:srgbClr val="231F20"/>
                </a:solidFill>
                <a:latin typeface="DIN 2014"/>
                <a:cs typeface="DIN 2014"/>
              </a:rPr>
              <a:t>Zusatzinformationen</a:t>
            </a:r>
            <a:r>
              <a:rPr sz="1300" spc="35" dirty="0">
                <a:solidFill>
                  <a:srgbClr val="231F20"/>
                </a:solidFill>
                <a:latin typeface="DIN 2014"/>
                <a:cs typeface="DIN 2014"/>
              </a:rPr>
              <a:t> </a:t>
            </a:r>
            <a:r>
              <a:rPr sz="1300" spc="25" dirty="0">
                <a:solidFill>
                  <a:srgbClr val="231F20"/>
                </a:solidFill>
                <a:latin typeface="DIN 2014"/>
                <a:cs typeface="DIN 2014"/>
              </a:rPr>
              <a:t>liefern</a:t>
            </a:r>
            <a:endParaRPr sz="1300">
              <a:latin typeface="DIN 2014"/>
              <a:cs typeface="DIN 2014"/>
            </a:endParaRPr>
          </a:p>
          <a:p>
            <a:pPr marL="176530">
              <a:lnSpc>
                <a:spcPct val="100000"/>
              </a:lnSpc>
              <a:spcBef>
                <a:spcPts val="990"/>
              </a:spcBef>
            </a:pPr>
            <a:r>
              <a:rPr sz="1300" spc="15" dirty="0">
                <a:solidFill>
                  <a:srgbClr val="231F20"/>
                </a:solidFill>
                <a:latin typeface="DIN 2014"/>
                <a:cs typeface="DIN 2014"/>
              </a:rPr>
              <a:t>Fragen</a:t>
            </a:r>
            <a:r>
              <a:rPr sz="1300" spc="30" dirty="0">
                <a:solidFill>
                  <a:srgbClr val="231F20"/>
                </a:solidFill>
                <a:latin typeface="DIN 2014"/>
                <a:cs typeface="DIN 2014"/>
              </a:rPr>
              <a:t> </a:t>
            </a:r>
            <a:r>
              <a:rPr sz="1300" spc="20" dirty="0">
                <a:solidFill>
                  <a:srgbClr val="231F20"/>
                </a:solidFill>
                <a:latin typeface="DIN 2014"/>
                <a:cs typeface="DIN 2014"/>
              </a:rPr>
              <a:t>stellen</a:t>
            </a:r>
            <a:r>
              <a:rPr sz="1300" spc="35" dirty="0">
                <a:solidFill>
                  <a:srgbClr val="231F20"/>
                </a:solidFill>
                <a:latin typeface="DIN 2014"/>
                <a:cs typeface="DIN 2014"/>
              </a:rPr>
              <a:t> </a:t>
            </a:r>
            <a:r>
              <a:rPr sz="1300" spc="15" dirty="0">
                <a:solidFill>
                  <a:srgbClr val="231F20"/>
                </a:solidFill>
                <a:latin typeface="DIN 2014"/>
                <a:cs typeface="DIN 2014"/>
              </a:rPr>
              <a:t>und</a:t>
            </a:r>
            <a:r>
              <a:rPr sz="1300" spc="35" dirty="0">
                <a:solidFill>
                  <a:srgbClr val="231F20"/>
                </a:solidFill>
                <a:latin typeface="DIN 2014"/>
                <a:cs typeface="DIN 2014"/>
              </a:rPr>
              <a:t> </a:t>
            </a:r>
            <a:r>
              <a:rPr sz="1300" spc="25" dirty="0">
                <a:solidFill>
                  <a:srgbClr val="231F20"/>
                </a:solidFill>
                <a:latin typeface="DIN 2014"/>
                <a:cs typeface="DIN 2014"/>
              </a:rPr>
              <a:t>beantworten</a:t>
            </a:r>
            <a:endParaRPr sz="1300">
              <a:latin typeface="DIN 2014"/>
              <a:cs typeface="DIN 2014"/>
            </a:endParaRPr>
          </a:p>
          <a:p>
            <a:pPr marL="176530">
              <a:lnSpc>
                <a:spcPct val="100000"/>
              </a:lnSpc>
              <a:spcBef>
                <a:spcPts val="990"/>
              </a:spcBef>
            </a:pPr>
            <a:r>
              <a:rPr sz="1300" spc="15" dirty="0">
                <a:solidFill>
                  <a:srgbClr val="231F20"/>
                </a:solidFill>
                <a:latin typeface="DIN 2014"/>
                <a:cs typeface="DIN 2014"/>
              </a:rPr>
              <a:t>Verständnis</a:t>
            </a:r>
            <a:r>
              <a:rPr sz="1300" spc="55" dirty="0">
                <a:solidFill>
                  <a:srgbClr val="231F20"/>
                </a:solidFill>
                <a:latin typeface="DIN 2014"/>
                <a:cs typeface="DIN 2014"/>
              </a:rPr>
              <a:t> </a:t>
            </a:r>
            <a:r>
              <a:rPr sz="1300" spc="20" dirty="0">
                <a:solidFill>
                  <a:srgbClr val="231F20"/>
                </a:solidFill>
                <a:latin typeface="DIN 2014"/>
                <a:cs typeface="DIN 2014"/>
              </a:rPr>
              <a:t>fördern:</a:t>
            </a:r>
            <a:r>
              <a:rPr sz="1300" spc="55" dirty="0">
                <a:solidFill>
                  <a:srgbClr val="231F20"/>
                </a:solidFill>
                <a:latin typeface="DIN 2014"/>
                <a:cs typeface="DIN 2014"/>
              </a:rPr>
              <a:t> </a:t>
            </a:r>
            <a:r>
              <a:rPr sz="1300" spc="10" dirty="0">
                <a:solidFill>
                  <a:srgbClr val="231F20"/>
                </a:solidFill>
                <a:latin typeface="DIN 2014"/>
                <a:cs typeface="DIN 2014"/>
              </a:rPr>
              <a:t>z.</a:t>
            </a:r>
            <a:r>
              <a:rPr sz="1300" spc="60" dirty="0">
                <a:solidFill>
                  <a:srgbClr val="231F20"/>
                </a:solidFill>
                <a:latin typeface="DIN 2014"/>
                <a:cs typeface="DIN 2014"/>
              </a:rPr>
              <a:t> </a:t>
            </a:r>
            <a:r>
              <a:rPr sz="1300" spc="10" dirty="0">
                <a:solidFill>
                  <a:srgbClr val="231F20"/>
                </a:solidFill>
                <a:latin typeface="DIN 2014"/>
                <a:cs typeface="DIN 2014"/>
              </a:rPr>
              <a:t>B.</a:t>
            </a:r>
            <a:r>
              <a:rPr sz="1300" spc="55" dirty="0">
                <a:solidFill>
                  <a:srgbClr val="231F20"/>
                </a:solidFill>
                <a:latin typeface="DIN 2014"/>
                <a:cs typeface="DIN 2014"/>
              </a:rPr>
              <a:t> </a:t>
            </a:r>
            <a:r>
              <a:rPr sz="1300" spc="15" dirty="0">
                <a:solidFill>
                  <a:srgbClr val="231F20"/>
                </a:solidFill>
                <a:latin typeface="DIN 2014"/>
                <a:cs typeface="DIN 2014"/>
              </a:rPr>
              <a:t>komplizierte</a:t>
            </a:r>
            <a:r>
              <a:rPr sz="1300" spc="55" dirty="0">
                <a:solidFill>
                  <a:srgbClr val="231F20"/>
                </a:solidFill>
                <a:latin typeface="DIN 2014"/>
                <a:cs typeface="DIN 2014"/>
              </a:rPr>
              <a:t> </a:t>
            </a:r>
            <a:r>
              <a:rPr sz="1300" spc="20" dirty="0">
                <a:solidFill>
                  <a:srgbClr val="231F20"/>
                </a:solidFill>
                <a:latin typeface="DIN 2014"/>
                <a:cs typeface="DIN 2014"/>
              </a:rPr>
              <a:t>Sachverhalte</a:t>
            </a:r>
            <a:r>
              <a:rPr sz="1300" spc="60" dirty="0">
                <a:solidFill>
                  <a:srgbClr val="231F20"/>
                </a:solidFill>
                <a:latin typeface="DIN 2014"/>
                <a:cs typeface="DIN 2014"/>
              </a:rPr>
              <a:t> </a:t>
            </a:r>
            <a:r>
              <a:rPr sz="1300" spc="25" dirty="0">
                <a:solidFill>
                  <a:srgbClr val="231F20"/>
                </a:solidFill>
                <a:latin typeface="DIN 2014"/>
                <a:cs typeface="DIN 2014"/>
              </a:rPr>
              <a:t>herunterbrechen,</a:t>
            </a:r>
            <a:endParaRPr sz="1300">
              <a:latin typeface="DIN 2014"/>
              <a:cs typeface="DIN 2014"/>
            </a:endParaRPr>
          </a:p>
          <a:p>
            <a:pPr marL="176530">
              <a:lnSpc>
                <a:spcPct val="100000"/>
              </a:lnSpc>
              <a:spcBef>
                <a:spcPts val="140"/>
              </a:spcBef>
            </a:pPr>
            <a:r>
              <a:rPr sz="1300" spc="20" dirty="0">
                <a:solidFill>
                  <a:srgbClr val="231F20"/>
                </a:solidFill>
                <a:latin typeface="DIN 2014"/>
                <a:cs typeface="DIN 2014"/>
              </a:rPr>
              <a:t>Standpunkte</a:t>
            </a:r>
            <a:r>
              <a:rPr sz="1300" spc="55" dirty="0">
                <a:solidFill>
                  <a:srgbClr val="231F20"/>
                </a:solidFill>
                <a:latin typeface="DIN 2014"/>
                <a:cs typeface="DIN 2014"/>
              </a:rPr>
              <a:t> </a:t>
            </a:r>
            <a:r>
              <a:rPr sz="1300" spc="15" dirty="0">
                <a:solidFill>
                  <a:srgbClr val="231F20"/>
                </a:solidFill>
                <a:latin typeface="DIN 2014"/>
                <a:cs typeface="DIN 2014"/>
              </a:rPr>
              <a:t>aus</a:t>
            </a:r>
            <a:r>
              <a:rPr sz="1300" spc="55" dirty="0">
                <a:solidFill>
                  <a:srgbClr val="231F20"/>
                </a:solidFill>
                <a:latin typeface="DIN 2014"/>
                <a:cs typeface="DIN 2014"/>
              </a:rPr>
              <a:t> </a:t>
            </a:r>
            <a:r>
              <a:rPr sz="1300" spc="15" dirty="0">
                <a:solidFill>
                  <a:srgbClr val="231F20"/>
                </a:solidFill>
                <a:latin typeface="DIN 2014"/>
                <a:cs typeface="DIN 2014"/>
              </a:rPr>
              <a:t>der</a:t>
            </a:r>
            <a:r>
              <a:rPr sz="1300" spc="60" dirty="0">
                <a:solidFill>
                  <a:srgbClr val="231F20"/>
                </a:solidFill>
                <a:latin typeface="DIN 2014"/>
                <a:cs typeface="DIN 2014"/>
              </a:rPr>
              <a:t> </a:t>
            </a:r>
            <a:r>
              <a:rPr sz="1300" spc="20" dirty="0">
                <a:solidFill>
                  <a:srgbClr val="231F20"/>
                </a:solidFill>
                <a:latin typeface="DIN 2014"/>
                <a:cs typeface="DIN 2014"/>
              </a:rPr>
              <a:t>Diskussion</a:t>
            </a:r>
            <a:r>
              <a:rPr sz="1300" spc="55" dirty="0">
                <a:solidFill>
                  <a:srgbClr val="231F20"/>
                </a:solidFill>
                <a:latin typeface="DIN 2014"/>
                <a:cs typeface="DIN 2014"/>
              </a:rPr>
              <a:t> </a:t>
            </a:r>
            <a:r>
              <a:rPr sz="1300" spc="20" dirty="0">
                <a:solidFill>
                  <a:srgbClr val="231F20"/>
                </a:solidFill>
                <a:latin typeface="DIN 2014"/>
                <a:cs typeface="DIN 2014"/>
              </a:rPr>
              <a:t>zusammenfassen,</a:t>
            </a:r>
            <a:r>
              <a:rPr sz="1300" spc="55" dirty="0">
                <a:solidFill>
                  <a:srgbClr val="231F20"/>
                </a:solidFill>
                <a:latin typeface="DIN 2014"/>
                <a:cs typeface="DIN 2014"/>
              </a:rPr>
              <a:t> </a:t>
            </a:r>
            <a:r>
              <a:rPr sz="1300" spc="20" dirty="0">
                <a:solidFill>
                  <a:srgbClr val="231F20"/>
                </a:solidFill>
                <a:latin typeface="DIN 2014"/>
                <a:cs typeface="DIN 2014"/>
              </a:rPr>
              <a:t>klarstellen</a:t>
            </a:r>
            <a:r>
              <a:rPr sz="1300" spc="60"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25" dirty="0">
                <a:solidFill>
                  <a:srgbClr val="231F20"/>
                </a:solidFill>
                <a:latin typeface="DIN 2014"/>
                <a:cs typeface="DIN 2014"/>
              </a:rPr>
              <a:t>verdeutlichen</a:t>
            </a:r>
            <a:endParaRPr sz="1300">
              <a:latin typeface="DIN 2014"/>
              <a:cs typeface="DIN 2014"/>
            </a:endParaRPr>
          </a:p>
          <a:p>
            <a:pPr marL="176530">
              <a:lnSpc>
                <a:spcPct val="100000"/>
              </a:lnSpc>
              <a:spcBef>
                <a:spcPts val="990"/>
              </a:spcBef>
            </a:pPr>
            <a:r>
              <a:rPr sz="1300" spc="20" dirty="0">
                <a:solidFill>
                  <a:srgbClr val="231F20"/>
                </a:solidFill>
                <a:latin typeface="DIN 2014"/>
                <a:cs typeface="DIN 2014"/>
              </a:rPr>
              <a:t>Zusätzliche</a:t>
            </a:r>
            <a:r>
              <a:rPr sz="1300" spc="30" dirty="0">
                <a:solidFill>
                  <a:srgbClr val="231F20"/>
                </a:solidFill>
                <a:latin typeface="DIN 2014"/>
                <a:cs typeface="DIN 2014"/>
              </a:rPr>
              <a:t> </a:t>
            </a:r>
            <a:r>
              <a:rPr sz="1300" spc="20" dirty="0">
                <a:solidFill>
                  <a:srgbClr val="231F20"/>
                </a:solidFill>
                <a:latin typeface="DIN 2014"/>
                <a:cs typeface="DIN 2014"/>
              </a:rPr>
              <a:t>Argumente</a:t>
            </a:r>
            <a:r>
              <a:rPr sz="1300" spc="35" dirty="0">
                <a:solidFill>
                  <a:srgbClr val="231F20"/>
                </a:solidFill>
                <a:latin typeface="DIN 2014"/>
                <a:cs typeface="DIN 2014"/>
              </a:rPr>
              <a:t> </a:t>
            </a:r>
            <a:r>
              <a:rPr sz="1300" spc="25" dirty="0">
                <a:solidFill>
                  <a:srgbClr val="231F20"/>
                </a:solidFill>
                <a:latin typeface="DIN 2014"/>
                <a:cs typeface="DIN 2014"/>
              </a:rPr>
              <a:t>einbringen</a:t>
            </a:r>
            <a:endParaRPr sz="1300">
              <a:latin typeface="DIN 2014"/>
              <a:cs typeface="DIN 2014"/>
            </a:endParaRPr>
          </a:p>
          <a:p>
            <a:pPr marL="176530" marR="835660">
              <a:lnSpc>
                <a:spcPct val="163500"/>
              </a:lnSpc>
            </a:pPr>
            <a:r>
              <a:rPr sz="1300" spc="20" dirty="0">
                <a:solidFill>
                  <a:srgbClr val="231F20"/>
                </a:solidFill>
                <a:latin typeface="DIN 2014"/>
                <a:cs typeface="DIN 2014"/>
              </a:rPr>
              <a:t>Zusatzwissen</a:t>
            </a:r>
            <a:r>
              <a:rPr sz="1300" spc="50" dirty="0">
                <a:solidFill>
                  <a:srgbClr val="231F20"/>
                </a:solidFill>
                <a:latin typeface="DIN 2014"/>
                <a:cs typeface="DIN 2014"/>
              </a:rPr>
              <a:t> </a:t>
            </a:r>
            <a:r>
              <a:rPr sz="1300" spc="15" dirty="0">
                <a:solidFill>
                  <a:srgbClr val="231F20"/>
                </a:solidFill>
                <a:latin typeface="DIN 2014"/>
                <a:cs typeface="DIN 2014"/>
              </a:rPr>
              <a:t>und</a:t>
            </a:r>
            <a:r>
              <a:rPr sz="1300" spc="50" dirty="0">
                <a:solidFill>
                  <a:srgbClr val="231F20"/>
                </a:solidFill>
                <a:latin typeface="DIN 2014"/>
                <a:cs typeface="DIN 2014"/>
              </a:rPr>
              <a:t> </a:t>
            </a:r>
            <a:r>
              <a:rPr sz="1300" spc="20" dirty="0">
                <a:solidFill>
                  <a:srgbClr val="231F20"/>
                </a:solidFill>
                <a:latin typeface="DIN 2014"/>
                <a:cs typeface="DIN 2014"/>
              </a:rPr>
              <a:t>Expertise</a:t>
            </a:r>
            <a:r>
              <a:rPr sz="1300" spc="50" dirty="0">
                <a:solidFill>
                  <a:srgbClr val="231F20"/>
                </a:solidFill>
                <a:latin typeface="DIN 2014"/>
                <a:cs typeface="DIN 2014"/>
              </a:rPr>
              <a:t> </a:t>
            </a:r>
            <a:r>
              <a:rPr sz="1300" spc="15" dirty="0">
                <a:solidFill>
                  <a:srgbClr val="231F20"/>
                </a:solidFill>
                <a:latin typeface="DIN 2014"/>
                <a:cs typeface="DIN 2014"/>
              </a:rPr>
              <a:t>aus</a:t>
            </a:r>
            <a:r>
              <a:rPr sz="1300" spc="50" dirty="0">
                <a:solidFill>
                  <a:srgbClr val="231F20"/>
                </a:solidFill>
                <a:latin typeface="DIN 2014"/>
                <a:cs typeface="DIN 2014"/>
              </a:rPr>
              <a:t> </a:t>
            </a:r>
            <a:r>
              <a:rPr sz="1300" spc="15" dirty="0">
                <a:solidFill>
                  <a:srgbClr val="231F20"/>
                </a:solidFill>
                <a:latin typeface="DIN 2014"/>
                <a:cs typeface="DIN 2014"/>
              </a:rPr>
              <a:t>der</a:t>
            </a:r>
            <a:r>
              <a:rPr sz="1300" spc="50" dirty="0">
                <a:solidFill>
                  <a:srgbClr val="231F20"/>
                </a:solidFill>
                <a:latin typeface="DIN 2014"/>
                <a:cs typeface="DIN 2014"/>
              </a:rPr>
              <a:t> </a:t>
            </a:r>
            <a:r>
              <a:rPr sz="1300" spc="20" dirty="0">
                <a:solidFill>
                  <a:srgbClr val="231F20"/>
                </a:solidFill>
                <a:latin typeface="DIN 2014"/>
                <a:cs typeface="DIN 2014"/>
              </a:rPr>
              <a:t>Community</a:t>
            </a:r>
            <a:r>
              <a:rPr sz="1300" spc="50" dirty="0">
                <a:solidFill>
                  <a:srgbClr val="231F20"/>
                </a:solidFill>
                <a:latin typeface="DIN 2014"/>
                <a:cs typeface="DIN 2014"/>
              </a:rPr>
              <a:t> </a:t>
            </a:r>
            <a:r>
              <a:rPr sz="1300" spc="20" dirty="0">
                <a:solidFill>
                  <a:srgbClr val="231F20"/>
                </a:solidFill>
                <a:latin typeface="DIN 2014"/>
                <a:cs typeface="DIN 2014"/>
              </a:rPr>
              <a:t>anregen</a:t>
            </a:r>
            <a:r>
              <a:rPr sz="1300" spc="50" dirty="0">
                <a:solidFill>
                  <a:srgbClr val="231F20"/>
                </a:solidFill>
                <a:latin typeface="DIN 2014"/>
                <a:cs typeface="DIN 2014"/>
              </a:rPr>
              <a:t> </a:t>
            </a:r>
            <a:r>
              <a:rPr sz="1300" spc="15" dirty="0">
                <a:solidFill>
                  <a:srgbClr val="231F20"/>
                </a:solidFill>
                <a:latin typeface="DIN 2014"/>
                <a:cs typeface="DIN 2014"/>
              </a:rPr>
              <a:t>und</a:t>
            </a:r>
            <a:r>
              <a:rPr sz="1300" spc="50" dirty="0">
                <a:solidFill>
                  <a:srgbClr val="231F20"/>
                </a:solidFill>
                <a:latin typeface="DIN 2014"/>
                <a:cs typeface="DIN 2014"/>
              </a:rPr>
              <a:t> </a:t>
            </a:r>
            <a:r>
              <a:rPr sz="1300" spc="25" dirty="0">
                <a:solidFill>
                  <a:srgbClr val="231F20"/>
                </a:solidFill>
                <a:latin typeface="DIN 2014"/>
                <a:cs typeface="DIN 2014"/>
              </a:rPr>
              <a:t>fördern </a:t>
            </a:r>
            <a:r>
              <a:rPr sz="1300" spc="-310" dirty="0">
                <a:solidFill>
                  <a:srgbClr val="231F20"/>
                </a:solidFill>
                <a:latin typeface="DIN 2014"/>
                <a:cs typeface="DIN 2014"/>
              </a:rPr>
              <a:t> </a:t>
            </a:r>
            <a:r>
              <a:rPr sz="1300" spc="20" dirty="0">
                <a:solidFill>
                  <a:srgbClr val="231F20"/>
                </a:solidFill>
                <a:latin typeface="DIN 2014"/>
                <a:cs typeface="DIN 2014"/>
              </a:rPr>
              <a:t>Ratschläge</a:t>
            </a:r>
            <a:r>
              <a:rPr sz="1300" spc="45" dirty="0">
                <a:solidFill>
                  <a:srgbClr val="231F20"/>
                </a:solidFill>
                <a:latin typeface="DIN 2014"/>
                <a:cs typeface="DIN 2014"/>
              </a:rPr>
              <a:t> </a:t>
            </a:r>
            <a:r>
              <a:rPr sz="1300" spc="20" dirty="0">
                <a:solidFill>
                  <a:srgbClr val="231F20"/>
                </a:solidFill>
                <a:latin typeface="DIN 2014"/>
                <a:cs typeface="DIN 2014"/>
              </a:rPr>
              <a:t>geben</a:t>
            </a:r>
            <a:r>
              <a:rPr sz="1300" spc="50" dirty="0">
                <a:solidFill>
                  <a:srgbClr val="231F20"/>
                </a:solidFill>
                <a:latin typeface="DIN 2014"/>
                <a:cs typeface="DIN 2014"/>
              </a:rPr>
              <a:t> </a:t>
            </a:r>
            <a:r>
              <a:rPr sz="1300" spc="15" dirty="0">
                <a:solidFill>
                  <a:srgbClr val="231F20"/>
                </a:solidFill>
                <a:latin typeface="DIN 2014"/>
                <a:cs typeface="DIN 2014"/>
              </a:rPr>
              <a:t>und</a:t>
            </a:r>
            <a:r>
              <a:rPr sz="1300" spc="50" dirty="0">
                <a:solidFill>
                  <a:srgbClr val="231F20"/>
                </a:solidFill>
                <a:latin typeface="DIN 2014"/>
                <a:cs typeface="DIN 2014"/>
              </a:rPr>
              <a:t> </a:t>
            </a:r>
            <a:r>
              <a:rPr sz="1300" spc="25" dirty="0">
                <a:solidFill>
                  <a:srgbClr val="231F20"/>
                </a:solidFill>
                <a:latin typeface="DIN 2014"/>
                <a:cs typeface="DIN 2014"/>
              </a:rPr>
              <a:t>anregen</a:t>
            </a:r>
            <a:endParaRPr sz="1300">
              <a:latin typeface="DIN 2014"/>
              <a:cs typeface="DIN 2014"/>
            </a:endParaRPr>
          </a:p>
          <a:p>
            <a:pPr marL="176530" marR="1015365">
              <a:lnSpc>
                <a:spcPct val="109000"/>
              </a:lnSpc>
              <a:spcBef>
                <a:spcPts val="850"/>
              </a:spcBef>
            </a:pPr>
            <a:r>
              <a:rPr sz="1300" spc="20" dirty="0">
                <a:solidFill>
                  <a:srgbClr val="231F20"/>
                </a:solidFill>
                <a:latin typeface="DIN 2014"/>
                <a:cs typeface="DIN 2014"/>
              </a:rPr>
              <a:t>Anleitung,</a:t>
            </a:r>
            <a:r>
              <a:rPr sz="1300" spc="50" dirty="0">
                <a:solidFill>
                  <a:srgbClr val="231F20"/>
                </a:solidFill>
                <a:latin typeface="DIN 2014"/>
                <a:cs typeface="DIN 2014"/>
              </a:rPr>
              <a:t> </a:t>
            </a:r>
            <a:r>
              <a:rPr sz="1300" spc="20" dirty="0">
                <a:solidFill>
                  <a:srgbClr val="231F20"/>
                </a:solidFill>
                <a:latin typeface="DIN 2014"/>
                <a:cs typeface="DIN 2014"/>
              </a:rPr>
              <a:t>Richtlinien</a:t>
            </a:r>
            <a:r>
              <a:rPr sz="1300" spc="50"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20" dirty="0">
                <a:solidFill>
                  <a:srgbClr val="231F20"/>
                </a:solidFill>
                <a:latin typeface="DIN 2014"/>
                <a:cs typeface="DIN 2014"/>
              </a:rPr>
              <a:t>Orientierung</a:t>
            </a:r>
            <a:r>
              <a:rPr sz="1300" spc="50" dirty="0">
                <a:solidFill>
                  <a:srgbClr val="231F20"/>
                </a:solidFill>
                <a:latin typeface="DIN 2014"/>
                <a:cs typeface="DIN 2014"/>
              </a:rPr>
              <a:t> </a:t>
            </a:r>
            <a:r>
              <a:rPr sz="1300" spc="20" dirty="0">
                <a:solidFill>
                  <a:srgbClr val="231F20"/>
                </a:solidFill>
                <a:latin typeface="DIN 2014"/>
                <a:cs typeface="DIN 2014"/>
              </a:rPr>
              <a:t>bieten:</a:t>
            </a:r>
            <a:r>
              <a:rPr sz="1300" spc="55" dirty="0">
                <a:solidFill>
                  <a:srgbClr val="231F20"/>
                </a:solidFill>
                <a:latin typeface="DIN 2014"/>
                <a:cs typeface="DIN 2014"/>
              </a:rPr>
              <a:t> </a:t>
            </a:r>
            <a:r>
              <a:rPr sz="1300" spc="10" dirty="0">
                <a:solidFill>
                  <a:srgbClr val="231F20"/>
                </a:solidFill>
                <a:latin typeface="DIN 2014"/>
                <a:cs typeface="DIN 2014"/>
              </a:rPr>
              <a:t>z.</a:t>
            </a:r>
            <a:r>
              <a:rPr sz="1300" spc="50" dirty="0">
                <a:solidFill>
                  <a:srgbClr val="231F20"/>
                </a:solidFill>
                <a:latin typeface="DIN 2014"/>
                <a:cs typeface="DIN 2014"/>
              </a:rPr>
              <a:t> </a:t>
            </a:r>
            <a:r>
              <a:rPr sz="1300" spc="10" dirty="0">
                <a:solidFill>
                  <a:srgbClr val="231F20"/>
                </a:solidFill>
                <a:latin typeface="DIN 2014"/>
                <a:cs typeface="DIN 2014"/>
              </a:rPr>
              <a:t>B.</a:t>
            </a:r>
            <a:r>
              <a:rPr sz="1300" spc="50" dirty="0">
                <a:solidFill>
                  <a:srgbClr val="231F20"/>
                </a:solidFill>
                <a:latin typeface="DIN 2014"/>
                <a:cs typeface="DIN 2014"/>
              </a:rPr>
              <a:t> </a:t>
            </a:r>
            <a:r>
              <a:rPr sz="1300" spc="25" dirty="0">
                <a:solidFill>
                  <a:srgbClr val="231F20"/>
                </a:solidFill>
                <a:latin typeface="DIN 2014"/>
                <a:cs typeface="DIN 2014"/>
              </a:rPr>
              <a:t>Erläuterungen, </a:t>
            </a:r>
            <a:r>
              <a:rPr sz="1300" spc="-310" dirty="0">
                <a:solidFill>
                  <a:srgbClr val="231F20"/>
                </a:solidFill>
                <a:latin typeface="DIN 2014"/>
                <a:cs typeface="DIN 2014"/>
              </a:rPr>
              <a:t> </a:t>
            </a:r>
            <a:r>
              <a:rPr sz="1300" spc="15" dirty="0">
                <a:solidFill>
                  <a:srgbClr val="231F20"/>
                </a:solidFill>
                <a:latin typeface="DIN 2014"/>
                <a:cs typeface="DIN 2014"/>
              </a:rPr>
              <a:t>wie</a:t>
            </a:r>
            <a:r>
              <a:rPr sz="1300" spc="45" dirty="0">
                <a:solidFill>
                  <a:srgbClr val="231F20"/>
                </a:solidFill>
                <a:latin typeface="DIN 2014"/>
                <a:cs typeface="DIN 2014"/>
              </a:rPr>
              <a:t> </a:t>
            </a:r>
            <a:r>
              <a:rPr sz="1300" spc="20" dirty="0">
                <a:solidFill>
                  <a:srgbClr val="231F20"/>
                </a:solidFill>
                <a:latin typeface="DIN 2014"/>
                <a:cs typeface="DIN 2014"/>
              </a:rPr>
              <a:t>Diskussionen</a:t>
            </a:r>
            <a:r>
              <a:rPr sz="1300" spc="50" dirty="0">
                <a:solidFill>
                  <a:srgbClr val="231F20"/>
                </a:solidFill>
                <a:latin typeface="DIN 2014"/>
                <a:cs typeface="DIN 2014"/>
              </a:rPr>
              <a:t> </a:t>
            </a:r>
            <a:r>
              <a:rPr sz="1300" spc="15" dirty="0">
                <a:solidFill>
                  <a:srgbClr val="231F20"/>
                </a:solidFill>
                <a:latin typeface="DIN 2014"/>
                <a:cs typeface="DIN 2014"/>
              </a:rPr>
              <a:t>hier</a:t>
            </a:r>
            <a:r>
              <a:rPr sz="1300" spc="50" dirty="0">
                <a:solidFill>
                  <a:srgbClr val="231F20"/>
                </a:solidFill>
                <a:latin typeface="DIN 2014"/>
                <a:cs typeface="DIN 2014"/>
              </a:rPr>
              <a:t> </a:t>
            </a:r>
            <a:r>
              <a:rPr sz="1300" spc="20" dirty="0">
                <a:solidFill>
                  <a:srgbClr val="231F20"/>
                </a:solidFill>
                <a:latin typeface="DIN 2014"/>
                <a:cs typeface="DIN 2014"/>
              </a:rPr>
              <a:t>ablaufen</a:t>
            </a:r>
            <a:r>
              <a:rPr sz="1300" spc="50" dirty="0">
                <a:solidFill>
                  <a:srgbClr val="231F20"/>
                </a:solidFill>
                <a:latin typeface="DIN 2014"/>
                <a:cs typeface="DIN 2014"/>
              </a:rPr>
              <a:t> </a:t>
            </a:r>
            <a:r>
              <a:rPr sz="1300" spc="25" dirty="0">
                <a:solidFill>
                  <a:srgbClr val="231F20"/>
                </a:solidFill>
                <a:latin typeface="DIN 2014"/>
                <a:cs typeface="DIN 2014"/>
              </a:rPr>
              <a:t>sollen</a:t>
            </a:r>
            <a:endParaRPr sz="1300">
              <a:latin typeface="DIN 2014"/>
              <a:cs typeface="DIN 2014"/>
            </a:endParaRPr>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20</a:t>
            </a:fld>
            <a:endParaRPr lang="de-D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8622014" y="3032125"/>
            <a:ext cx="246221" cy="933669"/>
          </a:xfrm>
          <a:prstGeom prst="rect">
            <a:avLst/>
          </a:prstGeom>
        </p:spPr>
        <p:txBody>
          <a:bodyPr vert="vert270" wrap="square" lIns="0" tIns="30480" rIns="0" bIns="0" rtlCol="0">
            <a:spAutoFit/>
          </a:bodyPr>
          <a:lstStyle/>
          <a:p>
            <a:pPr marL="12700">
              <a:lnSpc>
                <a:spcPct val="100000"/>
              </a:lnSpc>
              <a:spcBef>
                <a:spcPts val="240"/>
              </a:spcBef>
            </a:pPr>
            <a:r>
              <a:rPr sz="1600" b="1" spc="-35" dirty="0">
                <a:solidFill>
                  <a:srgbClr val="007B84"/>
                </a:solidFill>
                <a:latin typeface="DIN OT Cond"/>
                <a:cs typeface="DIN OT Cond"/>
              </a:rPr>
              <a:t>K</a:t>
            </a:r>
            <a:r>
              <a:rPr sz="1600" b="1" dirty="0">
                <a:solidFill>
                  <a:srgbClr val="007B84"/>
                </a:solidFill>
                <a:latin typeface="DIN OT Cond"/>
                <a:cs typeface="DIN OT Cond"/>
              </a:rPr>
              <a:t>OGNITIV</a:t>
            </a:r>
            <a:endParaRPr sz="1600" dirty="0">
              <a:latin typeface="DIN OT Cond"/>
              <a:cs typeface="DIN OT Cond"/>
            </a:endParaRPr>
          </a:p>
        </p:txBody>
      </p:sp>
      <p:sp>
        <p:nvSpPr>
          <p:cNvPr id="12" name="object 12"/>
          <p:cNvSpPr txBox="1"/>
          <p:nvPr/>
        </p:nvSpPr>
        <p:spPr>
          <a:xfrm>
            <a:off x="503999" y="2408402"/>
            <a:ext cx="3960495" cy="2448560"/>
          </a:xfrm>
          <a:prstGeom prst="rect">
            <a:avLst/>
          </a:prstGeom>
          <a:solidFill>
            <a:srgbClr val="00AE9D"/>
          </a:solidFill>
        </p:spPr>
        <p:txBody>
          <a:bodyPr vert="horz" wrap="square" lIns="0" tIns="132715" rIns="0" bIns="0" rtlCol="0">
            <a:spAutoFit/>
          </a:bodyPr>
          <a:lstStyle/>
          <a:p>
            <a:pPr marL="179705" marR="193040">
              <a:lnSpc>
                <a:spcPct val="113999"/>
              </a:lnSpc>
              <a:spcBef>
                <a:spcPts val="1045"/>
              </a:spcBef>
            </a:pPr>
            <a:r>
              <a:rPr sz="950" dirty="0">
                <a:solidFill>
                  <a:srgbClr val="FFFFFF"/>
                </a:solidFill>
                <a:latin typeface="DIN 2014"/>
                <a:cs typeface="DIN 2014"/>
              </a:rPr>
              <a:t>Hier</a:t>
            </a:r>
            <a:r>
              <a:rPr sz="950" spc="-5" dirty="0">
                <a:solidFill>
                  <a:srgbClr val="FFFFFF"/>
                </a:solidFill>
                <a:latin typeface="DIN 2014"/>
                <a:cs typeface="DIN 2014"/>
              </a:rPr>
              <a:t> </a:t>
            </a:r>
            <a:r>
              <a:rPr sz="950" dirty="0">
                <a:solidFill>
                  <a:srgbClr val="FFFFFF"/>
                </a:solidFill>
                <a:latin typeface="DIN 2014"/>
                <a:cs typeface="DIN 2014"/>
              </a:rPr>
              <a:t>ist</a:t>
            </a:r>
            <a:r>
              <a:rPr sz="950" spc="-5" dirty="0">
                <a:solidFill>
                  <a:srgbClr val="FFFFFF"/>
                </a:solidFill>
                <a:latin typeface="DIN 2014"/>
                <a:cs typeface="DIN 2014"/>
              </a:rPr>
              <a:t> </a:t>
            </a:r>
            <a:r>
              <a:rPr sz="950" dirty="0">
                <a:solidFill>
                  <a:srgbClr val="FFFFFF"/>
                </a:solidFill>
                <a:latin typeface="DIN 2014"/>
                <a:cs typeface="DIN 2014"/>
              </a:rPr>
              <a:t>der</a:t>
            </a:r>
            <a:r>
              <a:rPr sz="950" spc="-5" dirty="0">
                <a:solidFill>
                  <a:srgbClr val="FFFFFF"/>
                </a:solidFill>
                <a:latin typeface="DIN 2014"/>
                <a:cs typeface="DIN 2014"/>
              </a:rPr>
              <a:t> </a:t>
            </a:r>
            <a:r>
              <a:rPr sz="950" dirty="0">
                <a:solidFill>
                  <a:srgbClr val="FFFFFF"/>
                </a:solidFill>
                <a:latin typeface="DIN 2014"/>
                <a:cs typeface="DIN 2014"/>
              </a:rPr>
              <a:t>angesprochene</a:t>
            </a:r>
            <a:r>
              <a:rPr sz="950" spc="-5" dirty="0">
                <a:solidFill>
                  <a:srgbClr val="FFFFFF"/>
                </a:solidFill>
                <a:latin typeface="DIN 2014"/>
                <a:cs typeface="DIN 2014"/>
              </a:rPr>
              <a:t> Artikel: </a:t>
            </a:r>
            <a:r>
              <a:rPr sz="950" b="1" dirty="0">
                <a:solidFill>
                  <a:srgbClr val="007B84"/>
                </a:solidFill>
                <a:latin typeface="DIN 2014 Bold"/>
                <a:cs typeface="DIN 2014 Bold"/>
              </a:rPr>
              <a:t>[Link</a:t>
            </a:r>
            <a:r>
              <a:rPr sz="950" b="1" spc="-5" dirty="0">
                <a:solidFill>
                  <a:srgbClr val="007B84"/>
                </a:solidFill>
                <a:latin typeface="DIN 2014 Bold"/>
                <a:cs typeface="DIN 2014 Bold"/>
              </a:rPr>
              <a:t> </a:t>
            </a:r>
            <a:r>
              <a:rPr sz="950" b="1" dirty="0">
                <a:solidFill>
                  <a:srgbClr val="007B84"/>
                </a:solidFill>
                <a:latin typeface="DIN 2014 Bold"/>
                <a:cs typeface="DIN 2014 Bold"/>
              </a:rPr>
              <a:t>zu</a:t>
            </a:r>
            <a:r>
              <a:rPr sz="950" b="1" spc="-5" dirty="0">
                <a:solidFill>
                  <a:srgbClr val="007B84"/>
                </a:solidFill>
                <a:latin typeface="DIN 2014 Bold"/>
                <a:cs typeface="DIN 2014 Bold"/>
              </a:rPr>
              <a:t> </a:t>
            </a:r>
            <a:r>
              <a:rPr sz="950" b="1" dirty="0">
                <a:solidFill>
                  <a:srgbClr val="007B84"/>
                </a:solidFill>
                <a:latin typeface="DIN 2014 Bold"/>
                <a:cs typeface="DIN 2014 Bold"/>
              </a:rPr>
              <a:t>einem</a:t>
            </a:r>
            <a:r>
              <a:rPr sz="950" b="1" spc="-5" dirty="0">
                <a:solidFill>
                  <a:srgbClr val="007B84"/>
                </a:solidFill>
                <a:latin typeface="DIN 2014 Bold"/>
                <a:cs typeface="DIN 2014 Bold"/>
              </a:rPr>
              <a:t> anderen Beitrag</a:t>
            </a:r>
            <a:r>
              <a:rPr sz="950" b="1" dirty="0">
                <a:solidFill>
                  <a:srgbClr val="007B84"/>
                </a:solidFill>
                <a:latin typeface="DIN 2014 Bold"/>
                <a:cs typeface="DIN 2014 Bold"/>
              </a:rPr>
              <a:t> des </a:t>
            </a:r>
            <a:r>
              <a:rPr sz="950" b="1" spc="-225" dirty="0">
                <a:solidFill>
                  <a:srgbClr val="007B84"/>
                </a:solidFill>
                <a:latin typeface="DIN 2014 Bold"/>
                <a:cs typeface="DIN 2014 Bold"/>
              </a:rPr>
              <a:t> </a:t>
            </a:r>
            <a:r>
              <a:rPr sz="950" b="1" dirty="0">
                <a:solidFill>
                  <a:srgbClr val="007B84"/>
                </a:solidFill>
                <a:latin typeface="DIN 2014 Bold"/>
                <a:cs typeface="DIN 2014 Bold"/>
              </a:rPr>
              <a:t>Medienpartners]</a:t>
            </a:r>
            <a:endParaRPr sz="950">
              <a:latin typeface="DIN 2014 Bold"/>
              <a:cs typeface="DIN 2014 Bold"/>
            </a:endParaRPr>
          </a:p>
          <a:p>
            <a:pPr>
              <a:lnSpc>
                <a:spcPct val="100000"/>
              </a:lnSpc>
              <a:spcBef>
                <a:spcPts val="55"/>
              </a:spcBef>
            </a:pPr>
            <a:endParaRPr sz="1100">
              <a:latin typeface="DIN 2014 Bold"/>
              <a:cs typeface="DIN 2014 Bold"/>
            </a:endParaRPr>
          </a:p>
          <a:p>
            <a:pPr marL="179705">
              <a:lnSpc>
                <a:spcPct val="100000"/>
              </a:lnSpc>
              <a:spcBef>
                <a:spcPts val="5"/>
              </a:spcBef>
            </a:pPr>
            <a:r>
              <a:rPr sz="950" spc="10" dirty="0">
                <a:solidFill>
                  <a:srgbClr val="FFFFFF"/>
                </a:solidFill>
                <a:latin typeface="DIN 2014"/>
                <a:cs typeface="DIN 2014"/>
              </a:rPr>
              <a:t>Stellt</a:t>
            </a:r>
            <a:r>
              <a:rPr sz="950" spc="30" dirty="0">
                <a:solidFill>
                  <a:srgbClr val="FFFFFF"/>
                </a:solidFill>
                <a:latin typeface="DIN 2014"/>
                <a:cs typeface="DIN 2014"/>
              </a:rPr>
              <a:t> </a:t>
            </a:r>
            <a:r>
              <a:rPr sz="950" spc="10" dirty="0">
                <a:solidFill>
                  <a:srgbClr val="FFFFFF"/>
                </a:solidFill>
                <a:latin typeface="DIN 2014"/>
                <a:cs typeface="DIN 2014"/>
              </a:rPr>
              <a:t>uns</a:t>
            </a:r>
            <a:r>
              <a:rPr sz="950" spc="35" dirty="0">
                <a:solidFill>
                  <a:srgbClr val="FFFFFF"/>
                </a:solidFill>
                <a:latin typeface="DIN 2014"/>
                <a:cs typeface="DIN 2014"/>
              </a:rPr>
              <a:t> </a:t>
            </a:r>
            <a:r>
              <a:rPr sz="950" spc="10" dirty="0">
                <a:solidFill>
                  <a:srgbClr val="FFFFFF"/>
                </a:solidFill>
                <a:latin typeface="DIN 2014"/>
                <a:cs typeface="DIN 2014"/>
              </a:rPr>
              <a:t>eure</a:t>
            </a:r>
            <a:r>
              <a:rPr sz="950" spc="35" dirty="0">
                <a:solidFill>
                  <a:srgbClr val="FFFFFF"/>
                </a:solidFill>
                <a:latin typeface="DIN 2014"/>
                <a:cs typeface="DIN 2014"/>
              </a:rPr>
              <a:t> </a:t>
            </a:r>
            <a:r>
              <a:rPr sz="950" spc="10" dirty="0">
                <a:solidFill>
                  <a:srgbClr val="FFFFFF"/>
                </a:solidFill>
                <a:latin typeface="DIN 2014"/>
                <a:cs typeface="DIN 2014"/>
              </a:rPr>
              <a:t>Fragen</a:t>
            </a:r>
            <a:r>
              <a:rPr sz="950" spc="35" dirty="0">
                <a:solidFill>
                  <a:srgbClr val="FFFFFF"/>
                </a:solidFill>
                <a:latin typeface="DIN 2014"/>
                <a:cs typeface="DIN 2014"/>
              </a:rPr>
              <a:t> </a:t>
            </a:r>
            <a:r>
              <a:rPr sz="950" spc="10" dirty="0">
                <a:solidFill>
                  <a:srgbClr val="FFFFFF"/>
                </a:solidFill>
                <a:latin typeface="DIN 2014"/>
                <a:cs typeface="DIN 2014"/>
              </a:rPr>
              <a:t>gerne</a:t>
            </a:r>
            <a:r>
              <a:rPr sz="950" spc="30" dirty="0">
                <a:solidFill>
                  <a:srgbClr val="FFFFFF"/>
                </a:solidFill>
                <a:latin typeface="DIN 2014"/>
                <a:cs typeface="DIN 2014"/>
              </a:rPr>
              <a:t> </a:t>
            </a:r>
            <a:r>
              <a:rPr sz="950" spc="10" dirty="0">
                <a:solidFill>
                  <a:srgbClr val="FFFFFF"/>
                </a:solidFill>
                <a:latin typeface="DIN 2014"/>
                <a:cs typeface="DIN 2014"/>
              </a:rPr>
              <a:t>hier</a:t>
            </a:r>
            <a:r>
              <a:rPr sz="950" spc="35" dirty="0">
                <a:solidFill>
                  <a:srgbClr val="FFFFFF"/>
                </a:solidFill>
                <a:latin typeface="DIN 2014"/>
                <a:cs typeface="DIN 2014"/>
              </a:rPr>
              <a:t> </a:t>
            </a:r>
            <a:r>
              <a:rPr sz="950" spc="5" dirty="0">
                <a:solidFill>
                  <a:srgbClr val="FFFFFF"/>
                </a:solidFill>
                <a:latin typeface="DIN 2014"/>
                <a:cs typeface="DIN 2014"/>
              </a:rPr>
              <a:t>in</a:t>
            </a:r>
            <a:r>
              <a:rPr sz="950" spc="35" dirty="0">
                <a:solidFill>
                  <a:srgbClr val="FFFFFF"/>
                </a:solidFill>
                <a:latin typeface="DIN 2014"/>
                <a:cs typeface="DIN 2014"/>
              </a:rPr>
              <a:t> </a:t>
            </a:r>
            <a:r>
              <a:rPr sz="950" spc="10" dirty="0">
                <a:solidFill>
                  <a:srgbClr val="FFFFFF"/>
                </a:solidFill>
                <a:latin typeface="DIN 2014"/>
                <a:cs typeface="DIN 2014"/>
              </a:rPr>
              <a:t>den</a:t>
            </a:r>
            <a:r>
              <a:rPr sz="950" spc="35" dirty="0">
                <a:solidFill>
                  <a:srgbClr val="FFFFFF"/>
                </a:solidFill>
                <a:latin typeface="DIN 2014"/>
                <a:cs typeface="DIN 2014"/>
              </a:rPr>
              <a:t> </a:t>
            </a:r>
            <a:r>
              <a:rPr sz="950" spc="10" dirty="0">
                <a:solidFill>
                  <a:srgbClr val="FFFFFF"/>
                </a:solidFill>
                <a:latin typeface="DIN 2014"/>
                <a:cs typeface="DIN 2014"/>
              </a:rPr>
              <a:t>Kommentaren!</a:t>
            </a:r>
            <a:endParaRPr sz="950">
              <a:latin typeface="DIN 2014"/>
              <a:cs typeface="DIN 2014"/>
            </a:endParaRPr>
          </a:p>
          <a:p>
            <a:pPr>
              <a:lnSpc>
                <a:spcPct val="100000"/>
              </a:lnSpc>
              <a:spcBef>
                <a:spcPts val="20"/>
              </a:spcBef>
            </a:pPr>
            <a:endParaRPr sz="1000">
              <a:latin typeface="DIN 2014"/>
              <a:cs typeface="DIN 2014"/>
            </a:endParaRPr>
          </a:p>
          <a:p>
            <a:pPr marL="179705" marR="215265">
              <a:lnSpc>
                <a:spcPct val="113999"/>
              </a:lnSpc>
            </a:pPr>
            <a:r>
              <a:rPr sz="950" spc="10" dirty="0">
                <a:solidFill>
                  <a:srgbClr val="FFFFFF"/>
                </a:solidFill>
                <a:latin typeface="DIN 2014"/>
                <a:cs typeface="DIN 2014"/>
              </a:rPr>
              <a:t>Liebe</a:t>
            </a:r>
            <a:r>
              <a:rPr sz="950" spc="35" dirty="0">
                <a:solidFill>
                  <a:srgbClr val="FFFFFF"/>
                </a:solidFill>
                <a:latin typeface="DIN 2014"/>
                <a:cs typeface="DIN 2014"/>
              </a:rPr>
              <a:t> </a:t>
            </a:r>
            <a:r>
              <a:rPr sz="950" spc="10" dirty="0">
                <a:solidFill>
                  <a:srgbClr val="FFFFFF"/>
                </a:solidFill>
                <a:latin typeface="DIN 2014"/>
                <a:cs typeface="DIN 2014"/>
              </a:rPr>
              <a:t>Nutzerinnen</a:t>
            </a:r>
            <a:r>
              <a:rPr sz="950" spc="35" dirty="0">
                <a:solidFill>
                  <a:srgbClr val="FFFFFF"/>
                </a:solidFill>
                <a:latin typeface="DIN 2014"/>
                <a:cs typeface="DIN 2014"/>
              </a:rPr>
              <a:t> </a:t>
            </a:r>
            <a:r>
              <a:rPr sz="950" spc="10" dirty="0">
                <a:solidFill>
                  <a:srgbClr val="FFFFFF"/>
                </a:solidFill>
                <a:latin typeface="DIN 2014"/>
                <a:cs typeface="DIN 2014"/>
              </a:rPr>
              <a:t>und</a:t>
            </a:r>
            <a:r>
              <a:rPr sz="950" spc="35" dirty="0">
                <a:solidFill>
                  <a:srgbClr val="FFFFFF"/>
                </a:solidFill>
                <a:latin typeface="DIN 2014"/>
                <a:cs typeface="DIN 2014"/>
              </a:rPr>
              <a:t> </a:t>
            </a:r>
            <a:r>
              <a:rPr sz="950" spc="5" dirty="0">
                <a:solidFill>
                  <a:srgbClr val="FFFFFF"/>
                </a:solidFill>
                <a:latin typeface="DIN 2014"/>
                <a:cs typeface="DIN 2014"/>
              </a:rPr>
              <a:t>Nutzer,</a:t>
            </a:r>
            <a:r>
              <a:rPr sz="950" spc="35" dirty="0">
                <a:solidFill>
                  <a:srgbClr val="FFFFFF"/>
                </a:solidFill>
                <a:latin typeface="DIN 2014"/>
                <a:cs typeface="DIN 2014"/>
              </a:rPr>
              <a:t> </a:t>
            </a:r>
            <a:r>
              <a:rPr sz="950" spc="10" dirty="0">
                <a:solidFill>
                  <a:srgbClr val="FFFFFF"/>
                </a:solidFill>
                <a:latin typeface="DIN 2014"/>
                <a:cs typeface="DIN 2014"/>
              </a:rPr>
              <a:t>was</a:t>
            </a:r>
            <a:r>
              <a:rPr sz="950" spc="35" dirty="0">
                <a:solidFill>
                  <a:srgbClr val="FFFFFF"/>
                </a:solidFill>
                <a:latin typeface="DIN 2014"/>
                <a:cs typeface="DIN 2014"/>
              </a:rPr>
              <a:t> </a:t>
            </a:r>
            <a:r>
              <a:rPr sz="950" spc="10" dirty="0">
                <a:solidFill>
                  <a:srgbClr val="FFFFFF"/>
                </a:solidFill>
                <a:latin typeface="DIN 2014"/>
                <a:cs typeface="DIN 2014"/>
              </a:rPr>
              <a:t>sind</a:t>
            </a:r>
            <a:r>
              <a:rPr sz="950" spc="35" dirty="0">
                <a:solidFill>
                  <a:srgbClr val="FFFFFF"/>
                </a:solidFill>
                <a:latin typeface="DIN 2014"/>
                <a:cs typeface="DIN 2014"/>
              </a:rPr>
              <a:t> </a:t>
            </a:r>
            <a:r>
              <a:rPr sz="950" spc="10" dirty="0">
                <a:solidFill>
                  <a:srgbClr val="FFFFFF"/>
                </a:solidFill>
                <a:latin typeface="DIN 2014"/>
                <a:cs typeface="DIN 2014"/>
              </a:rPr>
              <a:t>Ihre</a:t>
            </a:r>
            <a:r>
              <a:rPr sz="950" spc="35" dirty="0">
                <a:solidFill>
                  <a:srgbClr val="FFFFFF"/>
                </a:solidFill>
                <a:latin typeface="DIN 2014"/>
                <a:cs typeface="DIN 2014"/>
              </a:rPr>
              <a:t> </a:t>
            </a:r>
            <a:r>
              <a:rPr sz="950" spc="10" dirty="0">
                <a:solidFill>
                  <a:srgbClr val="FFFFFF"/>
                </a:solidFill>
                <a:latin typeface="DIN 2014"/>
                <a:cs typeface="DIN 2014"/>
              </a:rPr>
              <a:t>Meinungen</a:t>
            </a:r>
            <a:r>
              <a:rPr sz="950" spc="35" dirty="0">
                <a:solidFill>
                  <a:srgbClr val="FFFFFF"/>
                </a:solidFill>
                <a:latin typeface="DIN 2014"/>
                <a:cs typeface="DIN 2014"/>
              </a:rPr>
              <a:t> </a:t>
            </a:r>
            <a:r>
              <a:rPr sz="950" spc="15" dirty="0">
                <a:solidFill>
                  <a:srgbClr val="FFFFFF"/>
                </a:solidFill>
                <a:latin typeface="DIN 2014"/>
                <a:cs typeface="DIN 2014"/>
              </a:rPr>
              <a:t>zur </a:t>
            </a:r>
            <a:r>
              <a:rPr sz="950" spc="20" dirty="0">
                <a:solidFill>
                  <a:srgbClr val="FFFFFF"/>
                </a:solidFill>
                <a:latin typeface="DIN 2014"/>
                <a:cs typeface="DIN 2014"/>
              </a:rPr>
              <a:t> </a:t>
            </a:r>
            <a:r>
              <a:rPr sz="950" spc="10" dirty="0">
                <a:solidFill>
                  <a:srgbClr val="FFFFFF"/>
                </a:solidFill>
                <a:latin typeface="DIN 2014"/>
                <a:cs typeface="DIN 2014"/>
              </a:rPr>
              <a:t>gestrigen</a:t>
            </a:r>
            <a:r>
              <a:rPr sz="950" spc="35" dirty="0">
                <a:solidFill>
                  <a:srgbClr val="FFFFFF"/>
                </a:solidFill>
                <a:latin typeface="DIN 2014"/>
                <a:cs typeface="DIN 2014"/>
              </a:rPr>
              <a:t> </a:t>
            </a:r>
            <a:r>
              <a:rPr sz="950" spc="10" dirty="0">
                <a:solidFill>
                  <a:srgbClr val="FFFFFF"/>
                </a:solidFill>
                <a:latin typeface="DIN 2014"/>
                <a:cs typeface="DIN 2014"/>
              </a:rPr>
              <a:t>Diskussion?</a:t>
            </a:r>
            <a:r>
              <a:rPr sz="950" spc="40" dirty="0">
                <a:solidFill>
                  <a:srgbClr val="FFFFFF"/>
                </a:solidFill>
                <a:latin typeface="DIN 2014"/>
                <a:cs typeface="DIN 2014"/>
              </a:rPr>
              <a:t> </a:t>
            </a:r>
            <a:r>
              <a:rPr sz="950" spc="5" dirty="0">
                <a:solidFill>
                  <a:srgbClr val="FFFFFF"/>
                </a:solidFill>
                <a:latin typeface="DIN 2014"/>
                <a:cs typeface="DIN 2014"/>
              </a:rPr>
              <a:t>Was</a:t>
            </a:r>
            <a:r>
              <a:rPr sz="950" spc="40" dirty="0">
                <a:solidFill>
                  <a:srgbClr val="FFFFFF"/>
                </a:solidFill>
                <a:latin typeface="DIN 2014"/>
                <a:cs typeface="DIN 2014"/>
              </a:rPr>
              <a:t> </a:t>
            </a:r>
            <a:r>
              <a:rPr sz="950" spc="5" dirty="0">
                <a:solidFill>
                  <a:srgbClr val="FFFFFF"/>
                </a:solidFill>
                <a:latin typeface="DIN 2014"/>
                <a:cs typeface="DIN 2014"/>
              </a:rPr>
              <a:t>denken</a:t>
            </a:r>
            <a:r>
              <a:rPr sz="950" spc="40" dirty="0">
                <a:solidFill>
                  <a:srgbClr val="FFFFFF"/>
                </a:solidFill>
                <a:latin typeface="DIN 2014"/>
                <a:cs typeface="DIN 2014"/>
              </a:rPr>
              <a:t> </a:t>
            </a:r>
            <a:r>
              <a:rPr sz="950" spc="10" dirty="0">
                <a:solidFill>
                  <a:srgbClr val="FFFFFF"/>
                </a:solidFill>
                <a:latin typeface="DIN 2014"/>
                <a:cs typeface="DIN 2014"/>
              </a:rPr>
              <a:t>Sie</a:t>
            </a:r>
            <a:r>
              <a:rPr sz="950" spc="40" dirty="0">
                <a:solidFill>
                  <a:srgbClr val="FFFFFF"/>
                </a:solidFill>
                <a:latin typeface="DIN 2014"/>
                <a:cs typeface="DIN 2014"/>
              </a:rPr>
              <a:t> </a:t>
            </a:r>
            <a:r>
              <a:rPr sz="950" spc="10" dirty="0">
                <a:solidFill>
                  <a:srgbClr val="FFFFFF"/>
                </a:solidFill>
                <a:latin typeface="DIN 2014"/>
                <a:cs typeface="DIN 2014"/>
              </a:rPr>
              <a:t>sind</a:t>
            </a:r>
            <a:r>
              <a:rPr sz="950" spc="35" dirty="0">
                <a:solidFill>
                  <a:srgbClr val="FFFFFF"/>
                </a:solidFill>
                <a:latin typeface="DIN 2014"/>
                <a:cs typeface="DIN 2014"/>
              </a:rPr>
              <a:t> </a:t>
            </a:r>
            <a:r>
              <a:rPr sz="950" spc="10" dirty="0">
                <a:solidFill>
                  <a:srgbClr val="FFFFFF"/>
                </a:solidFill>
                <a:latin typeface="DIN 2014"/>
                <a:cs typeface="DIN 2014"/>
              </a:rPr>
              <a:t>die</a:t>
            </a:r>
            <a:r>
              <a:rPr sz="950" spc="40" dirty="0">
                <a:solidFill>
                  <a:srgbClr val="FFFFFF"/>
                </a:solidFill>
                <a:latin typeface="DIN 2014"/>
                <a:cs typeface="DIN 2014"/>
              </a:rPr>
              <a:t> </a:t>
            </a:r>
            <a:r>
              <a:rPr sz="950" spc="10" dirty="0">
                <a:solidFill>
                  <a:srgbClr val="FFFFFF"/>
                </a:solidFill>
                <a:latin typeface="DIN 2014"/>
                <a:cs typeface="DIN 2014"/>
              </a:rPr>
              <a:t>besten</a:t>
            </a:r>
            <a:r>
              <a:rPr sz="950" spc="40" dirty="0">
                <a:solidFill>
                  <a:srgbClr val="FFFFFF"/>
                </a:solidFill>
                <a:latin typeface="DIN 2014"/>
                <a:cs typeface="DIN 2014"/>
              </a:rPr>
              <a:t> </a:t>
            </a:r>
            <a:r>
              <a:rPr sz="950" spc="10" dirty="0">
                <a:solidFill>
                  <a:srgbClr val="FFFFFF"/>
                </a:solidFill>
                <a:latin typeface="DIN 2014"/>
                <a:cs typeface="DIN 2014"/>
              </a:rPr>
              <a:t>Lösungen</a:t>
            </a:r>
            <a:r>
              <a:rPr sz="950" spc="40" dirty="0">
                <a:solidFill>
                  <a:srgbClr val="FFFFFF"/>
                </a:solidFill>
                <a:latin typeface="DIN 2014"/>
                <a:cs typeface="DIN 2014"/>
              </a:rPr>
              <a:t> </a:t>
            </a:r>
            <a:r>
              <a:rPr sz="950" spc="15" dirty="0">
                <a:solidFill>
                  <a:srgbClr val="FFFFFF"/>
                </a:solidFill>
                <a:latin typeface="DIN 2014"/>
                <a:cs typeface="DIN 2014"/>
              </a:rPr>
              <a:t>im </a:t>
            </a:r>
            <a:r>
              <a:rPr sz="950" spc="-225" dirty="0">
                <a:solidFill>
                  <a:srgbClr val="FFFFFF"/>
                </a:solidFill>
                <a:latin typeface="DIN 2014"/>
                <a:cs typeface="DIN 2014"/>
              </a:rPr>
              <a:t> </a:t>
            </a:r>
            <a:r>
              <a:rPr sz="950" spc="5" dirty="0">
                <a:solidFill>
                  <a:srgbClr val="FFFFFF"/>
                </a:solidFill>
                <a:latin typeface="DIN 2014"/>
                <a:cs typeface="DIN 2014"/>
              </a:rPr>
              <a:t>Kampf</a:t>
            </a:r>
            <a:r>
              <a:rPr sz="950" spc="30" dirty="0">
                <a:solidFill>
                  <a:srgbClr val="FFFFFF"/>
                </a:solidFill>
                <a:latin typeface="DIN 2014"/>
                <a:cs typeface="DIN 2014"/>
              </a:rPr>
              <a:t> </a:t>
            </a:r>
            <a:r>
              <a:rPr sz="950" spc="10" dirty="0">
                <a:solidFill>
                  <a:srgbClr val="FFFFFF"/>
                </a:solidFill>
                <a:latin typeface="DIN 2014"/>
                <a:cs typeface="DIN 2014"/>
              </a:rPr>
              <a:t>gegen</a:t>
            </a:r>
            <a:r>
              <a:rPr sz="950" spc="35" dirty="0">
                <a:solidFill>
                  <a:srgbClr val="FFFFFF"/>
                </a:solidFill>
                <a:latin typeface="DIN 2014"/>
                <a:cs typeface="DIN 2014"/>
              </a:rPr>
              <a:t> </a:t>
            </a:r>
            <a:r>
              <a:rPr sz="950" spc="10" dirty="0">
                <a:solidFill>
                  <a:srgbClr val="FFFFFF"/>
                </a:solidFill>
                <a:latin typeface="DIN 2014"/>
                <a:cs typeface="DIN 2014"/>
              </a:rPr>
              <a:t>die</a:t>
            </a:r>
            <a:r>
              <a:rPr sz="950" spc="35" dirty="0">
                <a:solidFill>
                  <a:srgbClr val="FFFFFF"/>
                </a:solidFill>
                <a:latin typeface="DIN 2014"/>
                <a:cs typeface="DIN 2014"/>
              </a:rPr>
              <a:t> </a:t>
            </a:r>
            <a:r>
              <a:rPr sz="950" spc="10" dirty="0">
                <a:solidFill>
                  <a:srgbClr val="FFFFFF"/>
                </a:solidFill>
                <a:latin typeface="DIN 2014"/>
                <a:cs typeface="DIN 2014"/>
              </a:rPr>
              <a:t>Klimakrise?</a:t>
            </a:r>
            <a:r>
              <a:rPr sz="950" spc="35" dirty="0">
                <a:solidFill>
                  <a:srgbClr val="FFFFFF"/>
                </a:solidFill>
                <a:latin typeface="DIN 2014"/>
                <a:cs typeface="DIN 2014"/>
              </a:rPr>
              <a:t> </a:t>
            </a:r>
            <a:r>
              <a:rPr sz="950" spc="10" dirty="0">
                <a:solidFill>
                  <a:srgbClr val="FFFFFF"/>
                </a:solidFill>
                <a:latin typeface="DIN 2014"/>
                <a:cs typeface="DIN 2014"/>
              </a:rPr>
              <a:t>Wir</a:t>
            </a:r>
            <a:r>
              <a:rPr sz="950" spc="35" dirty="0">
                <a:solidFill>
                  <a:srgbClr val="FFFFFF"/>
                </a:solidFill>
                <a:latin typeface="DIN 2014"/>
                <a:cs typeface="DIN 2014"/>
              </a:rPr>
              <a:t> </a:t>
            </a:r>
            <a:r>
              <a:rPr sz="950" spc="10" dirty="0">
                <a:solidFill>
                  <a:srgbClr val="FFFFFF"/>
                </a:solidFill>
                <a:latin typeface="DIN 2014"/>
                <a:cs typeface="DIN 2014"/>
              </a:rPr>
              <a:t>freuen</a:t>
            </a:r>
            <a:r>
              <a:rPr sz="950" spc="35" dirty="0">
                <a:solidFill>
                  <a:srgbClr val="FFFFFF"/>
                </a:solidFill>
                <a:latin typeface="DIN 2014"/>
                <a:cs typeface="DIN 2014"/>
              </a:rPr>
              <a:t> </a:t>
            </a:r>
            <a:r>
              <a:rPr sz="950" spc="10" dirty="0">
                <a:solidFill>
                  <a:srgbClr val="FFFFFF"/>
                </a:solidFill>
                <a:latin typeface="DIN 2014"/>
                <a:cs typeface="DIN 2014"/>
              </a:rPr>
              <a:t>uns</a:t>
            </a:r>
            <a:r>
              <a:rPr sz="950" spc="35" dirty="0">
                <a:solidFill>
                  <a:srgbClr val="FFFFFF"/>
                </a:solidFill>
                <a:latin typeface="DIN 2014"/>
                <a:cs typeface="DIN 2014"/>
              </a:rPr>
              <a:t> </a:t>
            </a:r>
            <a:r>
              <a:rPr sz="950" spc="10" dirty="0">
                <a:solidFill>
                  <a:srgbClr val="FFFFFF"/>
                </a:solidFill>
                <a:latin typeface="DIN 2014"/>
                <a:cs typeface="DIN 2014"/>
              </a:rPr>
              <a:t>auf</a:t>
            </a:r>
            <a:r>
              <a:rPr sz="950" spc="35" dirty="0">
                <a:solidFill>
                  <a:srgbClr val="FFFFFF"/>
                </a:solidFill>
                <a:latin typeface="DIN 2014"/>
                <a:cs typeface="DIN 2014"/>
              </a:rPr>
              <a:t> </a:t>
            </a:r>
            <a:r>
              <a:rPr sz="950" spc="15" dirty="0">
                <a:solidFill>
                  <a:srgbClr val="FFFFFF"/>
                </a:solidFill>
                <a:latin typeface="DIN 2014"/>
                <a:cs typeface="DIN 2014"/>
              </a:rPr>
              <a:t>eine</a:t>
            </a:r>
            <a:endParaRPr sz="950">
              <a:latin typeface="DIN 2014"/>
              <a:cs typeface="DIN 2014"/>
            </a:endParaRPr>
          </a:p>
          <a:p>
            <a:pPr marL="179705">
              <a:lnSpc>
                <a:spcPct val="100000"/>
              </a:lnSpc>
              <a:spcBef>
                <a:spcPts val="160"/>
              </a:spcBef>
            </a:pPr>
            <a:r>
              <a:rPr sz="950" spc="10" dirty="0">
                <a:solidFill>
                  <a:srgbClr val="FFFFFF"/>
                </a:solidFill>
                <a:latin typeface="DIN 2014"/>
                <a:cs typeface="DIN 2014"/>
              </a:rPr>
              <a:t>konstruktive</a:t>
            </a:r>
            <a:r>
              <a:rPr sz="950" spc="25" dirty="0">
                <a:solidFill>
                  <a:srgbClr val="FFFFFF"/>
                </a:solidFill>
                <a:latin typeface="DIN 2014"/>
                <a:cs typeface="DIN 2014"/>
              </a:rPr>
              <a:t> </a:t>
            </a:r>
            <a:r>
              <a:rPr sz="950" spc="10" dirty="0">
                <a:solidFill>
                  <a:srgbClr val="FFFFFF"/>
                </a:solidFill>
                <a:latin typeface="DIN 2014"/>
                <a:cs typeface="DIN 2014"/>
              </a:rPr>
              <a:t>Diskussion</a:t>
            </a:r>
            <a:r>
              <a:rPr sz="950" spc="25" dirty="0">
                <a:solidFill>
                  <a:srgbClr val="FFFFFF"/>
                </a:solidFill>
                <a:latin typeface="DIN 2014"/>
                <a:cs typeface="DIN 2014"/>
              </a:rPr>
              <a:t> </a:t>
            </a:r>
            <a:r>
              <a:rPr sz="950" spc="5" dirty="0">
                <a:solidFill>
                  <a:srgbClr val="FFFFFF"/>
                </a:solidFill>
                <a:latin typeface="DIN 2014"/>
                <a:cs typeface="DIN 2014"/>
              </a:rPr>
              <a:t>zu</a:t>
            </a:r>
            <a:r>
              <a:rPr sz="950" spc="30" dirty="0">
                <a:solidFill>
                  <a:srgbClr val="FFFFFF"/>
                </a:solidFill>
                <a:latin typeface="DIN 2014"/>
                <a:cs typeface="DIN 2014"/>
              </a:rPr>
              <a:t> </a:t>
            </a:r>
            <a:r>
              <a:rPr sz="950" spc="10" dirty="0">
                <a:solidFill>
                  <a:srgbClr val="FFFFFF"/>
                </a:solidFill>
                <a:latin typeface="DIN 2014"/>
                <a:cs typeface="DIN 2014"/>
              </a:rPr>
              <a:t>dem</a:t>
            </a:r>
            <a:r>
              <a:rPr sz="950" spc="25" dirty="0">
                <a:solidFill>
                  <a:srgbClr val="FFFFFF"/>
                </a:solidFill>
                <a:latin typeface="DIN 2014"/>
                <a:cs typeface="DIN 2014"/>
              </a:rPr>
              <a:t> </a:t>
            </a:r>
            <a:r>
              <a:rPr sz="950" spc="15" dirty="0">
                <a:solidFill>
                  <a:srgbClr val="FFFFFF"/>
                </a:solidFill>
                <a:latin typeface="DIN 2014"/>
                <a:cs typeface="DIN 2014"/>
              </a:rPr>
              <a:t>Thema!</a:t>
            </a:r>
            <a:endParaRPr sz="950">
              <a:latin typeface="DIN 2014"/>
              <a:cs typeface="DIN 2014"/>
            </a:endParaRPr>
          </a:p>
          <a:p>
            <a:pPr>
              <a:lnSpc>
                <a:spcPct val="100000"/>
              </a:lnSpc>
              <a:spcBef>
                <a:spcPts val="25"/>
              </a:spcBef>
            </a:pPr>
            <a:endParaRPr sz="1000">
              <a:latin typeface="DIN 2014"/>
              <a:cs typeface="DIN 2014"/>
            </a:endParaRPr>
          </a:p>
          <a:p>
            <a:pPr marL="179705" marR="169545">
              <a:lnSpc>
                <a:spcPct val="113999"/>
              </a:lnSpc>
            </a:pPr>
            <a:r>
              <a:rPr sz="950" spc="10" dirty="0">
                <a:solidFill>
                  <a:srgbClr val="FFFFFF"/>
                </a:solidFill>
                <a:latin typeface="DIN 2014"/>
                <a:cs typeface="DIN 2014"/>
              </a:rPr>
              <a:t>Hier</a:t>
            </a:r>
            <a:r>
              <a:rPr sz="950" spc="35" dirty="0">
                <a:solidFill>
                  <a:srgbClr val="FFFFFF"/>
                </a:solidFill>
                <a:latin typeface="DIN 2014"/>
                <a:cs typeface="DIN 2014"/>
              </a:rPr>
              <a:t> </a:t>
            </a:r>
            <a:r>
              <a:rPr sz="950" spc="-5" dirty="0">
                <a:solidFill>
                  <a:srgbClr val="FFFFFF"/>
                </a:solidFill>
                <a:latin typeface="DIN 2014"/>
                <a:cs typeface="DIN 2014"/>
              </a:rPr>
              <a:t>findet</a:t>
            </a:r>
            <a:r>
              <a:rPr sz="950" spc="40" dirty="0">
                <a:solidFill>
                  <a:srgbClr val="FFFFFF"/>
                </a:solidFill>
                <a:latin typeface="DIN 2014"/>
                <a:cs typeface="DIN 2014"/>
              </a:rPr>
              <a:t> </a:t>
            </a:r>
            <a:r>
              <a:rPr sz="950" spc="10" dirty="0">
                <a:solidFill>
                  <a:srgbClr val="FFFFFF"/>
                </a:solidFill>
                <a:latin typeface="DIN 2014"/>
                <a:cs typeface="DIN 2014"/>
              </a:rPr>
              <a:t>ihr</a:t>
            </a:r>
            <a:r>
              <a:rPr sz="950" spc="40" dirty="0">
                <a:solidFill>
                  <a:srgbClr val="FFFFFF"/>
                </a:solidFill>
                <a:latin typeface="DIN 2014"/>
                <a:cs typeface="DIN 2014"/>
              </a:rPr>
              <a:t> </a:t>
            </a:r>
            <a:r>
              <a:rPr sz="950" spc="10" dirty="0">
                <a:solidFill>
                  <a:srgbClr val="FFFFFF"/>
                </a:solidFill>
                <a:latin typeface="DIN 2014"/>
                <a:cs typeface="DIN 2014"/>
              </a:rPr>
              <a:t>auch</a:t>
            </a:r>
            <a:r>
              <a:rPr sz="950" spc="40" dirty="0">
                <a:solidFill>
                  <a:srgbClr val="FFFFFF"/>
                </a:solidFill>
                <a:latin typeface="DIN 2014"/>
                <a:cs typeface="DIN 2014"/>
              </a:rPr>
              <a:t> </a:t>
            </a:r>
            <a:r>
              <a:rPr sz="950" spc="10" dirty="0">
                <a:solidFill>
                  <a:srgbClr val="FFFFFF"/>
                </a:solidFill>
                <a:latin typeface="DIN 2014"/>
                <a:cs typeface="DIN 2014"/>
              </a:rPr>
              <a:t>noch</a:t>
            </a:r>
            <a:r>
              <a:rPr sz="950" spc="35" dirty="0">
                <a:solidFill>
                  <a:srgbClr val="FFFFFF"/>
                </a:solidFill>
                <a:latin typeface="DIN 2014"/>
                <a:cs typeface="DIN 2014"/>
              </a:rPr>
              <a:t> </a:t>
            </a:r>
            <a:r>
              <a:rPr sz="950" spc="10" dirty="0">
                <a:solidFill>
                  <a:srgbClr val="FFFFFF"/>
                </a:solidFill>
                <a:latin typeface="DIN 2014"/>
                <a:cs typeface="DIN 2014"/>
              </a:rPr>
              <a:t>die</a:t>
            </a:r>
            <a:r>
              <a:rPr sz="950" spc="40" dirty="0">
                <a:solidFill>
                  <a:srgbClr val="FFFFFF"/>
                </a:solidFill>
                <a:latin typeface="DIN 2014"/>
                <a:cs typeface="DIN 2014"/>
              </a:rPr>
              <a:t> </a:t>
            </a:r>
            <a:r>
              <a:rPr sz="950" spc="10" dirty="0">
                <a:solidFill>
                  <a:srgbClr val="FFFFFF"/>
                </a:solidFill>
                <a:latin typeface="DIN 2014"/>
                <a:cs typeface="DIN 2014"/>
              </a:rPr>
              <a:t>neusten</a:t>
            </a:r>
            <a:r>
              <a:rPr sz="950" spc="40" dirty="0">
                <a:solidFill>
                  <a:srgbClr val="FFFFFF"/>
                </a:solidFill>
                <a:latin typeface="DIN 2014"/>
                <a:cs typeface="DIN 2014"/>
              </a:rPr>
              <a:t> </a:t>
            </a:r>
            <a:r>
              <a:rPr sz="950" spc="10" dirty="0">
                <a:solidFill>
                  <a:srgbClr val="FFFFFF"/>
                </a:solidFill>
                <a:latin typeface="DIN 2014"/>
                <a:cs typeface="DIN 2014"/>
              </a:rPr>
              <a:t>Infos</a:t>
            </a:r>
            <a:r>
              <a:rPr sz="950" spc="40" dirty="0">
                <a:solidFill>
                  <a:srgbClr val="FFFFFF"/>
                </a:solidFill>
                <a:latin typeface="DIN 2014"/>
                <a:cs typeface="DIN 2014"/>
              </a:rPr>
              <a:t> </a:t>
            </a:r>
            <a:r>
              <a:rPr sz="950" spc="5" dirty="0">
                <a:solidFill>
                  <a:srgbClr val="FFFFFF"/>
                </a:solidFill>
                <a:latin typeface="DIN 2014"/>
                <a:cs typeface="DIN 2014"/>
              </a:rPr>
              <a:t>zu</a:t>
            </a:r>
            <a:r>
              <a:rPr sz="950" spc="40" dirty="0">
                <a:solidFill>
                  <a:srgbClr val="FFFFFF"/>
                </a:solidFill>
                <a:latin typeface="DIN 2014"/>
                <a:cs typeface="DIN 2014"/>
              </a:rPr>
              <a:t> </a:t>
            </a:r>
            <a:r>
              <a:rPr sz="950" spc="10" dirty="0">
                <a:solidFill>
                  <a:srgbClr val="FFFFFF"/>
                </a:solidFill>
                <a:latin typeface="DIN 2014"/>
                <a:cs typeface="DIN 2014"/>
              </a:rPr>
              <a:t>den</a:t>
            </a:r>
            <a:r>
              <a:rPr sz="950" spc="35" dirty="0">
                <a:solidFill>
                  <a:srgbClr val="FFFFFF"/>
                </a:solidFill>
                <a:latin typeface="DIN 2014"/>
                <a:cs typeface="DIN 2014"/>
              </a:rPr>
              <a:t> </a:t>
            </a:r>
            <a:r>
              <a:rPr sz="950" spc="10" dirty="0">
                <a:solidFill>
                  <a:srgbClr val="FFFFFF"/>
                </a:solidFill>
                <a:latin typeface="DIN 2014"/>
                <a:cs typeface="DIN 2014"/>
              </a:rPr>
              <a:t>Reparaturarbeiten </a:t>
            </a:r>
            <a:r>
              <a:rPr sz="950" spc="-220" dirty="0">
                <a:solidFill>
                  <a:srgbClr val="FFFFFF"/>
                </a:solidFill>
                <a:latin typeface="DIN 2014"/>
                <a:cs typeface="DIN 2014"/>
              </a:rPr>
              <a:t> </a:t>
            </a:r>
            <a:r>
              <a:rPr sz="950" spc="10" dirty="0">
                <a:solidFill>
                  <a:srgbClr val="FFFFFF"/>
                </a:solidFill>
                <a:latin typeface="DIN 2014"/>
                <a:cs typeface="DIN 2014"/>
              </a:rPr>
              <a:t>auf</a:t>
            </a:r>
            <a:r>
              <a:rPr sz="950" spc="30" dirty="0">
                <a:solidFill>
                  <a:srgbClr val="FFFFFF"/>
                </a:solidFill>
                <a:latin typeface="DIN 2014"/>
                <a:cs typeface="DIN 2014"/>
              </a:rPr>
              <a:t> </a:t>
            </a:r>
            <a:r>
              <a:rPr sz="950" spc="10" dirty="0">
                <a:solidFill>
                  <a:srgbClr val="FFFFFF"/>
                </a:solidFill>
                <a:latin typeface="DIN 2014"/>
                <a:cs typeface="DIN 2014"/>
              </a:rPr>
              <a:t>der</a:t>
            </a:r>
            <a:r>
              <a:rPr sz="950" spc="35" dirty="0">
                <a:solidFill>
                  <a:srgbClr val="FFFFFF"/>
                </a:solidFill>
                <a:latin typeface="DIN 2014"/>
                <a:cs typeface="DIN 2014"/>
              </a:rPr>
              <a:t> </a:t>
            </a:r>
            <a:r>
              <a:rPr sz="950" spc="10" dirty="0">
                <a:solidFill>
                  <a:srgbClr val="FFFFFF"/>
                </a:solidFill>
                <a:latin typeface="DIN 2014"/>
                <a:cs typeface="DIN 2014"/>
              </a:rPr>
              <a:t>Strecke:</a:t>
            </a:r>
            <a:endParaRPr sz="950">
              <a:latin typeface="DIN 2014"/>
              <a:cs typeface="DIN 2014"/>
            </a:endParaRPr>
          </a:p>
          <a:p>
            <a:pPr marL="179705">
              <a:lnSpc>
                <a:spcPct val="100000"/>
              </a:lnSpc>
              <a:spcBef>
                <a:spcPts val="160"/>
              </a:spcBef>
            </a:pPr>
            <a:r>
              <a:rPr sz="950" b="1" spc="10" dirty="0">
                <a:solidFill>
                  <a:srgbClr val="007B84"/>
                </a:solidFill>
                <a:latin typeface="DIN 2014 Bold"/>
                <a:cs typeface="DIN 2014 Bold"/>
              </a:rPr>
              <a:t>[Link</a:t>
            </a:r>
            <a:r>
              <a:rPr sz="950" b="1" spc="25" dirty="0">
                <a:solidFill>
                  <a:srgbClr val="007B84"/>
                </a:solidFill>
                <a:latin typeface="DIN 2014 Bold"/>
                <a:cs typeface="DIN 2014 Bold"/>
              </a:rPr>
              <a:t> </a:t>
            </a:r>
            <a:r>
              <a:rPr sz="950" b="1" spc="5" dirty="0">
                <a:solidFill>
                  <a:srgbClr val="007B84"/>
                </a:solidFill>
                <a:latin typeface="DIN 2014 Bold"/>
                <a:cs typeface="DIN 2014 Bold"/>
              </a:rPr>
              <a:t>zu</a:t>
            </a:r>
            <a:r>
              <a:rPr sz="950" b="1" spc="30" dirty="0">
                <a:solidFill>
                  <a:srgbClr val="007B84"/>
                </a:solidFill>
                <a:latin typeface="DIN 2014 Bold"/>
                <a:cs typeface="DIN 2014 Bold"/>
              </a:rPr>
              <a:t> </a:t>
            </a:r>
            <a:r>
              <a:rPr sz="950" b="1" spc="10" dirty="0">
                <a:solidFill>
                  <a:srgbClr val="007B84"/>
                </a:solidFill>
                <a:latin typeface="DIN 2014 Bold"/>
                <a:cs typeface="DIN 2014 Bold"/>
              </a:rPr>
              <a:t>einem</a:t>
            </a:r>
            <a:r>
              <a:rPr sz="950" b="1" spc="30" dirty="0">
                <a:solidFill>
                  <a:srgbClr val="007B84"/>
                </a:solidFill>
                <a:latin typeface="DIN 2014 Bold"/>
                <a:cs typeface="DIN 2014 Bold"/>
              </a:rPr>
              <a:t> </a:t>
            </a:r>
            <a:r>
              <a:rPr sz="950" b="1" spc="10" dirty="0">
                <a:solidFill>
                  <a:srgbClr val="007B84"/>
                </a:solidFill>
                <a:latin typeface="DIN 2014 Bold"/>
                <a:cs typeface="DIN 2014 Bold"/>
              </a:rPr>
              <a:t>anderen</a:t>
            </a:r>
            <a:r>
              <a:rPr sz="950" b="1" spc="30" dirty="0">
                <a:solidFill>
                  <a:srgbClr val="007B84"/>
                </a:solidFill>
                <a:latin typeface="DIN 2014 Bold"/>
                <a:cs typeface="DIN 2014 Bold"/>
              </a:rPr>
              <a:t> </a:t>
            </a:r>
            <a:r>
              <a:rPr sz="950" b="1" spc="10" dirty="0">
                <a:solidFill>
                  <a:srgbClr val="007B84"/>
                </a:solidFill>
                <a:latin typeface="DIN 2014 Bold"/>
                <a:cs typeface="DIN 2014 Bold"/>
              </a:rPr>
              <a:t>Beitrag</a:t>
            </a:r>
            <a:r>
              <a:rPr sz="950" b="1" spc="30" dirty="0">
                <a:solidFill>
                  <a:srgbClr val="007B84"/>
                </a:solidFill>
                <a:latin typeface="DIN 2014 Bold"/>
                <a:cs typeface="DIN 2014 Bold"/>
              </a:rPr>
              <a:t> </a:t>
            </a:r>
            <a:r>
              <a:rPr sz="950" b="1" spc="10" dirty="0">
                <a:solidFill>
                  <a:srgbClr val="007B84"/>
                </a:solidFill>
                <a:latin typeface="DIN 2014 Bold"/>
                <a:cs typeface="DIN 2014 Bold"/>
              </a:rPr>
              <a:t>des</a:t>
            </a:r>
            <a:r>
              <a:rPr sz="950" b="1" spc="30" dirty="0">
                <a:solidFill>
                  <a:srgbClr val="007B84"/>
                </a:solidFill>
                <a:latin typeface="DIN 2014 Bold"/>
                <a:cs typeface="DIN 2014 Bold"/>
              </a:rPr>
              <a:t> </a:t>
            </a:r>
            <a:r>
              <a:rPr sz="950" b="1" spc="15" dirty="0">
                <a:solidFill>
                  <a:srgbClr val="007B84"/>
                </a:solidFill>
                <a:latin typeface="DIN 2014 Bold"/>
                <a:cs typeface="DIN 2014 Bold"/>
              </a:rPr>
              <a:t>Medienpartners]</a:t>
            </a:r>
            <a:endParaRPr sz="950">
              <a:latin typeface="DIN 2014 Bold"/>
              <a:cs typeface="DIN 2014 Bold"/>
            </a:endParaRPr>
          </a:p>
        </p:txBody>
      </p:sp>
      <p:sp>
        <p:nvSpPr>
          <p:cNvPr id="13" name="object 13"/>
          <p:cNvSpPr txBox="1"/>
          <p:nvPr/>
        </p:nvSpPr>
        <p:spPr>
          <a:xfrm>
            <a:off x="4622406" y="2408402"/>
            <a:ext cx="3960495" cy="2448560"/>
          </a:xfrm>
          <a:prstGeom prst="rect">
            <a:avLst/>
          </a:prstGeom>
          <a:solidFill>
            <a:srgbClr val="007B84"/>
          </a:solidFill>
        </p:spPr>
        <p:txBody>
          <a:bodyPr vert="horz" wrap="square" lIns="0" tIns="1270" rIns="0" bIns="0" rtlCol="0">
            <a:spAutoFit/>
          </a:bodyPr>
          <a:lstStyle/>
          <a:p>
            <a:pPr>
              <a:lnSpc>
                <a:spcPct val="100000"/>
              </a:lnSpc>
              <a:spcBef>
                <a:spcPts val="10"/>
              </a:spcBef>
            </a:pPr>
            <a:endParaRPr sz="900">
              <a:latin typeface="Times New Roman"/>
              <a:cs typeface="Times New Roman"/>
            </a:endParaRPr>
          </a:p>
          <a:p>
            <a:pPr marL="179705" marR="300355">
              <a:lnSpc>
                <a:spcPct val="113999"/>
              </a:lnSpc>
            </a:pPr>
            <a:r>
              <a:rPr sz="950" spc="10" dirty="0">
                <a:solidFill>
                  <a:srgbClr val="FFFFFF"/>
                </a:solidFill>
                <a:latin typeface="DIN 2014"/>
                <a:cs typeface="DIN 2014"/>
              </a:rPr>
              <a:t>Hallo</a:t>
            </a:r>
            <a:r>
              <a:rPr sz="950" spc="35" dirty="0">
                <a:solidFill>
                  <a:srgbClr val="FFFFFF"/>
                </a:solidFill>
                <a:latin typeface="DIN 2014"/>
                <a:cs typeface="DIN 2014"/>
              </a:rPr>
              <a:t> </a:t>
            </a:r>
            <a:r>
              <a:rPr sz="950" b="1" spc="10" dirty="0">
                <a:solidFill>
                  <a:srgbClr val="00AE9D"/>
                </a:solidFill>
                <a:latin typeface="DIN 2014 Bold"/>
                <a:cs typeface="DIN 2014 Bold"/>
              </a:rPr>
              <a:t>[Nutzer]</a:t>
            </a:r>
            <a:r>
              <a:rPr sz="950" spc="10" dirty="0">
                <a:solidFill>
                  <a:srgbClr val="FFFFFF"/>
                </a:solidFill>
                <a:latin typeface="DIN 2014"/>
                <a:cs typeface="DIN 2014"/>
              </a:rPr>
              <a:t>!</a:t>
            </a:r>
            <a:r>
              <a:rPr sz="950" spc="40" dirty="0">
                <a:solidFill>
                  <a:srgbClr val="FFFFFF"/>
                </a:solidFill>
                <a:latin typeface="DIN 2014"/>
                <a:cs typeface="DIN 2014"/>
              </a:rPr>
              <a:t> </a:t>
            </a:r>
            <a:r>
              <a:rPr sz="950" spc="10" dirty="0">
                <a:solidFill>
                  <a:srgbClr val="FFFFFF"/>
                </a:solidFill>
                <a:latin typeface="DIN 2014"/>
                <a:cs typeface="DIN 2014"/>
              </a:rPr>
              <a:t>Meinst</a:t>
            </a:r>
            <a:r>
              <a:rPr sz="950" spc="35" dirty="0">
                <a:solidFill>
                  <a:srgbClr val="FFFFFF"/>
                </a:solidFill>
                <a:latin typeface="DIN 2014"/>
                <a:cs typeface="DIN 2014"/>
              </a:rPr>
              <a:t> </a:t>
            </a:r>
            <a:r>
              <a:rPr sz="950" spc="5" dirty="0">
                <a:solidFill>
                  <a:srgbClr val="FFFFFF"/>
                </a:solidFill>
                <a:latin typeface="DIN 2014"/>
                <a:cs typeface="DIN 2014"/>
              </a:rPr>
              <a:t>du</a:t>
            </a:r>
            <a:r>
              <a:rPr sz="950" spc="40" dirty="0">
                <a:solidFill>
                  <a:srgbClr val="FFFFFF"/>
                </a:solidFill>
                <a:latin typeface="DIN 2014"/>
                <a:cs typeface="DIN 2014"/>
              </a:rPr>
              <a:t> </a:t>
            </a:r>
            <a:r>
              <a:rPr sz="950" spc="10" dirty="0">
                <a:solidFill>
                  <a:srgbClr val="FFFFFF"/>
                </a:solidFill>
                <a:latin typeface="DIN 2014"/>
                <a:cs typeface="DIN 2014"/>
              </a:rPr>
              <a:t>damit,</a:t>
            </a:r>
            <a:r>
              <a:rPr sz="950" spc="35" dirty="0">
                <a:solidFill>
                  <a:srgbClr val="FFFFFF"/>
                </a:solidFill>
                <a:latin typeface="DIN 2014"/>
                <a:cs typeface="DIN 2014"/>
              </a:rPr>
              <a:t> </a:t>
            </a:r>
            <a:r>
              <a:rPr sz="950" spc="10" dirty="0">
                <a:solidFill>
                  <a:srgbClr val="FFFFFF"/>
                </a:solidFill>
                <a:latin typeface="DIN 2014"/>
                <a:cs typeface="DIN 2014"/>
              </a:rPr>
              <a:t>dass</a:t>
            </a:r>
            <a:r>
              <a:rPr sz="950" spc="40" dirty="0">
                <a:solidFill>
                  <a:srgbClr val="FFFFFF"/>
                </a:solidFill>
                <a:latin typeface="DIN 2014"/>
                <a:cs typeface="DIN 2014"/>
              </a:rPr>
              <a:t> </a:t>
            </a:r>
            <a:r>
              <a:rPr sz="950" spc="5" dirty="0">
                <a:solidFill>
                  <a:srgbClr val="FFFFFF"/>
                </a:solidFill>
                <a:latin typeface="DIN 2014"/>
                <a:cs typeface="DIN 2014"/>
              </a:rPr>
              <a:t>in</a:t>
            </a:r>
            <a:r>
              <a:rPr sz="950" spc="35" dirty="0">
                <a:solidFill>
                  <a:srgbClr val="FFFFFF"/>
                </a:solidFill>
                <a:latin typeface="DIN 2014"/>
                <a:cs typeface="DIN 2014"/>
              </a:rPr>
              <a:t> </a:t>
            </a:r>
            <a:r>
              <a:rPr sz="950" spc="10" dirty="0">
                <a:solidFill>
                  <a:srgbClr val="FFFFFF"/>
                </a:solidFill>
                <a:latin typeface="DIN 2014"/>
                <a:cs typeface="DIN 2014"/>
              </a:rPr>
              <a:t>der</a:t>
            </a:r>
            <a:r>
              <a:rPr sz="950" spc="40" dirty="0">
                <a:solidFill>
                  <a:srgbClr val="FFFFFF"/>
                </a:solidFill>
                <a:latin typeface="DIN 2014"/>
                <a:cs typeface="DIN 2014"/>
              </a:rPr>
              <a:t> </a:t>
            </a:r>
            <a:r>
              <a:rPr sz="950" spc="10" dirty="0">
                <a:solidFill>
                  <a:srgbClr val="FFFFFF"/>
                </a:solidFill>
                <a:latin typeface="DIN 2014"/>
                <a:cs typeface="DIN 2014"/>
              </a:rPr>
              <a:t>Grippezeit</a:t>
            </a:r>
            <a:r>
              <a:rPr sz="950" spc="40" dirty="0">
                <a:solidFill>
                  <a:srgbClr val="FFFFFF"/>
                </a:solidFill>
                <a:latin typeface="DIN 2014"/>
                <a:cs typeface="DIN 2014"/>
              </a:rPr>
              <a:t> </a:t>
            </a:r>
            <a:r>
              <a:rPr sz="950" spc="10" dirty="0">
                <a:solidFill>
                  <a:srgbClr val="FFFFFF"/>
                </a:solidFill>
                <a:latin typeface="DIN 2014"/>
                <a:cs typeface="DIN 2014"/>
              </a:rPr>
              <a:t>sonst</a:t>
            </a:r>
            <a:r>
              <a:rPr sz="950" spc="35" dirty="0">
                <a:solidFill>
                  <a:srgbClr val="FFFFFF"/>
                </a:solidFill>
                <a:latin typeface="DIN 2014"/>
                <a:cs typeface="DIN 2014"/>
              </a:rPr>
              <a:t> </a:t>
            </a:r>
            <a:r>
              <a:rPr sz="950" spc="15" dirty="0">
                <a:solidFill>
                  <a:srgbClr val="FFFFFF"/>
                </a:solidFill>
                <a:latin typeface="DIN 2014"/>
                <a:cs typeface="DIN 2014"/>
              </a:rPr>
              <a:t>auch </a:t>
            </a:r>
            <a:r>
              <a:rPr sz="950" spc="-220" dirty="0">
                <a:solidFill>
                  <a:srgbClr val="FFFFFF"/>
                </a:solidFill>
                <a:latin typeface="DIN 2014"/>
                <a:cs typeface="DIN 2014"/>
              </a:rPr>
              <a:t> </a:t>
            </a:r>
            <a:r>
              <a:rPr sz="950" spc="10" dirty="0">
                <a:solidFill>
                  <a:srgbClr val="FFFFFF"/>
                </a:solidFill>
                <a:latin typeface="DIN 2014"/>
                <a:cs typeface="DIN 2014"/>
              </a:rPr>
              <a:t>nicht</a:t>
            </a:r>
            <a:r>
              <a:rPr sz="950" spc="30" dirty="0">
                <a:solidFill>
                  <a:srgbClr val="FFFFFF"/>
                </a:solidFill>
                <a:latin typeface="DIN 2014"/>
                <a:cs typeface="DIN 2014"/>
              </a:rPr>
              <a:t> </a:t>
            </a:r>
            <a:r>
              <a:rPr sz="950" spc="10" dirty="0">
                <a:solidFill>
                  <a:srgbClr val="FFFFFF"/>
                </a:solidFill>
                <a:latin typeface="DIN 2014"/>
                <a:cs typeface="DIN 2014"/>
              </a:rPr>
              <a:t>solche</a:t>
            </a:r>
            <a:r>
              <a:rPr sz="950" spc="35" dirty="0">
                <a:solidFill>
                  <a:srgbClr val="FFFFFF"/>
                </a:solidFill>
                <a:latin typeface="DIN 2014"/>
                <a:cs typeface="DIN 2014"/>
              </a:rPr>
              <a:t> </a:t>
            </a:r>
            <a:r>
              <a:rPr sz="950" spc="10" dirty="0">
                <a:solidFill>
                  <a:srgbClr val="FFFFFF"/>
                </a:solidFill>
                <a:latin typeface="DIN 2014"/>
                <a:cs typeface="DIN 2014"/>
              </a:rPr>
              <a:t>Maßnahmen</a:t>
            </a:r>
            <a:r>
              <a:rPr sz="950" spc="35" dirty="0">
                <a:solidFill>
                  <a:srgbClr val="FFFFFF"/>
                </a:solidFill>
                <a:latin typeface="DIN 2014"/>
                <a:cs typeface="DIN 2014"/>
              </a:rPr>
              <a:t> </a:t>
            </a:r>
            <a:r>
              <a:rPr sz="950" spc="10" dirty="0">
                <a:solidFill>
                  <a:srgbClr val="FFFFFF"/>
                </a:solidFill>
                <a:latin typeface="DIN 2014"/>
                <a:cs typeface="DIN 2014"/>
              </a:rPr>
              <a:t>getroffen</a:t>
            </a:r>
            <a:r>
              <a:rPr sz="950" spc="35" dirty="0">
                <a:solidFill>
                  <a:srgbClr val="FFFFFF"/>
                </a:solidFill>
                <a:latin typeface="DIN 2014"/>
                <a:cs typeface="DIN 2014"/>
              </a:rPr>
              <a:t> </a:t>
            </a:r>
            <a:r>
              <a:rPr sz="950" spc="15" dirty="0">
                <a:solidFill>
                  <a:srgbClr val="FFFFFF"/>
                </a:solidFill>
                <a:latin typeface="DIN 2014"/>
                <a:cs typeface="DIN 2014"/>
              </a:rPr>
              <a:t>wurden?</a:t>
            </a:r>
            <a:endParaRPr sz="950">
              <a:latin typeface="DIN 2014"/>
              <a:cs typeface="DIN 2014"/>
            </a:endParaRPr>
          </a:p>
          <a:p>
            <a:pPr>
              <a:lnSpc>
                <a:spcPct val="100000"/>
              </a:lnSpc>
              <a:spcBef>
                <a:spcPts val="25"/>
              </a:spcBef>
            </a:pPr>
            <a:endParaRPr sz="1000">
              <a:latin typeface="DIN 2014"/>
              <a:cs typeface="DIN 2014"/>
            </a:endParaRPr>
          </a:p>
          <a:p>
            <a:pPr marL="179705" marR="179070">
              <a:lnSpc>
                <a:spcPct val="113999"/>
              </a:lnSpc>
            </a:pPr>
            <a:r>
              <a:rPr sz="950" b="1" spc="10" dirty="0">
                <a:solidFill>
                  <a:srgbClr val="00AE9D"/>
                </a:solidFill>
                <a:latin typeface="DIN 2014 Bold"/>
                <a:cs typeface="DIN 2014 Bold"/>
              </a:rPr>
              <a:t>[Nutzerin]</a:t>
            </a:r>
            <a:r>
              <a:rPr sz="950" b="1" spc="35" dirty="0">
                <a:solidFill>
                  <a:srgbClr val="00AE9D"/>
                </a:solidFill>
                <a:latin typeface="DIN 2014 Bold"/>
                <a:cs typeface="DIN 2014 Bold"/>
              </a:rPr>
              <a:t> </a:t>
            </a:r>
            <a:r>
              <a:rPr sz="950" spc="10" dirty="0">
                <a:solidFill>
                  <a:srgbClr val="FFFFFF"/>
                </a:solidFill>
                <a:latin typeface="DIN 2014"/>
                <a:cs typeface="DIN 2014"/>
              </a:rPr>
              <a:t>Ja,</a:t>
            </a:r>
            <a:r>
              <a:rPr sz="950" spc="35" dirty="0">
                <a:solidFill>
                  <a:srgbClr val="FFFFFF"/>
                </a:solidFill>
                <a:latin typeface="DIN 2014"/>
                <a:cs typeface="DIN 2014"/>
              </a:rPr>
              <a:t> </a:t>
            </a:r>
            <a:r>
              <a:rPr sz="950" spc="5" dirty="0">
                <a:solidFill>
                  <a:srgbClr val="FFFFFF"/>
                </a:solidFill>
                <a:latin typeface="DIN 2014"/>
                <a:cs typeface="DIN 2014"/>
              </a:rPr>
              <a:t>so</a:t>
            </a:r>
            <a:r>
              <a:rPr sz="950" spc="40" dirty="0">
                <a:solidFill>
                  <a:srgbClr val="FFFFFF"/>
                </a:solidFill>
                <a:latin typeface="DIN 2014"/>
                <a:cs typeface="DIN 2014"/>
              </a:rPr>
              <a:t> </a:t>
            </a:r>
            <a:r>
              <a:rPr sz="950" spc="10" dirty="0">
                <a:solidFill>
                  <a:srgbClr val="FFFFFF"/>
                </a:solidFill>
                <a:latin typeface="DIN 2014"/>
                <a:cs typeface="DIN 2014"/>
              </a:rPr>
              <a:t>ist</a:t>
            </a:r>
            <a:r>
              <a:rPr sz="950" spc="35" dirty="0">
                <a:solidFill>
                  <a:srgbClr val="FFFFFF"/>
                </a:solidFill>
                <a:latin typeface="DIN 2014"/>
                <a:cs typeface="DIN 2014"/>
              </a:rPr>
              <a:t> </a:t>
            </a:r>
            <a:r>
              <a:rPr sz="950" spc="10" dirty="0">
                <a:solidFill>
                  <a:srgbClr val="FFFFFF"/>
                </a:solidFill>
                <a:latin typeface="DIN 2014"/>
                <a:cs typeface="DIN 2014"/>
              </a:rPr>
              <a:t>die</a:t>
            </a:r>
            <a:r>
              <a:rPr sz="950" spc="40" dirty="0">
                <a:solidFill>
                  <a:srgbClr val="FFFFFF"/>
                </a:solidFill>
                <a:latin typeface="DIN 2014"/>
                <a:cs typeface="DIN 2014"/>
              </a:rPr>
              <a:t> </a:t>
            </a:r>
            <a:r>
              <a:rPr sz="950" spc="10" dirty="0">
                <a:solidFill>
                  <a:srgbClr val="FFFFFF"/>
                </a:solidFill>
                <a:latin typeface="DIN 2014"/>
                <a:cs typeface="DIN 2014"/>
              </a:rPr>
              <a:t>Ausrichtung</a:t>
            </a:r>
            <a:r>
              <a:rPr sz="950" spc="35" dirty="0">
                <a:solidFill>
                  <a:srgbClr val="FFFFFF"/>
                </a:solidFill>
                <a:latin typeface="DIN 2014"/>
                <a:cs typeface="DIN 2014"/>
              </a:rPr>
              <a:t> </a:t>
            </a:r>
            <a:r>
              <a:rPr sz="950" spc="10" dirty="0">
                <a:solidFill>
                  <a:srgbClr val="FFFFFF"/>
                </a:solidFill>
                <a:latin typeface="DIN 2014"/>
                <a:cs typeface="DIN 2014"/>
              </a:rPr>
              <a:t>des</a:t>
            </a:r>
            <a:r>
              <a:rPr sz="950" spc="40" dirty="0">
                <a:solidFill>
                  <a:srgbClr val="FFFFFF"/>
                </a:solidFill>
                <a:latin typeface="DIN 2014"/>
                <a:cs typeface="DIN 2014"/>
              </a:rPr>
              <a:t> </a:t>
            </a:r>
            <a:r>
              <a:rPr sz="950" spc="10" dirty="0">
                <a:solidFill>
                  <a:srgbClr val="FFFFFF"/>
                </a:solidFill>
                <a:latin typeface="DIN 2014"/>
                <a:cs typeface="DIN 2014"/>
              </a:rPr>
              <a:t>Projekts.</a:t>
            </a:r>
            <a:r>
              <a:rPr sz="950" spc="35" dirty="0">
                <a:solidFill>
                  <a:srgbClr val="FFFFFF"/>
                </a:solidFill>
                <a:latin typeface="DIN 2014"/>
                <a:cs typeface="DIN 2014"/>
              </a:rPr>
              <a:t> </a:t>
            </a:r>
            <a:r>
              <a:rPr sz="950" spc="5" dirty="0">
                <a:solidFill>
                  <a:srgbClr val="FFFFFF"/>
                </a:solidFill>
                <a:latin typeface="DIN 2014"/>
                <a:cs typeface="DIN 2014"/>
              </a:rPr>
              <a:t>Es</a:t>
            </a:r>
            <a:r>
              <a:rPr sz="950" spc="35" dirty="0">
                <a:solidFill>
                  <a:srgbClr val="FFFFFF"/>
                </a:solidFill>
                <a:latin typeface="DIN 2014"/>
                <a:cs typeface="DIN 2014"/>
              </a:rPr>
              <a:t> </a:t>
            </a:r>
            <a:r>
              <a:rPr sz="950" spc="10" dirty="0">
                <a:solidFill>
                  <a:srgbClr val="FFFFFF"/>
                </a:solidFill>
                <a:latin typeface="DIN 2014"/>
                <a:cs typeface="DIN 2014"/>
              </a:rPr>
              <a:t>richtet</a:t>
            </a:r>
            <a:r>
              <a:rPr sz="950" spc="40" dirty="0">
                <a:solidFill>
                  <a:srgbClr val="FFFFFF"/>
                </a:solidFill>
                <a:latin typeface="DIN 2014"/>
                <a:cs typeface="DIN 2014"/>
              </a:rPr>
              <a:t> </a:t>
            </a:r>
            <a:r>
              <a:rPr sz="950" spc="15" dirty="0">
                <a:solidFill>
                  <a:srgbClr val="FFFFFF"/>
                </a:solidFill>
                <a:latin typeface="DIN 2014"/>
                <a:cs typeface="DIN 2014"/>
              </a:rPr>
              <a:t>sich </a:t>
            </a:r>
            <a:r>
              <a:rPr sz="950" spc="20" dirty="0">
                <a:solidFill>
                  <a:srgbClr val="FFFFFF"/>
                </a:solidFill>
                <a:latin typeface="DIN 2014"/>
                <a:cs typeface="DIN 2014"/>
              </a:rPr>
              <a:t> </a:t>
            </a:r>
            <a:r>
              <a:rPr sz="950" spc="10" dirty="0">
                <a:solidFill>
                  <a:srgbClr val="FFFFFF"/>
                </a:solidFill>
                <a:latin typeface="DIN 2014"/>
                <a:cs typeface="DIN 2014"/>
              </a:rPr>
              <a:t>nach</a:t>
            </a:r>
            <a:r>
              <a:rPr sz="950" spc="35" dirty="0">
                <a:solidFill>
                  <a:srgbClr val="FFFFFF"/>
                </a:solidFill>
                <a:latin typeface="DIN 2014"/>
                <a:cs typeface="DIN 2014"/>
              </a:rPr>
              <a:t> </a:t>
            </a:r>
            <a:r>
              <a:rPr sz="950" spc="10" dirty="0">
                <a:solidFill>
                  <a:srgbClr val="FFFFFF"/>
                </a:solidFill>
                <a:latin typeface="DIN 2014"/>
                <a:cs typeface="DIN 2014"/>
              </a:rPr>
              <a:t>eigener</a:t>
            </a:r>
            <a:r>
              <a:rPr sz="950" spc="40" dirty="0">
                <a:solidFill>
                  <a:srgbClr val="FFFFFF"/>
                </a:solidFill>
                <a:latin typeface="DIN 2014"/>
                <a:cs typeface="DIN 2014"/>
              </a:rPr>
              <a:t> </a:t>
            </a:r>
            <a:r>
              <a:rPr sz="950" spc="10" dirty="0">
                <a:solidFill>
                  <a:srgbClr val="FFFFFF"/>
                </a:solidFill>
                <a:latin typeface="DIN 2014"/>
                <a:cs typeface="DIN 2014"/>
              </a:rPr>
              <a:t>Aussage</a:t>
            </a:r>
            <a:r>
              <a:rPr sz="950" spc="35" dirty="0">
                <a:solidFill>
                  <a:srgbClr val="FFFFFF"/>
                </a:solidFill>
                <a:latin typeface="DIN 2014"/>
                <a:cs typeface="DIN 2014"/>
              </a:rPr>
              <a:t> </a:t>
            </a:r>
            <a:r>
              <a:rPr sz="950" spc="5" dirty="0">
                <a:solidFill>
                  <a:srgbClr val="FFFFFF"/>
                </a:solidFill>
                <a:latin typeface="DIN 2014"/>
                <a:cs typeface="DIN 2014"/>
              </a:rPr>
              <a:t>an</a:t>
            </a:r>
            <a:r>
              <a:rPr sz="950" spc="40" dirty="0">
                <a:solidFill>
                  <a:srgbClr val="FFFFFF"/>
                </a:solidFill>
                <a:latin typeface="DIN 2014"/>
                <a:cs typeface="DIN 2014"/>
              </a:rPr>
              <a:t> </a:t>
            </a:r>
            <a:r>
              <a:rPr sz="950" spc="5" dirty="0">
                <a:solidFill>
                  <a:srgbClr val="FFFFFF"/>
                </a:solidFill>
                <a:latin typeface="DIN 2014"/>
                <a:cs typeface="DIN 2014"/>
              </a:rPr>
              <a:t>Kinder,</a:t>
            </a:r>
            <a:r>
              <a:rPr sz="950" spc="40" dirty="0">
                <a:solidFill>
                  <a:srgbClr val="FFFFFF"/>
                </a:solidFill>
                <a:latin typeface="DIN 2014"/>
                <a:cs typeface="DIN 2014"/>
              </a:rPr>
              <a:t> </a:t>
            </a:r>
            <a:r>
              <a:rPr sz="950" spc="10" dirty="0">
                <a:solidFill>
                  <a:srgbClr val="FFFFFF"/>
                </a:solidFill>
                <a:latin typeface="DIN 2014"/>
                <a:cs typeface="DIN 2014"/>
              </a:rPr>
              <a:t>deren</a:t>
            </a:r>
            <a:r>
              <a:rPr sz="950" spc="35" dirty="0">
                <a:solidFill>
                  <a:srgbClr val="FFFFFF"/>
                </a:solidFill>
                <a:latin typeface="DIN 2014"/>
                <a:cs typeface="DIN 2014"/>
              </a:rPr>
              <a:t> </a:t>
            </a:r>
            <a:r>
              <a:rPr sz="950" spc="10" dirty="0">
                <a:solidFill>
                  <a:srgbClr val="FFFFFF"/>
                </a:solidFill>
                <a:latin typeface="DIN 2014"/>
                <a:cs typeface="DIN 2014"/>
              </a:rPr>
              <a:t>„Eltern</a:t>
            </a:r>
            <a:r>
              <a:rPr sz="950" spc="40" dirty="0">
                <a:solidFill>
                  <a:srgbClr val="FFFFFF"/>
                </a:solidFill>
                <a:latin typeface="DIN 2014"/>
                <a:cs typeface="DIN 2014"/>
              </a:rPr>
              <a:t> </a:t>
            </a:r>
            <a:r>
              <a:rPr sz="950" spc="10" dirty="0">
                <a:solidFill>
                  <a:srgbClr val="FFFFFF"/>
                </a:solidFill>
                <a:latin typeface="DIN 2014"/>
                <a:cs typeface="DIN 2014"/>
              </a:rPr>
              <a:t>nicht</a:t>
            </a:r>
            <a:r>
              <a:rPr sz="950" spc="40" dirty="0">
                <a:solidFill>
                  <a:srgbClr val="FFFFFF"/>
                </a:solidFill>
                <a:latin typeface="DIN 2014"/>
                <a:cs typeface="DIN 2014"/>
              </a:rPr>
              <a:t> </a:t>
            </a:r>
            <a:r>
              <a:rPr sz="950" spc="10" dirty="0">
                <a:solidFill>
                  <a:srgbClr val="FFFFFF"/>
                </a:solidFill>
                <a:latin typeface="DIN 2014"/>
                <a:cs typeface="DIN 2014"/>
              </a:rPr>
              <a:t>studiert</a:t>
            </a:r>
            <a:r>
              <a:rPr sz="950" spc="35" dirty="0">
                <a:solidFill>
                  <a:srgbClr val="FFFFFF"/>
                </a:solidFill>
                <a:latin typeface="DIN 2014"/>
                <a:cs typeface="DIN 2014"/>
              </a:rPr>
              <a:t> </a:t>
            </a:r>
            <a:r>
              <a:rPr sz="950" spc="15" dirty="0">
                <a:solidFill>
                  <a:srgbClr val="FFFFFF"/>
                </a:solidFill>
                <a:latin typeface="DIN 2014"/>
                <a:cs typeface="DIN 2014"/>
              </a:rPr>
              <a:t>haben </a:t>
            </a:r>
            <a:r>
              <a:rPr sz="950" spc="20" dirty="0">
                <a:solidFill>
                  <a:srgbClr val="FFFFFF"/>
                </a:solidFill>
                <a:latin typeface="DIN 2014"/>
                <a:cs typeface="DIN 2014"/>
              </a:rPr>
              <a:t> </a:t>
            </a:r>
            <a:r>
              <a:rPr sz="950" spc="10" dirty="0">
                <a:solidFill>
                  <a:srgbClr val="FFFFFF"/>
                </a:solidFill>
                <a:latin typeface="DIN 2014"/>
                <a:cs typeface="DIN 2014"/>
              </a:rPr>
              <a:t>und</a:t>
            </a:r>
            <a:r>
              <a:rPr sz="950" spc="35" dirty="0">
                <a:solidFill>
                  <a:srgbClr val="FFFFFF"/>
                </a:solidFill>
                <a:latin typeface="DIN 2014"/>
                <a:cs typeface="DIN 2014"/>
              </a:rPr>
              <a:t> </a:t>
            </a:r>
            <a:r>
              <a:rPr sz="950" spc="10" dirty="0">
                <a:solidFill>
                  <a:srgbClr val="FFFFFF"/>
                </a:solidFill>
                <a:latin typeface="DIN 2014"/>
                <a:cs typeface="DIN 2014"/>
              </a:rPr>
              <a:t>die</a:t>
            </a:r>
            <a:r>
              <a:rPr sz="950" spc="35" dirty="0">
                <a:solidFill>
                  <a:srgbClr val="FFFFFF"/>
                </a:solidFill>
                <a:latin typeface="DIN 2014"/>
                <a:cs typeface="DIN 2014"/>
              </a:rPr>
              <a:t> </a:t>
            </a:r>
            <a:r>
              <a:rPr sz="950" spc="10" dirty="0">
                <a:solidFill>
                  <a:srgbClr val="FFFFFF"/>
                </a:solidFill>
                <a:latin typeface="DIN 2014"/>
                <a:cs typeface="DIN 2014"/>
              </a:rPr>
              <a:t>ihre</a:t>
            </a:r>
            <a:r>
              <a:rPr sz="950" spc="35" dirty="0">
                <a:solidFill>
                  <a:srgbClr val="FFFFFF"/>
                </a:solidFill>
                <a:latin typeface="DIN 2014"/>
                <a:cs typeface="DIN 2014"/>
              </a:rPr>
              <a:t> </a:t>
            </a:r>
            <a:r>
              <a:rPr sz="950" spc="10" dirty="0">
                <a:solidFill>
                  <a:srgbClr val="FFFFFF"/>
                </a:solidFill>
                <a:latin typeface="DIN 2014"/>
                <a:cs typeface="DIN 2014"/>
              </a:rPr>
              <a:t>Kinder</a:t>
            </a:r>
            <a:r>
              <a:rPr sz="950" spc="35" dirty="0">
                <a:solidFill>
                  <a:srgbClr val="FFFFFF"/>
                </a:solidFill>
                <a:latin typeface="DIN 2014"/>
                <a:cs typeface="DIN 2014"/>
              </a:rPr>
              <a:t> </a:t>
            </a:r>
            <a:r>
              <a:rPr sz="950" spc="10" dirty="0">
                <a:solidFill>
                  <a:srgbClr val="FFFFFF"/>
                </a:solidFill>
                <a:latin typeface="DIN 2014"/>
                <a:cs typeface="DIN 2014"/>
              </a:rPr>
              <a:t>nicht</a:t>
            </a:r>
            <a:r>
              <a:rPr sz="950" spc="35" dirty="0">
                <a:solidFill>
                  <a:srgbClr val="FFFFFF"/>
                </a:solidFill>
                <a:latin typeface="DIN 2014"/>
                <a:cs typeface="DIN 2014"/>
              </a:rPr>
              <a:t> </a:t>
            </a:r>
            <a:r>
              <a:rPr sz="950" spc="10" dirty="0">
                <a:solidFill>
                  <a:srgbClr val="FFFFFF"/>
                </a:solidFill>
                <a:latin typeface="DIN 2014"/>
                <a:cs typeface="DIN 2014"/>
              </a:rPr>
              <a:t>immer</a:t>
            </a:r>
            <a:r>
              <a:rPr sz="950" spc="35" dirty="0">
                <a:solidFill>
                  <a:srgbClr val="FFFFFF"/>
                </a:solidFill>
                <a:latin typeface="DIN 2014"/>
                <a:cs typeface="DIN 2014"/>
              </a:rPr>
              <a:t> </a:t>
            </a:r>
            <a:r>
              <a:rPr sz="950" spc="5" dirty="0">
                <a:solidFill>
                  <a:srgbClr val="FFFFFF"/>
                </a:solidFill>
                <a:latin typeface="DIN 2014"/>
                <a:cs typeface="DIN 2014"/>
              </a:rPr>
              <a:t>im</a:t>
            </a:r>
            <a:r>
              <a:rPr sz="950" spc="35" dirty="0">
                <a:solidFill>
                  <a:srgbClr val="FFFFFF"/>
                </a:solidFill>
                <a:latin typeface="DIN 2014"/>
                <a:cs typeface="DIN 2014"/>
              </a:rPr>
              <a:t> </a:t>
            </a:r>
            <a:r>
              <a:rPr sz="950" spc="10" dirty="0">
                <a:solidFill>
                  <a:srgbClr val="FFFFFF"/>
                </a:solidFill>
                <a:latin typeface="DIN 2014"/>
                <a:cs typeface="DIN 2014"/>
              </a:rPr>
              <a:t>Hinblick</a:t>
            </a:r>
            <a:r>
              <a:rPr sz="950" spc="35" dirty="0">
                <a:solidFill>
                  <a:srgbClr val="FFFFFF"/>
                </a:solidFill>
                <a:latin typeface="DIN 2014"/>
                <a:cs typeface="DIN 2014"/>
              </a:rPr>
              <a:t> </a:t>
            </a:r>
            <a:r>
              <a:rPr sz="950" spc="10" dirty="0">
                <a:solidFill>
                  <a:srgbClr val="FFFFFF"/>
                </a:solidFill>
                <a:latin typeface="DIN 2014"/>
                <a:cs typeface="DIN 2014"/>
              </a:rPr>
              <a:t>auf</a:t>
            </a:r>
            <a:r>
              <a:rPr sz="950" spc="35" dirty="0">
                <a:solidFill>
                  <a:srgbClr val="FFFFFF"/>
                </a:solidFill>
                <a:latin typeface="DIN 2014"/>
                <a:cs typeface="DIN 2014"/>
              </a:rPr>
              <a:t> </a:t>
            </a:r>
            <a:r>
              <a:rPr sz="950" spc="10" dirty="0">
                <a:solidFill>
                  <a:srgbClr val="FFFFFF"/>
                </a:solidFill>
                <a:latin typeface="DIN 2014"/>
                <a:cs typeface="DIN 2014"/>
              </a:rPr>
              <a:t>schulische</a:t>
            </a:r>
            <a:r>
              <a:rPr sz="950" spc="35" dirty="0">
                <a:solidFill>
                  <a:srgbClr val="FFFFFF"/>
                </a:solidFill>
                <a:latin typeface="DIN 2014"/>
                <a:cs typeface="DIN 2014"/>
              </a:rPr>
              <a:t> </a:t>
            </a:r>
            <a:r>
              <a:rPr sz="950" spc="15" dirty="0">
                <a:solidFill>
                  <a:srgbClr val="FFFFFF"/>
                </a:solidFill>
                <a:latin typeface="DIN 2014"/>
                <a:cs typeface="DIN 2014"/>
              </a:rPr>
              <a:t>Belange </a:t>
            </a:r>
            <a:r>
              <a:rPr sz="950" spc="20" dirty="0">
                <a:solidFill>
                  <a:srgbClr val="FFFFFF"/>
                </a:solidFill>
                <a:latin typeface="DIN 2014"/>
                <a:cs typeface="DIN 2014"/>
              </a:rPr>
              <a:t> </a:t>
            </a:r>
            <a:r>
              <a:rPr sz="950" spc="10" dirty="0">
                <a:solidFill>
                  <a:srgbClr val="FFFFFF"/>
                </a:solidFill>
                <a:latin typeface="DIN 2014"/>
                <a:cs typeface="DIN 2014"/>
              </a:rPr>
              <a:t>oder</a:t>
            </a:r>
            <a:r>
              <a:rPr sz="950" spc="35" dirty="0">
                <a:solidFill>
                  <a:srgbClr val="FFFFFF"/>
                </a:solidFill>
                <a:latin typeface="DIN 2014"/>
                <a:cs typeface="DIN 2014"/>
              </a:rPr>
              <a:t> </a:t>
            </a:r>
            <a:r>
              <a:rPr sz="950" spc="5" dirty="0">
                <a:solidFill>
                  <a:srgbClr val="FFFFFF"/>
                </a:solidFill>
                <a:latin typeface="DIN 2014"/>
                <a:cs typeface="DIN 2014"/>
              </a:rPr>
              <a:t>in</a:t>
            </a:r>
            <a:r>
              <a:rPr sz="950" spc="40" dirty="0">
                <a:solidFill>
                  <a:srgbClr val="FFFFFF"/>
                </a:solidFill>
                <a:latin typeface="DIN 2014"/>
                <a:cs typeface="DIN 2014"/>
              </a:rPr>
              <a:t> </a:t>
            </a:r>
            <a:r>
              <a:rPr sz="950" spc="10" dirty="0">
                <a:solidFill>
                  <a:srgbClr val="FFFFFF"/>
                </a:solidFill>
                <a:latin typeface="DIN 2014"/>
                <a:cs typeface="DIN 2014"/>
              </a:rPr>
              <a:t>Bezug</a:t>
            </a:r>
            <a:r>
              <a:rPr sz="950" spc="35" dirty="0">
                <a:solidFill>
                  <a:srgbClr val="FFFFFF"/>
                </a:solidFill>
                <a:latin typeface="DIN 2014"/>
                <a:cs typeface="DIN 2014"/>
              </a:rPr>
              <a:t> </a:t>
            </a:r>
            <a:r>
              <a:rPr sz="950" spc="10" dirty="0">
                <a:solidFill>
                  <a:srgbClr val="FFFFFF"/>
                </a:solidFill>
                <a:latin typeface="DIN 2014"/>
                <a:cs typeface="DIN 2014"/>
              </a:rPr>
              <a:t>auf</a:t>
            </a:r>
            <a:r>
              <a:rPr sz="950" spc="40" dirty="0">
                <a:solidFill>
                  <a:srgbClr val="FFFFFF"/>
                </a:solidFill>
                <a:latin typeface="DIN 2014"/>
                <a:cs typeface="DIN 2014"/>
              </a:rPr>
              <a:t> </a:t>
            </a:r>
            <a:r>
              <a:rPr sz="950" spc="10" dirty="0">
                <a:solidFill>
                  <a:srgbClr val="FFFFFF"/>
                </a:solidFill>
                <a:latin typeface="DIN 2014"/>
                <a:cs typeface="DIN 2014"/>
              </a:rPr>
              <a:t>die</a:t>
            </a:r>
            <a:r>
              <a:rPr sz="950" spc="35" dirty="0">
                <a:solidFill>
                  <a:srgbClr val="FFFFFF"/>
                </a:solidFill>
                <a:latin typeface="DIN 2014"/>
                <a:cs typeface="DIN 2014"/>
              </a:rPr>
              <a:t> </a:t>
            </a:r>
            <a:r>
              <a:rPr sz="950" spc="10" dirty="0">
                <a:solidFill>
                  <a:srgbClr val="FFFFFF"/>
                </a:solidFill>
                <a:latin typeface="DIN 2014"/>
                <a:cs typeface="DIN 2014"/>
              </a:rPr>
              <a:t>Berufs-</a:t>
            </a:r>
            <a:r>
              <a:rPr sz="950" spc="40" dirty="0">
                <a:solidFill>
                  <a:srgbClr val="FFFFFF"/>
                </a:solidFill>
                <a:latin typeface="DIN 2014"/>
                <a:cs typeface="DIN 2014"/>
              </a:rPr>
              <a:t> </a:t>
            </a:r>
            <a:r>
              <a:rPr sz="950" spc="10" dirty="0">
                <a:solidFill>
                  <a:srgbClr val="FFFFFF"/>
                </a:solidFill>
                <a:latin typeface="DIN 2014"/>
                <a:cs typeface="DIN 2014"/>
              </a:rPr>
              <a:t>oder</a:t>
            </a:r>
            <a:r>
              <a:rPr sz="950" spc="35" dirty="0">
                <a:solidFill>
                  <a:srgbClr val="FFFFFF"/>
                </a:solidFill>
                <a:latin typeface="DIN 2014"/>
                <a:cs typeface="DIN 2014"/>
              </a:rPr>
              <a:t> </a:t>
            </a:r>
            <a:r>
              <a:rPr sz="950" spc="10" dirty="0">
                <a:solidFill>
                  <a:srgbClr val="FFFFFF"/>
                </a:solidFill>
                <a:latin typeface="DIN 2014"/>
                <a:cs typeface="DIN 2014"/>
              </a:rPr>
              <a:t>Studienorientierung</a:t>
            </a:r>
            <a:r>
              <a:rPr sz="950" spc="40" dirty="0">
                <a:solidFill>
                  <a:srgbClr val="FFFFFF"/>
                </a:solidFill>
                <a:latin typeface="DIN 2014"/>
                <a:cs typeface="DIN 2014"/>
              </a:rPr>
              <a:t> </a:t>
            </a:r>
            <a:r>
              <a:rPr sz="950" spc="15" dirty="0">
                <a:solidFill>
                  <a:srgbClr val="FFFFFF"/>
                </a:solidFill>
                <a:latin typeface="DIN 2014"/>
                <a:cs typeface="DIN 2014"/>
              </a:rPr>
              <a:t>unterstützen </a:t>
            </a:r>
            <a:r>
              <a:rPr sz="950" spc="-220" dirty="0">
                <a:solidFill>
                  <a:srgbClr val="FFFFFF"/>
                </a:solidFill>
                <a:latin typeface="DIN 2014"/>
                <a:cs typeface="DIN 2014"/>
              </a:rPr>
              <a:t> </a:t>
            </a:r>
            <a:r>
              <a:rPr sz="950" spc="10" dirty="0">
                <a:solidFill>
                  <a:srgbClr val="FFFFFF"/>
                </a:solidFill>
                <a:latin typeface="DIN 2014"/>
                <a:cs typeface="DIN 2014"/>
              </a:rPr>
              <a:t>können.</a:t>
            </a:r>
            <a:endParaRPr sz="950">
              <a:latin typeface="DIN 2014"/>
              <a:cs typeface="DIN 2014"/>
            </a:endParaRPr>
          </a:p>
          <a:p>
            <a:pPr>
              <a:lnSpc>
                <a:spcPct val="100000"/>
              </a:lnSpc>
              <a:spcBef>
                <a:spcPts val="25"/>
              </a:spcBef>
            </a:pPr>
            <a:endParaRPr sz="1000">
              <a:latin typeface="DIN 2014"/>
              <a:cs typeface="DIN 2014"/>
            </a:endParaRPr>
          </a:p>
          <a:p>
            <a:pPr marL="179705" marR="186055">
              <a:lnSpc>
                <a:spcPct val="113999"/>
              </a:lnSpc>
            </a:pPr>
            <a:r>
              <a:rPr sz="950" b="1" spc="10" dirty="0">
                <a:solidFill>
                  <a:srgbClr val="00AE9D"/>
                </a:solidFill>
                <a:latin typeface="DIN 2014 Bold"/>
                <a:cs typeface="DIN 2014 Bold"/>
              </a:rPr>
              <a:t>[Nutzerin]</a:t>
            </a:r>
            <a:r>
              <a:rPr sz="950" b="1" spc="30" dirty="0">
                <a:solidFill>
                  <a:srgbClr val="00AE9D"/>
                </a:solidFill>
                <a:latin typeface="DIN 2014 Bold"/>
                <a:cs typeface="DIN 2014 Bold"/>
              </a:rPr>
              <a:t> </a:t>
            </a:r>
            <a:r>
              <a:rPr sz="950" spc="5" dirty="0">
                <a:solidFill>
                  <a:srgbClr val="FFFFFF"/>
                </a:solidFill>
                <a:latin typeface="DIN 2014"/>
                <a:cs typeface="DIN 2014"/>
              </a:rPr>
              <a:t>Super,</a:t>
            </a:r>
            <a:r>
              <a:rPr sz="950" spc="35" dirty="0">
                <a:solidFill>
                  <a:srgbClr val="FFFFFF"/>
                </a:solidFill>
                <a:latin typeface="DIN 2014"/>
                <a:cs typeface="DIN 2014"/>
              </a:rPr>
              <a:t> </a:t>
            </a:r>
            <a:r>
              <a:rPr sz="950" spc="10" dirty="0">
                <a:solidFill>
                  <a:srgbClr val="FFFFFF"/>
                </a:solidFill>
                <a:latin typeface="DIN 2014"/>
                <a:cs typeface="DIN 2014"/>
              </a:rPr>
              <a:t>dass</a:t>
            </a:r>
            <a:r>
              <a:rPr sz="950" spc="35" dirty="0">
                <a:solidFill>
                  <a:srgbClr val="FFFFFF"/>
                </a:solidFill>
                <a:latin typeface="DIN 2014"/>
                <a:cs typeface="DIN 2014"/>
              </a:rPr>
              <a:t> </a:t>
            </a:r>
            <a:r>
              <a:rPr sz="950" spc="10" dirty="0">
                <a:solidFill>
                  <a:srgbClr val="FFFFFF"/>
                </a:solidFill>
                <a:latin typeface="DIN 2014"/>
                <a:cs typeface="DIN 2014"/>
              </a:rPr>
              <a:t>die</a:t>
            </a:r>
            <a:r>
              <a:rPr sz="950" spc="35" dirty="0">
                <a:solidFill>
                  <a:srgbClr val="FFFFFF"/>
                </a:solidFill>
                <a:latin typeface="DIN 2014"/>
                <a:cs typeface="DIN 2014"/>
              </a:rPr>
              <a:t> </a:t>
            </a:r>
            <a:r>
              <a:rPr sz="950" spc="10" dirty="0">
                <a:solidFill>
                  <a:srgbClr val="FFFFFF"/>
                </a:solidFill>
                <a:latin typeface="DIN 2014"/>
                <a:cs typeface="DIN 2014"/>
              </a:rPr>
              <a:t>Lehrer</a:t>
            </a:r>
            <a:r>
              <a:rPr sz="950" spc="35" dirty="0">
                <a:solidFill>
                  <a:srgbClr val="FFFFFF"/>
                </a:solidFill>
                <a:latin typeface="DIN 2014"/>
                <a:cs typeface="DIN 2014"/>
              </a:rPr>
              <a:t> </a:t>
            </a:r>
            <a:r>
              <a:rPr sz="950" spc="10" dirty="0">
                <a:solidFill>
                  <a:srgbClr val="FFFFFF"/>
                </a:solidFill>
                <a:latin typeface="DIN 2014"/>
                <a:cs typeface="DIN 2014"/>
              </a:rPr>
              <a:t>euch</a:t>
            </a:r>
            <a:r>
              <a:rPr sz="950" spc="30" dirty="0">
                <a:solidFill>
                  <a:srgbClr val="FFFFFF"/>
                </a:solidFill>
                <a:latin typeface="DIN 2014"/>
                <a:cs typeface="DIN 2014"/>
              </a:rPr>
              <a:t> </a:t>
            </a:r>
            <a:r>
              <a:rPr sz="950" spc="10" dirty="0">
                <a:solidFill>
                  <a:srgbClr val="FFFFFF"/>
                </a:solidFill>
                <a:latin typeface="DIN 2014"/>
                <a:cs typeface="DIN 2014"/>
              </a:rPr>
              <a:t>trotz</a:t>
            </a:r>
            <a:r>
              <a:rPr sz="950" spc="35" dirty="0">
                <a:solidFill>
                  <a:srgbClr val="FFFFFF"/>
                </a:solidFill>
                <a:latin typeface="DIN 2014"/>
                <a:cs typeface="DIN 2014"/>
              </a:rPr>
              <a:t> </a:t>
            </a:r>
            <a:r>
              <a:rPr sz="950" spc="10" dirty="0">
                <a:solidFill>
                  <a:srgbClr val="FFFFFF"/>
                </a:solidFill>
                <a:latin typeface="DIN 2014"/>
                <a:cs typeface="DIN 2014"/>
              </a:rPr>
              <a:t>allem</a:t>
            </a:r>
            <a:r>
              <a:rPr sz="950" spc="35" dirty="0">
                <a:solidFill>
                  <a:srgbClr val="FFFFFF"/>
                </a:solidFill>
                <a:latin typeface="DIN 2014"/>
                <a:cs typeface="DIN 2014"/>
              </a:rPr>
              <a:t> </a:t>
            </a:r>
            <a:r>
              <a:rPr sz="950" spc="10" dirty="0">
                <a:solidFill>
                  <a:srgbClr val="FFFFFF"/>
                </a:solidFill>
                <a:latin typeface="DIN 2014"/>
                <a:cs typeface="DIN 2014"/>
              </a:rPr>
              <a:t>gut</a:t>
            </a:r>
            <a:r>
              <a:rPr sz="950" spc="35" dirty="0">
                <a:solidFill>
                  <a:srgbClr val="FFFFFF"/>
                </a:solidFill>
                <a:latin typeface="DIN 2014"/>
                <a:cs typeface="DIN 2014"/>
              </a:rPr>
              <a:t> </a:t>
            </a:r>
            <a:r>
              <a:rPr sz="950" spc="15" dirty="0">
                <a:solidFill>
                  <a:srgbClr val="FFFFFF"/>
                </a:solidFill>
                <a:latin typeface="DIN 2014"/>
                <a:cs typeface="DIN 2014"/>
              </a:rPr>
              <a:t>vorbereiten. </a:t>
            </a:r>
            <a:r>
              <a:rPr sz="950" spc="20" dirty="0">
                <a:solidFill>
                  <a:srgbClr val="FFFFFF"/>
                </a:solidFill>
                <a:latin typeface="DIN 2014"/>
                <a:cs typeface="DIN 2014"/>
              </a:rPr>
              <a:t> </a:t>
            </a:r>
            <a:r>
              <a:rPr sz="950" spc="10" dirty="0">
                <a:solidFill>
                  <a:srgbClr val="FFFFFF"/>
                </a:solidFill>
                <a:latin typeface="DIN 2014"/>
                <a:cs typeface="DIN 2014"/>
              </a:rPr>
              <a:t>Warum</a:t>
            </a:r>
            <a:r>
              <a:rPr sz="950" spc="35" dirty="0">
                <a:solidFill>
                  <a:srgbClr val="FFFFFF"/>
                </a:solidFill>
                <a:latin typeface="DIN 2014"/>
                <a:cs typeface="DIN 2014"/>
              </a:rPr>
              <a:t> </a:t>
            </a:r>
            <a:r>
              <a:rPr sz="950" spc="10" dirty="0">
                <a:solidFill>
                  <a:srgbClr val="FFFFFF"/>
                </a:solidFill>
                <a:latin typeface="DIN 2014"/>
                <a:cs typeface="DIN 2014"/>
              </a:rPr>
              <a:t>klappt</a:t>
            </a:r>
            <a:r>
              <a:rPr sz="950" spc="35" dirty="0">
                <a:solidFill>
                  <a:srgbClr val="FFFFFF"/>
                </a:solidFill>
                <a:latin typeface="DIN 2014"/>
                <a:cs typeface="DIN 2014"/>
              </a:rPr>
              <a:t> </a:t>
            </a:r>
            <a:r>
              <a:rPr sz="950" spc="10" dirty="0">
                <a:solidFill>
                  <a:srgbClr val="FFFFFF"/>
                </a:solidFill>
                <a:latin typeface="DIN 2014"/>
                <a:cs typeface="DIN 2014"/>
              </a:rPr>
              <a:t>bei</a:t>
            </a:r>
            <a:r>
              <a:rPr sz="950" spc="35" dirty="0">
                <a:solidFill>
                  <a:srgbClr val="FFFFFF"/>
                </a:solidFill>
                <a:latin typeface="DIN 2014"/>
                <a:cs typeface="DIN 2014"/>
              </a:rPr>
              <a:t> </a:t>
            </a:r>
            <a:r>
              <a:rPr sz="950" spc="10" dirty="0">
                <a:solidFill>
                  <a:srgbClr val="FFFFFF"/>
                </a:solidFill>
                <a:latin typeface="DIN 2014"/>
                <a:cs typeface="DIN 2014"/>
              </a:rPr>
              <a:t>euch</a:t>
            </a:r>
            <a:r>
              <a:rPr sz="950" spc="35" dirty="0">
                <a:solidFill>
                  <a:srgbClr val="FFFFFF"/>
                </a:solidFill>
                <a:latin typeface="DIN 2014"/>
                <a:cs typeface="DIN 2014"/>
              </a:rPr>
              <a:t> </a:t>
            </a:r>
            <a:r>
              <a:rPr sz="950" spc="10" dirty="0">
                <a:solidFill>
                  <a:srgbClr val="FFFFFF"/>
                </a:solidFill>
                <a:latin typeface="DIN 2014"/>
                <a:cs typeface="DIN 2014"/>
              </a:rPr>
              <a:t>das</a:t>
            </a:r>
            <a:r>
              <a:rPr sz="950" spc="35" dirty="0">
                <a:solidFill>
                  <a:srgbClr val="FFFFFF"/>
                </a:solidFill>
                <a:latin typeface="DIN 2014"/>
                <a:cs typeface="DIN 2014"/>
              </a:rPr>
              <a:t> </a:t>
            </a:r>
            <a:r>
              <a:rPr sz="950" spc="10" dirty="0">
                <a:solidFill>
                  <a:srgbClr val="FFFFFF"/>
                </a:solidFill>
                <a:latin typeface="DIN 2014"/>
                <a:cs typeface="DIN 2014"/>
              </a:rPr>
              <a:t>Homeschooling</a:t>
            </a:r>
            <a:r>
              <a:rPr sz="950" spc="35" dirty="0">
                <a:solidFill>
                  <a:srgbClr val="FFFFFF"/>
                </a:solidFill>
                <a:latin typeface="DIN 2014"/>
                <a:cs typeface="DIN 2014"/>
              </a:rPr>
              <a:t> </a:t>
            </a:r>
            <a:r>
              <a:rPr sz="950" spc="10" dirty="0">
                <a:solidFill>
                  <a:srgbClr val="FFFFFF"/>
                </a:solidFill>
                <a:latin typeface="DIN 2014"/>
                <a:cs typeface="DIN 2014"/>
              </a:rPr>
              <a:t>nicht</a:t>
            </a:r>
            <a:r>
              <a:rPr sz="950" spc="35" dirty="0">
                <a:solidFill>
                  <a:srgbClr val="FFFFFF"/>
                </a:solidFill>
                <a:latin typeface="DIN 2014"/>
                <a:cs typeface="DIN 2014"/>
              </a:rPr>
              <a:t> </a:t>
            </a:r>
            <a:r>
              <a:rPr sz="950" spc="5" dirty="0">
                <a:solidFill>
                  <a:srgbClr val="FFFFFF"/>
                </a:solidFill>
                <a:latin typeface="DIN 2014"/>
                <a:cs typeface="DIN 2014"/>
              </a:rPr>
              <a:t>so</a:t>
            </a:r>
            <a:r>
              <a:rPr sz="950" spc="35" dirty="0">
                <a:solidFill>
                  <a:srgbClr val="FFFFFF"/>
                </a:solidFill>
                <a:latin typeface="DIN 2014"/>
                <a:cs typeface="DIN 2014"/>
              </a:rPr>
              <a:t> </a:t>
            </a:r>
            <a:r>
              <a:rPr sz="950" spc="10" dirty="0">
                <a:solidFill>
                  <a:srgbClr val="FFFFFF"/>
                </a:solidFill>
                <a:latin typeface="DIN 2014"/>
                <a:cs typeface="DIN 2014"/>
              </a:rPr>
              <a:t>gut?</a:t>
            </a:r>
            <a:r>
              <a:rPr sz="950" spc="35" dirty="0">
                <a:solidFill>
                  <a:srgbClr val="FFFFFF"/>
                </a:solidFill>
                <a:latin typeface="DIN 2014"/>
                <a:cs typeface="DIN 2014"/>
              </a:rPr>
              <a:t> </a:t>
            </a:r>
            <a:r>
              <a:rPr sz="950" spc="10" dirty="0">
                <a:solidFill>
                  <a:srgbClr val="FFFFFF"/>
                </a:solidFill>
                <a:latin typeface="DIN 2014"/>
                <a:cs typeface="DIN 2014"/>
              </a:rPr>
              <a:t>Liegt</a:t>
            </a:r>
            <a:r>
              <a:rPr sz="950" spc="35" dirty="0">
                <a:solidFill>
                  <a:srgbClr val="FFFFFF"/>
                </a:solidFill>
                <a:latin typeface="DIN 2014"/>
                <a:cs typeface="DIN 2014"/>
              </a:rPr>
              <a:t> </a:t>
            </a:r>
            <a:r>
              <a:rPr sz="950" spc="5" dirty="0">
                <a:solidFill>
                  <a:srgbClr val="FFFFFF"/>
                </a:solidFill>
                <a:latin typeface="DIN 2014"/>
                <a:cs typeface="DIN 2014"/>
              </a:rPr>
              <a:t>es</a:t>
            </a:r>
            <a:r>
              <a:rPr sz="950" spc="35" dirty="0">
                <a:solidFill>
                  <a:srgbClr val="FFFFFF"/>
                </a:solidFill>
                <a:latin typeface="DIN 2014"/>
                <a:cs typeface="DIN 2014"/>
              </a:rPr>
              <a:t> </a:t>
            </a:r>
            <a:r>
              <a:rPr sz="950" spc="15" dirty="0">
                <a:solidFill>
                  <a:srgbClr val="FFFFFF"/>
                </a:solidFill>
                <a:latin typeface="DIN 2014"/>
                <a:cs typeface="DIN 2014"/>
              </a:rPr>
              <a:t>an </a:t>
            </a:r>
            <a:r>
              <a:rPr sz="950" spc="-220" dirty="0">
                <a:solidFill>
                  <a:srgbClr val="FFFFFF"/>
                </a:solidFill>
                <a:latin typeface="DIN 2014"/>
                <a:cs typeface="DIN 2014"/>
              </a:rPr>
              <a:t> </a:t>
            </a:r>
            <a:r>
              <a:rPr sz="950" spc="10" dirty="0">
                <a:solidFill>
                  <a:srgbClr val="FFFFFF"/>
                </a:solidFill>
                <a:latin typeface="DIN 2014"/>
                <a:cs typeface="DIN 2014"/>
              </a:rPr>
              <a:t>der</a:t>
            </a:r>
            <a:r>
              <a:rPr sz="950" spc="30" dirty="0">
                <a:solidFill>
                  <a:srgbClr val="FFFFFF"/>
                </a:solidFill>
                <a:latin typeface="DIN 2014"/>
                <a:cs typeface="DIN 2014"/>
              </a:rPr>
              <a:t> </a:t>
            </a:r>
            <a:r>
              <a:rPr sz="950" spc="10" dirty="0">
                <a:solidFill>
                  <a:srgbClr val="FFFFFF"/>
                </a:solidFill>
                <a:latin typeface="DIN 2014"/>
                <a:cs typeface="DIN 2014"/>
              </a:rPr>
              <a:t>technischen</a:t>
            </a:r>
            <a:r>
              <a:rPr sz="950" spc="35" dirty="0">
                <a:solidFill>
                  <a:srgbClr val="FFFFFF"/>
                </a:solidFill>
                <a:latin typeface="DIN 2014"/>
                <a:cs typeface="DIN 2014"/>
              </a:rPr>
              <a:t> </a:t>
            </a:r>
            <a:r>
              <a:rPr sz="950" spc="15" dirty="0">
                <a:solidFill>
                  <a:srgbClr val="FFFFFF"/>
                </a:solidFill>
                <a:latin typeface="DIN 2014"/>
                <a:cs typeface="DIN 2014"/>
              </a:rPr>
              <a:t>Ausstattung?</a:t>
            </a:r>
            <a:endParaRPr sz="950">
              <a:latin typeface="DIN 2014"/>
              <a:cs typeface="DIN 2014"/>
            </a:endParaRPr>
          </a:p>
        </p:txBody>
      </p:sp>
      <p:sp>
        <p:nvSpPr>
          <p:cNvPr id="14" name="object 14"/>
          <p:cNvSpPr txBox="1">
            <a:spLocks noGrp="1"/>
          </p:cNvSpPr>
          <p:nvPr>
            <p:ph type="title"/>
          </p:nvPr>
        </p:nvSpPr>
        <p:spPr>
          <a:xfrm>
            <a:off x="493074" y="533377"/>
            <a:ext cx="3526154" cy="452120"/>
          </a:xfrm>
          <a:prstGeom prst="rect">
            <a:avLst/>
          </a:prstGeom>
        </p:spPr>
        <p:txBody>
          <a:bodyPr vert="horz" wrap="square" lIns="0" tIns="12700" rIns="0" bIns="0" rtlCol="0">
            <a:spAutoFit/>
          </a:bodyPr>
          <a:lstStyle/>
          <a:p>
            <a:pPr marL="12700">
              <a:lnSpc>
                <a:spcPct val="100000"/>
              </a:lnSpc>
              <a:spcBef>
                <a:spcPts val="100"/>
              </a:spcBef>
            </a:pPr>
            <a:r>
              <a:rPr spc="-10" dirty="0"/>
              <a:t>KOGNITIVER</a:t>
            </a:r>
            <a:r>
              <a:rPr spc="-50" dirty="0"/>
              <a:t> </a:t>
            </a:r>
            <a:r>
              <a:rPr spc="-5" dirty="0"/>
              <a:t>STIL</a:t>
            </a:r>
            <a:r>
              <a:rPr spc="-60" dirty="0"/>
              <a:t> </a:t>
            </a:r>
            <a:r>
              <a:rPr dirty="0"/>
              <a:t>–</a:t>
            </a:r>
            <a:r>
              <a:rPr spc="-65" dirty="0"/>
              <a:t> </a:t>
            </a:r>
            <a:r>
              <a:rPr dirty="0"/>
              <a:t>BEISPIELE</a:t>
            </a:r>
          </a:p>
        </p:txBody>
      </p:sp>
      <p:sp>
        <p:nvSpPr>
          <p:cNvPr id="15" name="object 15"/>
          <p:cNvSpPr txBox="1"/>
          <p:nvPr/>
        </p:nvSpPr>
        <p:spPr>
          <a:xfrm>
            <a:off x="491299" y="1270233"/>
            <a:ext cx="6925945" cy="1037590"/>
          </a:xfrm>
          <a:prstGeom prst="rect">
            <a:avLst/>
          </a:prstGeom>
        </p:spPr>
        <p:txBody>
          <a:bodyPr vert="horz" wrap="square" lIns="0" tIns="12700" rIns="0" bIns="0" rtlCol="0">
            <a:spAutoFit/>
          </a:bodyPr>
          <a:lstStyle/>
          <a:p>
            <a:pPr marL="12700" marR="5080">
              <a:lnSpc>
                <a:spcPct val="121800"/>
              </a:lnSpc>
              <a:spcBef>
                <a:spcPts val="100"/>
              </a:spcBef>
            </a:pPr>
            <a:r>
              <a:rPr sz="1300" b="1" spc="15" dirty="0">
                <a:solidFill>
                  <a:srgbClr val="231F20"/>
                </a:solidFill>
                <a:latin typeface="DIN 2014 Bold"/>
                <a:cs typeface="DIN 2014 Bold"/>
              </a:rPr>
              <a:t>Bei</a:t>
            </a:r>
            <a:r>
              <a:rPr sz="1300" b="1" spc="50" dirty="0">
                <a:solidFill>
                  <a:srgbClr val="231F20"/>
                </a:solidFill>
                <a:latin typeface="DIN 2014 Bold"/>
                <a:cs typeface="DIN 2014 Bold"/>
              </a:rPr>
              <a:t> </a:t>
            </a:r>
            <a:r>
              <a:rPr sz="1300" b="1" spc="15" dirty="0">
                <a:solidFill>
                  <a:srgbClr val="231F20"/>
                </a:solidFill>
                <a:latin typeface="DIN 2014 Bold"/>
                <a:cs typeface="DIN 2014 Bold"/>
              </a:rPr>
              <a:t>den</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Beispielen</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handelt</a:t>
            </a:r>
            <a:r>
              <a:rPr sz="1300" b="1" spc="50" dirty="0">
                <a:solidFill>
                  <a:srgbClr val="231F20"/>
                </a:solidFill>
                <a:latin typeface="DIN 2014 Bold"/>
                <a:cs typeface="DIN 2014 Bold"/>
              </a:rPr>
              <a:t> </a:t>
            </a:r>
            <a:r>
              <a:rPr sz="1300" b="1" spc="10" dirty="0">
                <a:solidFill>
                  <a:srgbClr val="231F20"/>
                </a:solidFill>
                <a:latin typeface="DIN 2014 Bold"/>
                <a:cs typeface="DIN 2014 Bold"/>
              </a:rPr>
              <a:t>es</a:t>
            </a:r>
            <a:r>
              <a:rPr sz="1300" b="1" spc="50" dirty="0">
                <a:solidFill>
                  <a:srgbClr val="231F20"/>
                </a:solidFill>
                <a:latin typeface="DIN 2014 Bold"/>
                <a:cs typeface="DIN 2014 Bold"/>
              </a:rPr>
              <a:t> </a:t>
            </a:r>
            <a:r>
              <a:rPr sz="1300" b="1" spc="15" dirty="0">
                <a:solidFill>
                  <a:srgbClr val="231F20"/>
                </a:solidFill>
                <a:latin typeface="DIN 2014 Bold"/>
                <a:cs typeface="DIN 2014 Bold"/>
              </a:rPr>
              <a:t>sich</a:t>
            </a:r>
            <a:r>
              <a:rPr sz="1300" b="1" spc="50" dirty="0">
                <a:solidFill>
                  <a:srgbClr val="231F20"/>
                </a:solidFill>
                <a:latin typeface="DIN 2014 Bold"/>
                <a:cs typeface="DIN 2014 Bold"/>
              </a:rPr>
              <a:t> </a:t>
            </a:r>
            <a:r>
              <a:rPr sz="1300" b="1" spc="10" dirty="0">
                <a:solidFill>
                  <a:srgbClr val="231F20"/>
                </a:solidFill>
                <a:latin typeface="DIN 2014 Bold"/>
                <a:cs typeface="DIN 2014 Bold"/>
              </a:rPr>
              <a:t>um</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echte</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Moderationskommentare</a:t>
            </a:r>
            <a:r>
              <a:rPr sz="1300" b="1" spc="50" dirty="0">
                <a:solidFill>
                  <a:srgbClr val="231F20"/>
                </a:solidFill>
                <a:latin typeface="DIN 2014 Bold"/>
                <a:cs typeface="DIN 2014 Bold"/>
              </a:rPr>
              <a:t> </a:t>
            </a:r>
            <a:r>
              <a:rPr sz="1300" b="1" spc="15" dirty="0">
                <a:solidFill>
                  <a:srgbClr val="231F20"/>
                </a:solidFill>
                <a:latin typeface="DIN 2014 Bold"/>
                <a:cs typeface="DIN 2014 Bold"/>
              </a:rPr>
              <a:t>aus</a:t>
            </a:r>
            <a:r>
              <a:rPr sz="1300" b="1" spc="50" dirty="0">
                <a:solidFill>
                  <a:srgbClr val="231F20"/>
                </a:solidFill>
                <a:latin typeface="DIN 2014 Bold"/>
                <a:cs typeface="DIN 2014 Bold"/>
              </a:rPr>
              <a:t> </a:t>
            </a:r>
            <a:r>
              <a:rPr sz="1300" b="1" spc="15" dirty="0">
                <a:solidFill>
                  <a:srgbClr val="231F20"/>
                </a:solidFill>
                <a:latin typeface="DIN 2014 Bold"/>
                <a:cs typeface="DIN 2014 Bold"/>
              </a:rPr>
              <a:t>dem</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Feldexperiment, </a:t>
            </a:r>
            <a:r>
              <a:rPr sz="1300" b="1" spc="-310" dirty="0">
                <a:solidFill>
                  <a:srgbClr val="231F20"/>
                </a:solidFill>
                <a:latin typeface="DIN 2014 Bold"/>
                <a:cs typeface="DIN 2014 Bold"/>
              </a:rPr>
              <a:t> </a:t>
            </a:r>
            <a:r>
              <a:rPr sz="1300" b="1" spc="15" dirty="0">
                <a:solidFill>
                  <a:srgbClr val="231F20"/>
                </a:solidFill>
                <a:latin typeface="DIN 2014 Bold"/>
                <a:cs typeface="DIN 2014 Bold"/>
              </a:rPr>
              <a:t>mit</a:t>
            </a:r>
            <a:r>
              <a:rPr sz="1300" b="1" spc="50" dirty="0">
                <a:solidFill>
                  <a:srgbClr val="231F20"/>
                </a:solidFill>
                <a:latin typeface="DIN 2014 Bold"/>
                <a:cs typeface="DIN 2014 Bold"/>
              </a:rPr>
              <a:t> </a:t>
            </a:r>
            <a:r>
              <a:rPr sz="1300" b="1" spc="15" dirty="0">
                <a:solidFill>
                  <a:srgbClr val="231F20"/>
                </a:solidFill>
                <a:latin typeface="DIN 2014 Bold"/>
                <a:cs typeface="DIN 2014 Bold"/>
              </a:rPr>
              <a:t>dem</a:t>
            </a:r>
            <a:r>
              <a:rPr sz="1300" b="1" spc="50" dirty="0">
                <a:solidFill>
                  <a:srgbClr val="231F20"/>
                </a:solidFill>
                <a:latin typeface="DIN 2014 Bold"/>
                <a:cs typeface="DIN 2014 Bold"/>
              </a:rPr>
              <a:t> </a:t>
            </a:r>
            <a:r>
              <a:rPr sz="1300" b="1" spc="15" dirty="0">
                <a:solidFill>
                  <a:srgbClr val="231F20"/>
                </a:solidFill>
                <a:latin typeface="DIN 2014 Bold"/>
                <a:cs typeface="DIN 2014 Bold"/>
              </a:rPr>
              <a:t>wir</a:t>
            </a:r>
            <a:r>
              <a:rPr sz="1300" b="1" spc="50" dirty="0">
                <a:solidFill>
                  <a:srgbClr val="231F20"/>
                </a:solidFill>
                <a:latin typeface="DIN 2014 Bold"/>
                <a:cs typeface="DIN 2014 Bold"/>
              </a:rPr>
              <a:t> </a:t>
            </a:r>
            <a:r>
              <a:rPr sz="1300" b="1" spc="15" dirty="0">
                <a:solidFill>
                  <a:srgbClr val="231F20"/>
                </a:solidFill>
                <a:latin typeface="DIN 2014 Bold"/>
                <a:cs typeface="DIN 2014 Bold"/>
              </a:rPr>
              <a:t>die</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Wirkung</a:t>
            </a:r>
            <a:r>
              <a:rPr sz="1300" b="1" spc="50" dirty="0">
                <a:solidFill>
                  <a:srgbClr val="231F20"/>
                </a:solidFill>
                <a:latin typeface="DIN 2014 Bold"/>
                <a:cs typeface="DIN 2014 Bold"/>
              </a:rPr>
              <a:t> </a:t>
            </a:r>
            <a:r>
              <a:rPr sz="1300" b="1" spc="10" dirty="0">
                <a:solidFill>
                  <a:srgbClr val="231F20"/>
                </a:solidFill>
                <a:latin typeface="DIN 2014 Bold"/>
                <a:cs typeface="DIN 2014 Bold"/>
              </a:rPr>
              <a:t>von</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Empowerment-Moderation</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getestet</a:t>
            </a:r>
            <a:r>
              <a:rPr sz="1300" b="1" spc="50" dirty="0">
                <a:solidFill>
                  <a:srgbClr val="231F20"/>
                </a:solidFill>
                <a:latin typeface="DIN 2014 Bold"/>
                <a:cs typeface="DIN 2014 Bold"/>
              </a:rPr>
              <a:t> </a:t>
            </a:r>
            <a:r>
              <a:rPr sz="1300" b="1" spc="25" dirty="0">
                <a:solidFill>
                  <a:srgbClr val="231F20"/>
                </a:solidFill>
                <a:latin typeface="DIN 2014 Bold"/>
                <a:cs typeface="DIN 2014 Bold"/>
              </a:rPr>
              <a:t>haben.</a:t>
            </a:r>
            <a:endParaRPr sz="1300">
              <a:latin typeface="DIN 2014 Bold"/>
              <a:cs typeface="DIN 2014 Bold"/>
            </a:endParaRPr>
          </a:p>
          <a:p>
            <a:pPr>
              <a:lnSpc>
                <a:spcPct val="100000"/>
              </a:lnSpc>
              <a:spcBef>
                <a:spcPts val="10"/>
              </a:spcBef>
            </a:pPr>
            <a:endParaRPr sz="1750">
              <a:latin typeface="DIN 2014 Bold"/>
              <a:cs typeface="DIN 2014 Bold"/>
            </a:endParaRPr>
          </a:p>
          <a:p>
            <a:pPr marL="12700">
              <a:lnSpc>
                <a:spcPct val="100000"/>
              </a:lnSpc>
              <a:tabLst>
                <a:tab pos="4130675" algn="l"/>
              </a:tabLst>
            </a:pPr>
            <a:r>
              <a:rPr sz="1600" b="1" spc="-25" dirty="0">
                <a:solidFill>
                  <a:srgbClr val="00AE9D"/>
                </a:solidFill>
                <a:latin typeface="DIN OT Cond"/>
                <a:cs typeface="DIN OT Cond"/>
              </a:rPr>
              <a:t>Eröffnungskommentare	</a:t>
            </a:r>
            <a:r>
              <a:rPr sz="1600" b="1" spc="-20" dirty="0">
                <a:solidFill>
                  <a:srgbClr val="00AE9D"/>
                </a:solidFill>
                <a:latin typeface="DIN OT Cond"/>
                <a:cs typeface="DIN OT Cond"/>
              </a:rPr>
              <a:t>Antwortkommentare</a:t>
            </a:r>
            <a:endParaRPr sz="1600">
              <a:latin typeface="DIN OT Cond"/>
              <a:cs typeface="DIN OT Cond"/>
            </a:endParaRPr>
          </a:p>
        </p:txBody>
      </p:sp>
      <p:sp>
        <p:nvSpPr>
          <p:cNvPr id="16" name="object 16"/>
          <p:cNvSpPr/>
          <p:nvPr/>
        </p:nvSpPr>
        <p:spPr>
          <a:xfrm>
            <a:off x="503999" y="1281183"/>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17" name="object 17"/>
          <p:cNvSpPr/>
          <p:nvPr/>
        </p:nvSpPr>
        <p:spPr>
          <a:xfrm>
            <a:off x="503999" y="1823835"/>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21</a:t>
            </a:fld>
            <a:endParaRPr 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object 11"/>
          <p:cNvGrpSpPr/>
          <p:nvPr/>
        </p:nvGrpSpPr>
        <p:grpSpPr>
          <a:xfrm>
            <a:off x="503994" y="1362600"/>
            <a:ext cx="2487295" cy="1849755"/>
            <a:chOff x="503994" y="1362600"/>
            <a:chExt cx="2487295" cy="1849755"/>
          </a:xfrm>
        </p:grpSpPr>
        <p:pic>
          <p:nvPicPr>
            <p:cNvPr id="12" name="object 12"/>
            <p:cNvPicPr/>
            <p:nvPr/>
          </p:nvPicPr>
          <p:blipFill>
            <a:blip r:embed="rId3" cstate="print"/>
            <a:stretch>
              <a:fillRect/>
            </a:stretch>
          </p:blipFill>
          <p:spPr>
            <a:xfrm>
              <a:off x="503994" y="1362600"/>
              <a:ext cx="315010" cy="314998"/>
            </a:xfrm>
            <a:prstGeom prst="rect">
              <a:avLst/>
            </a:prstGeom>
          </p:spPr>
        </p:pic>
        <p:sp>
          <p:nvSpPr>
            <p:cNvPr id="13" name="object 13"/>
            <p:cNvSpPr/>
            <p:nvPr/>
          </p:nvSpPr>
          <p:spPr>
            <a:xfrm>
              <a:off x="858003" y="1362604"/>
              <a:ext cx="2132965" cy="1849755"/>
            </a:xfrm>
            <a:custGeom>
              <a:avLst/>
              <a:gdLst/>
              <a:ahLst/>
              <a:cxnLst/>
              <a:rect l="l" t="t" r="r" b="b"/>
              <a:pathLst>
                <a:path w="2132965" h="1849755">
                  <a:moveTo>
                    <a:pt x="1952955" y="0"/>
                  </a:moveTo>
                  <a:lnTo>
                    <a:pt x="179997" y="0"/>
                  </a:lnTo>
                  <a:lnTo>
                    <a:pt x="132144" y="6430"/>
                  </a:lnTo>
                  <a:lnTo>
                    <a:pt x="89146" y="24576"/>
                  </a:lnTo>
                  <a:lnTo>
                    <a:pt x="52717" y="52724"/>
                  </a:lnTo>
                  <a:lnTo>
                    <a:pt x="24573" y="89155"/>
                  </a:lnTo>
                  <a:lnTo>
                    <a:pt x="6429" y="132156"/>
                  </a:lnTo>
                  <a:lnTo>
                    <a:pt x="0" y="180009"/>
                  </a:lnTo>
                  <a:lnTo>
                    <a:pt x="0" y="1669503"/>
                  </a:lnTo>
                  <a:lnTo>
                    <a:pt x="6429" y="1717357"/>
                  </a:lnTo>
                  <a:lnTo>
                    <a:pt x="24573" y="1760357"/>
                  </a:lnTo>
                  <a:lnTo>
                    <a:pt x="52717" y="1796789"/>
                  </a:lnTo>
                  <a:lnTo>
                    <a:pt x="89146" y="1824936"/>
                  </a:lnTo>
                  <a:lnTo>
                    <a:pt x="132144" y="1843083"/>
                  </a:lnTo>
                  <a:lnTo>
                    <a:pt x="179997" y="1849513"/>
                  </a:lnTo>
                  <a:lnTo>
                    <a:pt x="1952955" y="1849513"/>
                  </a:lnTo>
                  <a:lnTo>
                    <a:pt x="2000808" y="1843083"/>
                  </a:lnTo>
                  <a:lnTo>
                    <a:pt x="2043809" y="1824936"/>
                  </a:lnTo>
                  <a:lnTo>
                    <a:pt x="2080240" y="1796789"/>
                  </a:lnTo>
                  <a:lnTo>
                    <a:pt x="2108388" y="1760357"/>
                  </a:lnTo>
                  <a:lnTo>
                    <a:pt x="2126534" y="1717357"/>
                  </a:lnTo>
                  <a:lnTo>
                    <a:pt x="2132965" y="1669503"/>
                  </a:lnTo>
                  <a:lnTo>
                    <a:pt x="2132965" y="180009"/>
                  </a:lnTo>
                  <a:lnTo>
                    <a:pt x="2126534" y="132156"/>
                  </a:lnTo>
                  <a:lnTo>
                    <a:pt x="2108388" y="89155"/>
                  </a:lnTo>
                  <a:lnTo>
                    <a:pt x="2080240" y="52724"/>
                  </a:lnTo>
                  <a:lnTo>
                    <a:pt x="2043809" y="24576"/>
                  </a:lnTo>
                  <a:lnTo>
                    <a:pt x="2000808" y="6430"/>
                  </a:lnTo>
                  <a:lnTo>
                    <a:pt x="1952955" y="0"/>
                  </a:lnTo>
                  <a:close/>
                </a:path>
              </a:pathLst>
            </a:custGeom>
            <a:solidFill>
              <a:srgbClr val="B8E1DC"/>
            </a:solidFill>
          </p:spPr>
          <p:txBody>
            <a:bodyPr wrap="square" lIns="0" tIns="0" rIns="0" bIns="0" rtlCol="0"/>
            <a:lstStyle/>
            <a:p>
              <a:endParaRPr/>
            </a:p>
          </p:txBody>
        </p:sp>
      </p:grpSp>
      <p:sp>
        <p:nvSpPr>
          <p:cNvPr id="14" name="object 14"/>
          <p:cNvSpPr txBox="1"/>
          <p:nvPr/>
        </p:nvSpPr>
        <p:spPr>
          <a:xfrm>
            <a:off x="959895" y="1377745"/>
            <a:ext cx="1946910" cy="1712595"/>
          </a:xfrm>
          <a:prstGeom prst="rect">
            <a:avLst/>
          </a:prstGeom>
        </p:spPr>
        <p:txBody>
          <a:bodyPr vert="horz" wrap="square" lIns="0" tIns="66040" rIns="0" bIns="0" rtlCol="0">
            <a:spAutoFit/>
          </a:bodyPr>
          <a:lstStyle/>
          <a:p>
            <a:pPr marR="1193800" algn="r">
              <a:lnSpc>
                <a:spcPct val="100000"/>
              </a:lnSpc>
              <a:spcBef>
                <a:spcPts val="520"/>
              </a:spcBef>
            </a:pPr>
            <a:r>
              <a:rPr sz="800" b="1" spc="10" dirty="0">
                <a:solidFill>
                  <a:srgbClr val="007B84"/>
                </a:solidFill>
                <a:latin typeface="DIN 2014 Bold"/>
                <a:cs typeface="DIN 2014 Bold"/>
              </a:rPr>
              <a:t>Verfasser/-in</a:t>
            </a:r>
            <a:endParaRPr sz="800">
              <a:latin typeface="DIN 2014 Bold"/>
              <a:cs typeface="DIN 2014 Bold"/>
            </a:endParaRPr>
          </a:p>
          <a:p>
            <a:pPr marR="1215390" algn="r">
              <a:lnSpc>
                <a:spcPct val="100000"/>
              </a:lnSpc>
              <a:spcBef>
                <a:spcPts val="500"/>
              </a:spcBef>
            </a:pPr>
            <a:r>
              <a:rPr sz="950" b="1" spc="10" dirty="0">
                <a:solidFill>
                  <a:srgbClr val="231F20"/>
                </a:solidFill>
                <a:latin typeface="DIN 2014 Bold"/>
                <a:cs typeface="DIN 2014 Bold"/>
              </a:rPr>
              <a:t>hart</a:t>
            </a:r>
            <a:r>
              <a:rPr sz="950" b="1" spc="-10" dirty="0">
                <a:solidFill>
                  <a:srgbClr val="231F20"/>
                </a:solidFill>
                <a:latin typeface="DIN 2014 Bold"/>
                <a:cs typeface="DIN 2014 Bold"/>
              </a:rPr>
              <a:t> </a:t>
            </a:r>
            <a:r>
              <a:rPr sz="950" b="1" spc="10" dirty="0">
                <a:solidFill>
                  <a:srgbClr val="231F20"/>
                </a:solidFill>
                <a:latin typeface="DIN 2014 Bold"/>
                <a:cs typeface="DIN 2014 Bold"/>
              </a:rPr>
              <a:t>aber</a:t>
            </a:r>
            <a:r>
              <a:rPr sz="950" b="1" spc="-5" dirty="0">
                <a:solidFill>
                  <a:srgbClr val="231F20"/>
                </a:solidFill>
                <a:latin typeface="DIN 2014 Bold"/>
                <a:cs typeface="DIN 2014 Bold"/>
              </a:rPr>
              <a:t> </a:t>
            </a:r>
            <a:r>
              <a:rPr sz="950" b="1" spc="15" dirty="0">
                <a:solidFill>
                  <a:srgbClr val="231F20"/>
                </a:solidFill>
                <a:latin typeface="DIN 2014 Bold"/>
                <a:cs typeface="DIN 2014 Bold"/>
              </a:rPr>
              <a:t>fair</a:t>
            </a:r>
            <a:endParaRPr sz="950">
              <a:latin typeface="DIN 2014 Bold"/>
              <a:cs typeface="DIN 2014 Bold"/>
            </a:endParaRPr>
          </a:p>
          <a:p>
            <a:pPr marL="12700" marR="5080">
              <a:lnSpc>
                <a:spcPct val="100000"/>
              </a:lnSpc>
            </a:pPr>
            <a:r>
              <a:rPr sz="950" spc="10" dirty="0">
                <a:solidFill>
                  <a:srgbClr val="231F20"/>
                </a:solidFill>
                <a:latin typeface="DIN 2014"/>
                <a:cs typeface="DIN 2014"/>
              </a:rPr>
              <a:t>Liebe</a:t>
            </a:r>
            <a:r>
              <a:rPr sz="950" spc="30" dirty="0">
                <a:solidFill>
                  <a:srgbClr val="231F20"/>
                </a:solidFill>
                <a:latin typeface="DIN 2014"/>
                <a:cs typeface="DIN 2014"/>
              </a:rPr>
              <a:t> </a:t>
            </a:r>
            <a:r>
              <a:rPr sz="950" b="1" spc="10" dirty="0">
                <a:solidFill>
                  <a:srgbClr val="231F20"/>
                </a:solidFill>
                <a:latin typeface="DIN 2014 Bold"/>
                <a:cs typeface="DIN 2014 Bold"/>
              </a:rPr>
              <a:t>[Nutzerin]</a:t>
            </a:r>
            <a:r>
              <a:rPr sz="950" spc="10" dirty="0">
                <a:solidFill>
                  <a:srgbClr val="231F20"/>
                </a:solidFill>
                <a:latin typeface="DIN 2014"/>
                <a:cs typeface="DIN 2014"/>
              </a:rPr>
              <a:t>,</a:t>
            </a:r>
            <a:r>
              <a:rPr sz="950" spc="30" dirty="0">
                <a:solidFill>
                  <a:srgbClr val="231F20"/>
                </a:solidFill>
                <a:latin typeface="DIN 2014"/>
                <a:cs typeface="DIN 2014"/>
              </a:rPr>
              <a:t> </a:t>
            </a:r>
            <a:r>
              <a:rPr sz="950" spc="10" dirty="0">
                <a:solidFill>
                  <a:srgbClr val="231F20"/>
                </a:solidFill>
                <a:latin typeface="DIN 2014"/>
                <a:cs typeface="DIN 2014"/>
              </a:rPr>
              <a:t>vielen</a:t>
            </a:r>
            <a:r>
              <a:rPr sz="950" spc="35" dirty="0">
                <a:solidFill>
                  <a:srgbClr val="231F20"/>
                </a:solidFill>
                <a:latin typeface="DIN 2014"/>
                <a:cs typeface="DIN 2014"/>
              </a:rPr>
              <a:t> </a:t>
            </a:r>
            <a:r>
              <a:rPr sz="950" spc="10" dirty="0">
                <a:solidFill>
                  <a:srgbClr val="231F20"/>
                </a:solidFill>
                <a:latin typeface="DIN 2014"/>
                <a:cs typeface="DIN 2014"/>
              </a:rPr>
              <a:t>Dank</a:t>
            </a:r>
            <a:r>
              <a:rPr sz="950" spc="30" dirty="0">
                <a:solidFill>
                  <a:srgbClr val="231F20"/>
                </a:solidFill>
                <a:latin typeface="DIN 2014"/>
                <a:cs typeface="DIN 2014"/>
              </a:rPr>
              <a:t> </a:t>
            </a:r>
            <a:r>
              <a:rPr sz="950" spc="15" dirty="0">
                <a:solidFill>
                  <a:srgbClr val="231F20"/>
                </a:solidFill>
                <a:latin typeface="DIN 2014"/>
                <a:cs typeface="DIN 2014"/>
              </a:rPr>
              <a:t>für </a:t>
            </a:r>
            <a:r>
              <a:rPr sz="950" spc="20" dirty="0">
                <a:solidFill>
                  <a:srgbClr val="231F20"/>
                </a:solidFill>
                <a:latin typeface="DIN 2014"/>
                <a:cs typeface="DIN 2014"/>
              </a:rPr>
              <a:t> </a:t>
            </a:r>
            <a:r>
              <a:rPr sz="950" spc="10" dirty="0">
                <a:solidFill>
                  <a:srgbClr val="231F20"/>
                </a:solidFill>
                <a:latin typeface="DIN 2014"/>
                <a:cs typeface="DIN 2014"/>
              </a:rPr>
              <a:t>Ihren</a:t>
            </a:r>
            <a:r>
              <a:rPr sz="950" spc="15" dirty="0">
                <a:solidFill>
                  <a:srgbClr val="231F20"/>
                </a:solidFill>
                <a:latin typeface="DIN 2014"/>
                <a:cs typeface="DIN 2014"/>
              </a:rPr>
              <a:t> </a:t>
            </a:r>
            <a:r>
              <a:rPr sz="950" spc="10" dirty="0">
                <a:solidFill>
                  <a:srgbClr val="231F20"/>
                </a:solidFill>
                <a:latin typeface="DIN 2014"/>
                <a:cs typeface="DIN 2014"/>
              </a:rPr>
              <a:t>Kommentar</a:t>
            </a:r>
            <a:r>
              <a:rPr sz="950" spc="20" dirty="0">
                <a:solidFill>
                  <a:srgbClr val="231F20"/>
                </a:solidFill>
                <a:latin typeface="DIN 2014"/>
                <a:cs typeface="DIN 2014"/>
              </a:rPr>
              <a:t> </a:t>
            </a:r>
            <a:r>
              <a:rPr sz="950" spc="10" dirty="0">
                <a:solidFill>
                  <a:srgbClr val="231F20"/>
                </a:solidFill>
                <a:latin typeface="DIN 2014"/>
                <a:cs typeface="DIN 2014"/>
              </a:rPr>
              <a:t>und</a:t>
            </a:r>
            <a:r>
              <a:rPr sz="950" spc="15" dirty="0">
                <a:solidFill>
                  <a:srgbClr val="231F20"/>
                </a:solidFill>
                <a:latin typeface="DIN 2014"/>
                <a:cs typeface="DIN 2014"/>
              </a:rPr>
              <a:t> </a:t>
            </a:r>
            <a:r>
              <a:rPr sz="950" spc="10" dirty="0">
                <a:solidFill>
                  <a:srgbClr val="231F20"/>
                </a:solidFill>
                <a:latin typeface="DIN 2014"/>
                <a:cs typeface="DIN 2014"/>
              </a:rPr>
              <a:t>die</a:t>
            </a:r>
            <a:r>
              <a:rPr sz="950" spc="20" dirty="0">
                <a:solidFill>
                  <a:srgbClr val="231F20"/>
                </a:solidFill>
                <a:latin typeface="DIN 2014"/>
                <a:cs typeface="DIN 2014"/>
              </a:rPr>
              <a:t> </a:t>
            </a:r>
            <a:r>
              <a:rPr sz="950" spc="15" dirty="0">
                <a:solidFill>
                  <a:srgbClr val="231F20"/>
                </a:solidFill>
                <a:latin typeface="DIN 2014"/>
                <a:cs typeface="DIN 2014"/>
              </a:rPr>
              <a:t>Anregung! </a:t>
            </a:r>
            <a:r>
              <a:rPr sz="950" spc="-220" dirty="0">
                <a:solidFill>
                  <a:srgbClr val="231F20"/>
                </a:solidFill>
                <a:latin typeface="DIN 2014"/>
                <a:cs typeface="DIN 2014"/>
              </a:rPr>
              <a:t> </a:t>
            </a:r>
            <a:r>
              <a:rPr sz="950" spc="5" dirty="0">
                <a:solidFill>
                  <a:srgbClr val="231F20"/>
                </a:solidFill>
                <a:latin typeface="DIN 2014"/>
                <a:cs typeface="DIN 2014"/>
              </a:rPr>
              <a:t>Um</a:t>
            </a:r>
            <a:r>
              <a:rPr sz="950" spc="30" dirty="0">
                <a:solidFill>
                  <a:srgbClr val="231F20"/>
                </a:solidFill>
                <a:latin typeface="DIN 2014"/>
                <a:cs typeface="DIN 2014"/>
              </a:rPr>
              <a:t> </a:t>
            </a:r>
            <a:r>
              <a:rPr sz="950" spc="10" dirty="0">
                <a:solidFill>
                  <a:srgbClr val="231F20"/>
                </a:solidFill>
                <a:latin typeface="DIN 2014"/>
                <a:cs typeface="DIN 2014"/>
              </a:rPr>
              <a:t>die</a:t>
            </a:r>
            <a:r>
              <a:rPr sz="950" spc="30" dirty="0">
                <a:solidFill>
                  <a:srgbClr val="231F20"/>
                </a:solidFill>
                <a:latin typeface="DIN 2014"/>
                <a:cs typeface="DIN 2014"/>
              </a:rPr>
              <a:t> </a:t>
            </a:r>
            <a:r>
              <a:rPr sz="950" spc="10" dirty="0">
                <a:solidFill>
                  <a:srgbClr val="231F20"/>
                </a:solidFill>
                <a:latin typeface="DIN 2014"/>
                <a:cs typeface="DIN 2014"/>
              </a:rPr>
              <a:t>globalen</a:t>
            </a:r>
            <a:r>
              <a:rPr sz="950" spc="35" dirty="0">
                <a:solidFill>
                  <a:srgbClr val="231F20"/>
                </a:solidFill>
                <a:latin typeface="DIN 2014"/>
                <a:cs typeface="DIN 2014"/>
              </a:rPr>
              <a:t> </a:t>
            </a:r>
            <a:r>
              <a:rPr sz="950" spc="10" dirty="0">
                <a:solidFill>
                  <a:srgbClr val="231F20"/>
                </a:solidFill>
                <a:latin typeface="DIN 2014"/>
                <a:cs typeface="DIN 2014"/>
              </a:rPr>
              <a:t>Klimaziele</a:t>
            </a:r>
            <a:r>
              <a:rPr sz="950" spc="30" dirty="0">
                <a:solidFill>
                  <a:srgbClr val="231F20"/>
                </a:solidFill>
                <a:latin typeface="DIN 2014"/>
                <a:cs typeface="DIN 2014"/>
              </a:rPr>
              <a:t> </a:t>
            </a:r>
            <a:r>
              <a:rPr sz="950" spc="15" dirty="0">
                <a:solidFill>
                  <a:srgbClr val="231F20"/>
                </a:solidFill>
                <a:latin typeface="DIN 2014"/>
                <a:cs typeface="DIN 2014"/>
              </a:rPr>
              <a:t>zu </a:t>
            </a:r>
            <a:r>
              <a:rPr sz="950" spc="20" dirty="0">
                <a:solidFill>
                  <a:srgbClr val="231F20"/>
                </a:solidFill>
                <a:latin typeface="DIN 2014"/>
                <a:cs typeface="DIN 2014"/>
              </a:rPr>
              <a:t> </a:t>
            </a:r>
            <a:r>
              <a:rPr sz="950" spc="10" dirty="0">
                <a:solidFill>
                  <a:srgbClr val="231F20"/>
                </a:solidFill>
                <a:latin typeface="DIN 2014"/>
                <a:cs typeface="DIN 2014"/>
              </a:rPr>
              <a:t>erreichen,</a:t>
            </a:r>
            <a:r>
              <a:rPr sz="950" spc="25" dirty="0">
                <a:solidFill>
                  <a:srgbClr val="231F20"/>
                </a:solidFill>
                <a:latin typeface="DIN 2014"/>
                <a:cs typeface="DIN 2014"/>
              </a:rPr>
              <a:t> </a:t>
            </a:r>
            <a:r>
              <a:rPr sz="950" spc="10" dirty="0">
                <a:solidFill>
                  <a:srgbClr val="231F20"/>
                </a:solidFill>
                <a:latin typeface="DIN 2014"/>
                <a:cs typeface="DIN 2014"/>
              </a:rPr>
              <a:t>müssen</a:t>
            </a:r>
            <a:r>
              <a:rPr sz="950" spc="30" dirty="0">
                <a:solidFill>
                  <a:srgbClr val="231F20"/>
                </a:solidFill>
                <a:latin typeface="DIN 2014"/>
                <a:cs typeface="DIN 2014"/>
              </a:rPr>
              <a:t> </a:t>
            </a:r>
            <a:r>
              <a:rPr sz="950" spc="10" dirty="0">
                <a:solidFill>
                  <a:srgbClr val="231F20"/>
                </a:solidFill>
                <a:latin typeface="DIN 2014"/>
                <a:cs typeface="DIN 2014"/>
              </a:rPr>
              <a:t>vor</a:t>
            </a:r>
            <a:r>
              <a:rPr sz="950" spc="25" dirty="0">
                <a:solidFill>
                  <a:srgbClr val="231F20"/>
                </a:solidFill>
                <a:latin typeface="DIN 2014"/>
                <a:cs typeface="DIN 2014"/>
              </a:rPr>
              <a:t> </a:t>
            </a:r>
            <a:r>
              <a:rPr sz="950" spc="10" dirty="0">
                <a:solidFill>
                  <a:srgbClr val="231F20"/>
                </a:solidFill>
                <a:latin typeface="DIN 2014"/>
                <a:cs typeface="DIN 2014"/>
              </a:rPr>
              <a:t>allem</a:t>
            </a:r>
            <a:r>
              <a:rPr sz="950" spc="30" dirty="0">
                <a:solidFill>
                  <a:srgbClr val="231F20"/>
                </a:solidFill>
                <a:latin typeface="DIN 2014"/>
                <a:cs typeface="DIN 2014"/>
              </a:rPr>
              <a:t> </a:t>
            </a:r>
            <a:r>
              <a:rPr sz="950" spc="15" dirty="0">
                <a:solidFill>
                  <a:srgbClr val="231F20"/>
                </a:solidFill>
                <a:latin typeface="DIN 2014"/>
                <a:cs typeface="DIN 2014"/>
              </a:rPr>
              <a:t>Städte </a:t>
            </a:r>
            <a:r>
              <a:rPr sz="950" spc="20" dirty="0">
                <a:solidFill>
                  <a:srgbClr val="231F20"/>
                </a:solidFill>
                <a:latin typeface="DIN 2014"/>
                <a:cs typeface="DIN 2014"/>
              </a:rPr>
              <a:t> </a:t>
            </a:r>
            <a:r>
              <a:rPr sz="950" spc="5" dirty="0">
                <a:solidFill>
                  <a:srgbClr val="231F20"/>
                </a:solidFill>
                <a:latin typeface="DIN 2014"/>
                <a:cs typeface="DIN 2014"/>
              </a:rPr>
              <a:t>in</a:t>
            </a:r>
            <a:r>
              <a:rPr sz="950" spc="30" dirty="0">
                <a:solidFill>
                  <a:srgbClr val="231F20"/>
                </a:solidFill>
                <a:latin typeface="DIN 2014"/>
                <a:cs typeface="DIN 2014"/>
              </a:rPr>
              <a:t> </a:t>
            </a:r>
            <a:r>
              <a:rPr sz="950" spc="10" dirty="0">
                <a:solidFill>
                  <a:srgbClr val="231F20"/>
                </a:solidFill>
                <a:latin typeface="DIN 2014"/>
                <a:cs typeface="DIN 2014"/>
              </a:rPr>
              <a:t>Zukunft</a:t>
            </a:r>
            <a:r>
              <a:rPr sz="950" spc="30" dirty="0">
                <a:solidFill>
                  <a:srgbClr val="231F20"/>
                </a:solidFill>
                <a:latin typeface="DIN 2014"/>
                <a:cs typeface="DIN 2014"/>
              </a:rPr>
              <a:t> </a:t>
            </a:r>
            <a:r>
              <a:rPr sz="950" spc="10" dirty="0">
                <a:solidFill>
                  <a:srgbClr val="231F20"/>
                </a:solidFill>
                <a:latin typeface="DIN 2014"/>
                <a:cs typeface="DIN 2014"/>
              </a:rPr>
              <a:t>nachhaltiger</a:t>
            </a:r>
            <a:r>
              <a:rPr sz="950" spc="35" dirty="0">
                <a:solidFill>
                  <a:srgbClr val="231F20"/>
                </a:solidFill>
                <a:latin typeface="DIN 2014"/>
                <a:cs typeface="DIN 2014"/>
              </a:rPr>
              <a:t> </a:t>
            </a:r>
            <a:r>
              <a:rPr sz="950" spc="15" dirty="0">
                <a:solidFill>
                  <a:srgbClr val="231F20"/>
                </a:solidFill>
                <a:latin typeface="DIN 2014"/>
                <a:cs typeface="DIN 2014"/>
              </a:rPr>
              <a:t>gestaltet </a:t>
            </a:r>
            <a:r>
              <a:rPr sz="950" spc="20" dirty="0">
                <a:solidFill>
                  <a:srgbClr val="231F20"/>
                </a:solidFill>
                <a:latin typeface="DIN 2014"/>
                <a:cs typeface="DIN 2014"/>
              </a:rPr>
              <a:t> </a:t>
            </a:r>
            <a:r>
              <a:rPr sz="950" spc="10" dirty="0">
                <a:solidFill>
                  <a:srgbClr val="231F20"/>
                </a:solidFill>
                <a:latin typeface="DIN 2014"/>
                <a:cs typeface="DIN 2014"/>
              </a:rPr>
              <a:t>werden.</a:t>
            </a:r>
            <a:r>
              <a:rPr sz="950" spc="30" dirty="0">
                <a:solidFill>
                  <a:srgbClr val="231F20"/>
                </a:solidFill>
                <a:latin typeface="DIN 2014"/>
                <a:cs typeface="DIN 2014"/>
              </a:rPr>
              <a:t> </a:t>
            </a:r>
            <a:r>
              <a:rPr sz="950" spc="10" dirty="0">
                <a:solidFill>
                  <a:srgbClr val="231F20"/>
                </a:solidFill>
                <a:latin typeface="DIN 2014"/>
                <a:cs typeface="DIN 2014"/>
              </a:rPr>
              <a:t>Mehr</a:t>
            </a:r>
            <a:r>
              <a:rPr sz="950" spc="35" dirty="0">
                <a:solidFill>
                  <a:srgbClr val="231F20"/>
                </a:solidFill>
                <a:latin typeface="DIN 2014"/>
                <a:cs typeface="DIN 2014"/>
              </a:rPr>
              <a:t> </a:t>
            </a:r>
            <a:r>
              <a:rPr sz="950" spc="10" dirty="0">
                <a:solidFill>
                  <a:srgbClr val="231F20"/>
                </a:solidFill>
                <a:latin typeface="DIN 2014"/>
                <a:cs typeface="DIN 2014"/>
              </a:rPr>
              <a:t>Informationen</a:t>
            </a:r>
            <a:r>
              <a:rPr sz="950" spc="30" dirty="0">
                <a:solidFill>
                  <a:srgbClr val="231F20"/>
                </a:solidFill>
                <a:latin typeface="DIN 2014"/>
                <a:cs typeface="DIN 2014"/>
              </a:rPr>
              <a:t> </a:t>
            </a:r>
            <a:r>
              <a:rPr sz="950" spc="15" dirty="0">
                <a:solidFill>
                  <a:srgbClr val="231F20"/>
                </a:solidFill>
                <a:latin typeface="DIN 2014"/>
                <a:cs typeface="DIN 2014"/>
              </a:rPr>
              <a:t>zu </a:t>
            </a:r>
            <a:r>
              <a:rPr sz="950" spc="20" dirty="0">
                <a:solidFill>
                  <a:srgbClr val="231F20"/>
                </a:solidFill>
                <a:latin typeface="DIN 2014"/>
                <a:cs typeface="DIN 2014"/>
              </a:rPr>
              <a:t> </a:t>
            </a:r>
            <a:r>
              <a:rPr sz="950" spc="10" dirty="0">
                <a:solidFill>
                  <a:srgbClr val="231F20"/>
                </a:solidFill>
                <a:latin typeface="DIN 2014"/>
                <a:cs typeface="DIN 2014"/>
              </a:rPr>
              <a:t>diesem</a:t>
            </a:r>
            <a:r>
              <a:rPr sz="950" spc="25" dirty="0">
                <a:solidFill>
                  <a:srgbClr val="231F20"/>
                </a:solidFill>
                <a:latin typeface="DIN 2014"/>
                <a:cs typeface="DIN 2014"/>
              </a:rPr>
              <a:t> </a:t>
            </a:r>
            <a:r>
              <a:rPr sz="950" spc="10" dirty="0">
                <a:solidFill>
                  <a:srgbClr val="231F20"/>
                </a:solidFill>
                <a:latin typeface="DIN 2014"/>
                <a:cs typeface="DIN 2014"/>
              </a:rPr>
              <a:t>Thema</a:t>
            </a:r>
            <a:r>
              <a:rPr sz="950" spc="30" dirty="0">
                <a:solidFill>
                  <a:srgbClr val="231F20"/>
                </a:solidFill>
                <a:latin typeface="DIN 2014"/>
                <a:cs typeface="DIN 2014"/>
              </a:rPr>
              <a:t> </a:t>
            </a:r>
            <a:r>
              <a:rPr sz="950" spc="10" dirty="0">
                <a:solidFill>
                  <a:srgbClr val="231F20"/>
                </a:solidFill>
                <a:latin typeface="DIN 2014"/>
                <a:cs typeface="DIN 2014"/>
              </a:rPr>
              <a:t>gibt</a:t>
            </a:r>
            <a:r>
              <a:rPr sz="950" spc="30" dirty="0">
                <a:solidFill>
                  <a:srgbClr val="231F20"/>
                </a:solidFill>
                <a:latin typeface="DIN 2014"/>
                <a:cs typeface="DIN 2014"/>
              </a:rPr>
              <a:t> </a:t>
            </a:r>
            <a:r>
              <a:rPr sz="950" spc="5" dirty="0">
                <a:solidFill>
                  <a:srgbClr val="231F20"/>
                </a:solidFill>
                <a:latin typeface="DIN 2014"/>
                <a:cs typeface="DIN 2014"/>
              </a:rPr>
              <a:t>es</a:t>
            </a:r>
            <a:r>
              <a:rPr sz="950" spc="30" dirty="0">
                <a:solidFill>
                  <a:srgbClr val="231F20"/>
                </a:solidFill>
                <a:latin typeface="DIN 2014"/>
                <a:cs typeface="DIN 2014"/>
              </a:rPr>
              <a:t> </a:t>
            </a:r>
            <a:r>
              <a:rPr sz="950" spc="10" dirty="0">
                <a:solidFill>
                  <a:srgbClr val="231F20"/>
                </a:solidFill>
                <a:latin typeface="DIN 2014"/>
                <a:cs typeface="DIN 2014"/>
              </a:rPr>
              <a:t>auch</a:t>
            </a:r>
            <a:r>
              <a:rPr sz="950" spc="30" dirty="0">
                <a:solidFill>
                  <a:srgbClr val="231F20"/>
                </a:solidFill>
                <a:latin typeface="DIN 2014"/>
                <a:cs typeface="DIN 2014"/>
              </a:rPr>
              <a:t> </a:t>
            </a:r>
            <a:r>
              <a:rPr sz="950" spc="15" dirty="0">
                <a:solidFill>
                  <a:srgbClr val="231F20"/>
                </a:solidFill>
                <a:latin typeface="DIN 2014"/>
                <a:cs typeface="DIN 2014"/>
              </a:rPr>
              <a:t>hier: </a:t>
            </a:r>
            <a:r>
              <a:rPr sz="950" spc="20" dirty="0">
                <a:solidFill>
                  <a:srgbClr val="231F20"/>
                </a:solidFill>
                <a:latin typeface="DIN 2014"/>
                <a:cs typeface="DIN 2014"/>
              </a:rPr>
              <a:t> </a:t>
            </a:r>
            <a:r>
              <a:rPr sz="950" spc="10" dirty="0">
                <a:solidFill>
                  <a:srgbClr val="007B84"/>
                </a:solidFill>
                <a:latin typeface="DIN 2014"/>
                <a:cs typeface="DIN 2014"/>
                <a:hlinkClick r:id="rId4"/>
              </a:rPr>
              <a:t>https://www</a:t>
            </a:r>
            <a:r>
              <a:rPr sz="950" spc="10" dirty="0">
                <a:solidFill>
                  <a:srgbClr val="007B84"/>
                </a:solidFill>
                <a:latin typeface="DIN 2014"/>
                <a:cs typeface="DIN 2014"/>
              </a:rPr>
              <a:t>.bmz.</a:t>
            </a:r>
            <a:r>
              <a:rPr sz="950" spc="10" dirty="0">
                <a:solidFill>
                  <a:srgbClr val="007B84"/>
                </a:solidFill>
                <a:latin typeface="DIN 2014"/>
                <a:cs typeface="DIN 2014"/>
                <a:hlinkClick r:id="rId4"/>
              </a:rPr>
              <a:t>de/d</a:t>
            </a:r>
            <a:r>
              <a:rPr sz="950" spc="30" dirty="0">
                <a:solidFill>
                  <a:srgbClr val="007B84"/>
                </a:solidFill>
                <a:latin typeface="DIN 2014"/>
                <a:cs typeface="DIN 2014"/>
                <a:hlinkClick r:id="rId4"/>
              </a:rPr>
              <a:t> </a:t>
            </a:r>
            <a:r>
              <a:rPr sz="950" spc="15" dirty="0">
                <a:solidFill>
                  <a:srgbClr val="007B84"/>
                </a:solidFill>
                <a:latin typeface="DIN 2014"/>
                <a:cs typeface="DIN 2014"/>
              </a:rPr>
              <a:t>...</a:t>
            </a:r>
            <a:endParaRPr sz="950">
              <a:latin typeface="DIN 2014"/>
              <a:cs typeface="DIN 2014"/>
            </a:endParaRPr>
          </a:p>
          <a:p>
            <a:pPr marR="1177925" algn="r">
              <a:lnSpc>
                <a:spcPct val="100000"/>
              </a:lnSpc>
            </a:pPr>
            <a:r>
              <a:rPr sz="950" b="1" spc="10" dirty="0">
                <a:solidFill>
                  <a:srgbClr val="231F20"/>
                </a:solidFill>
                <a:latin typeface="DIN 2014 Bold"/>
                <a:cs typeface="DIN 2014 Bold"/>
              </a:rPr>
              <a:t>Mehr</a:t>
            </a:r>
            <a:r>
              <a:rPr sz="950" b="1" spc="-25" dirty="0">
                <a:solidFill>
                  <a:srgbClr val="231F20"/>
                </a:solidFill>
                <a:latin typeface="DIN 2014 Bold"/>
                <a:cs typeface="DIN 2014 Bold"/>
              </a:rPr>
              <a:t> </a:t>
            </a:r>
            <a:r>
              <a:rPr sz="950" b="1" spc="15" dirty="0">
                <a:solidFill>
                  <a:srgbClr val="231F20"/>
                </a:solidFill>
                <a:latin typeface="DIN 2014 Bold"/>
                <a:cs typeface="DIN 2014 Bold"/>
              </a:rPr>
              <a:t>ansehen</a:t>
            </a:r>
            <a:endParaRPr sz="950">
              <a:latin typeface="DIN 2014 Bold"/>
              <a:cs typeface="DIN 2014 Bold"/>
            </a:endParaRPr>
          </a:p>
        </p:txBody>
      </p:sp>
      <p:pic>
        <p:nvPicPr>
          <p:cNvPr id="15" name="object 15"/>
          <p:cNvPicPr/>
          <p:nvPr/>
        </p:nvPicPr>
        <p:blipFill>
          <a:blip r:embed="rId5" cstate="print"/>
          <a:stretch>
            <a:fillRect/>
          </a:stretch>
        </p:blipFill>
        <p:spPr>
          <a:xfrm>
            <a:off x="972347" y="1438203"/>
            <a:ext cx="115165" cy="118983"/>
          </a:xfrm>
          <a:prstGeom prst="rect">
            <a:avLst/>
          </a:prstGeom>
        </p:spPr>
      </p:pic>
      <p:sp>
        <p:nvSpPr>
          <p:cNvPr id="16" name="object 16"/>
          <p:cNvSpPr txBox="1"/>
          <p:nvPr/>
        </p:nvSpPr>
        <p:spPr>
          <a:xfrm>
            <a:off x="941570" y="4056371"/>
            <a:ext cx="142557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007B84"/>
                </a:solidFill>
                <a:latin typeface="DIN 2014 Bold"/>
                <a:cs typeface="DIN 2014 Bold"/>
              </a:rPr>
              <a:t>Gefällt</a:t>
            </a:r>
            <a:r>
              <a:rPr sz="800" b="1" spc="20" dirty="0">
                <a:solidFill>
                  <a:srgbClr val="007B84"/>
                </a:solidFill>
                <a:latin typeface="DIN 2014 Bold"/>
                <a:cs typeface="DIN 2014 Bold"/>
              </a:rPr>
              <a:t> </a:t>
            </a:r>
            <a:r>
              <a:rPr sz="800" b="1" spc="10" dirty="0">
                <a:solidFill>
                  <a:srgbClr val="007B84"/>
                </a:solidFill>
                <a:latin typeface="DIN 2014 Bold"/>
                <a:cs typeface="DIN 2014 Bold"/>
              </a:rPr>
              <a:t>mir</a:t>
            </a:r>
            <a:r>
              <a:rPr sz="800" b="1" spc="25"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b="1" spc="10" dirty="0">
                <a:solidFill>
                  <a:srgbClr val="007B84"/>
                </a:solidFill>
                <a:latin typeface="DIN 2014 Bold"/>
                <a:cs typeface="DIN 2014 Bold"/>
              </a:rPr>
              <a:t>Antworten</a:t>
            </a:r>
            <a:r>
              <a:rPr sz="800" b="1" spc="25" dirty="0">
                <a:solidFill>
                  <a:srgbClr val="007B84"/>
                </a:solidFill>
                <a:latin typeface="DIN 2014 Bold"/>
                <a:cs typeface="DIN 2014 Bold"/>
              </a:rPr>
              <a:t> </a:t>
            </a:r>
            <a:r>
              <a:rPr sz="800" dirty="0">
                <a:solidFill>
                  <a:srgbClr val="007B84"/>
                </a:solidFill>
                <a:latin typeface="DIN 2014"/>
                <a:cs typeface="DIN 2014"/>
              </a:rPr>
              <a:t>·</a:t>
            </a:r>
            <a:r>
              <a:rPr sz="800" spc="20" dirty="0">
                <a:solidFill>
                  <a:srgbClr val="007B84"/>
                </a:solidFill>
                <a:latin typeface="DIN 2014"/>
                <a:cs typeface="DIN 2014"/>
              </a:rPr>
              <a:t> </a:t>
            </a:r>
            <a:r>
              <a:rPr sz="800" spc="5" dirty="0">
                <a:solidFill>
                  <a:srgbClr val="007B84"/>
                </a:solidFill>
                <a:latin typeface="DIN 2014"/>
                <a:cs typeface="DIN 2014"/>
              </a:rPr>
              <a:t>11</a:t>
            </a:r>
            <a:r>
              <a:rPr sz="800" spc="25" dirty="0">
                <a:solidFill>
                  <a:srgbClr val="007B84"/>
                </a:solidFill>
                <a:latin typeface="DIN 2014"/>
                <a:cs typeface="DIN 2014"/>
              </a:rPr>
              <a:t> </a:t>
            </a:r>
            <a:r>
              <a:rPr sz="800" dirty="0">
                <a:solidFill>
                  <a:srgbClr val="007B84"/>
                </a:solidFill>
                <a:latin typeface="DIN 2014"/>
                <a:cs typeface="DIN 2014"/>
              </a:rPr>
              <a:t>Wo.</a:t>
            </a:r>
            <a:endParaRPr sz="800">
              <a:latin typeface="DIN 2014"/>
              <a:cs typeface="DIN 2014"/>
            </a:endParaRPr>
          </a:p>
        </p:txBody>
      </p:sp>
      <p:sp>
        <p:nvSpPr>
          <p:cNvPr id="17" name="object 17"/>
          <p:cNvSpPr txBox="1"/>
          <p:nvPr/>
        </p:nvSpPr>
        <p:spPr>
          <a:xfrm>
            <a:off x="3969168" y="3368316"/>
            <a:ext cx="1398270"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007B84"/>
                </a:solidFill>
                <a:latin typeface="DIN 2014 Bold"/>
                <a:cs typeface="DIN 2014 Bold"/>
              </a:rPr>
              <a:t>Gefällt</a:t>
            </a:r>
            <a:r>
              <a:rPr sz="800" b="1" spc="20" dirty="0">
                <a:solidFill>
                  <a:srgbClr val="007B84"/>
                </a:solidFill>
                <a:latin typeface="DIN 2014 Bold"/>
                <a:cs typeface="DIN 2014 Bold"/>
              </a:rPr>
              <a:t> </a:t>
            </a:r>
            <a:r>
              <a:rPr sz="800" b="1" spc="10" dirty="0">
                <a:solidFill>
                  <a:srgbClr val="007B84"/>
                </a:solidFill>
                <a:latin typeface="DIN 2014 Bold"/>
                <a:cs typeface="DIN 2014 Bold"/>
              </a:rPr>
              <a:t>mir</a:t>
            </a:r>
            <a:r>
              <a:rPr sz="800" b="1" spc="20"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b="1" spc="10" dirty="0">
                <a:solidFill>
                  <a:srgbClr val="007B84"/>
                </a:solidFill>
                <a:latin typeface="DIN 2014 Bold"/>
                <a:cs typeface="DIN 2014 Bold"/>
              </a:rPr>
              <a:t>Antworten</a:t>
            </a:r>
            <a:r>
              <a:rPr sz="800" b="1" spc="20" dirty="0">
                <a:solidFill>
                  <a:srgbClr val="007B84"/>
                </a:solidFill>
                <a:latin typeface="DIN 2014 Bold"/>
                <a:cs typeface="DIN 2014 Bold"/>
              </a:rPr>
              <a:t> </a:t>
            </a:r>
            <a:r>
              <a:rPr sz="800" dirty="0">
                <a:solidFill>
                  <a:srgbClr val="007B84"/>
                </a:solidFill>
                <a:latin typeface="DIN 2014"/>
                <a:cs typeface="DIN 2014"/>
              </a:rPr>
              <a:t>·</a:t>
            </a:r>
            <a:r>
              <a:rPr sz="800" spc="20" dirty="0">
                <a:solidFill>
                  <a:srgbClr val="007B84"/>
                </a:solidFill>
                <a:latin typeface="DIN 2014"/>
                <a:cs typeface="DIN 2014"/>
              </a:rPr>
              <a:t> </a:t>
            </a:r>
            <a:r>
              <a:rPr sz="800" dirty="0">
                <a:solidFill>
                  <a:srgbClr val="007B84"/>
                </a:solidFill>
                <a:latin typeface="DIN 2014"/>
                <a:cs typeface="DIN 2014"/>
              </a:rPr>
              <a:t>9</a:t>
            </a:r>
            <a:r>
              <a:rPr sz="800" spc="25" dirty="0">
                <a:solidFill>
                  <a:srgbClr val="007B84"/>
                </a:solidFill>
                <a:latin typeface="DIN 2014"/>
                <a:cs typeface="DIN 2014"/>
              </a:rPr>
              <a:t> </a:t>
            </a:r>
            <a:r>
              <a:rPr sz="800" spc="15" dirty="0">
                <a:solidFill>
                  <a:srgbClr val="007B84"/>
                </a:solidFill>
                <a:latin typeface="DIN 2014"/>
                <a:cs typeface="DIN 2014"/>
              </a:rPr>
              <a:t>Min.</a:t>
            </a:r>
            <a:endParaRPr sz="800">
              <a:latin typeface="DIN 2014"/>
              <a:cs typeface="DIN 2014"/>
            </a:endParaRPr>
          </a:p>
        </p:txBody>
      </p:sp>
      <p:grpSp>
        <p:nvGrpSpPr>
          <p:cNvPr id="18" name="object 18"/>
          <p:cNvGrpSpPr/>
          <p:nvPr/>
        </p:nvGrpSpPr>
        <p:grpSpPr>
          <a:xfrm>
            <a:off x="1709400" y="1644601"/>
            <a:ext cx="1282065" cy="2382520"/>
            <a:chOff x="1709400" y="1644601"/>
            <a:chExt cx="1282065" cy="2382520"/>
          </a:xfrm>
        </p:grpSpPr>
        <p:pic>
          <p:nvPicPr>
            <p:cNvPr id="19" name="object 19"/>
            <p:cNvPicPr/>
            <p:nvPr/>
          </p:nvPicPr>
          <p:blipFill>
            <a:blip r:embed="rId6" cstate="print"/>
            <a:stretch>
              <a:fillRect/>
            </a:stretch>
          </p:blipFill>
          <p:spPr>
            <a:xfrm>
              <a:off x="1709400" y="1644601"/>
              <a:ext cx="115798" cy="115798"/>
            </a:xfrm>
            <a:prstGeom prst="rect">
              <a:avLst/>
            </a:prstGeom>
          </p:spPr>
        </p:pic>
        <p:sp>
          <p:nvSpPr>
            <p:cNvPr id="20" name="object 20"/>
            <p:cNvSpPr/>
            <p:nvPr/>
          </p:nvSpPr>
          <p:spPr>
            <a:xfrm>
              <a:off x="1923211" y="3251411"/>
              <a:ext cx="1066800" cy="774065"/>
            </a:xfrm>
            <a:custGeom>
              <a:avLst/>
              <a:gdLst/>
              <a:ahLst/>
              <a:cxnLst/>
              <a:rect l="l" t="t" r="r" b="b"/>
              <a:pathLst>
                <a:path w="1066800" h="774064">
                  <a:moveTo>
                    <a:pt x="0" y="774001"/>
                  </a:moveTo>
                  <a:lnTo>
                    <a:pt x="0" y="0"/>
                  </a:lnTo>
                  <a:lnTo>
                    <a:pt x="886485" y="0"/>
                  </a:lnTo>
                  <a:lnTo>
                    <a:pt x="934333" y="6429"/>
                  </a:lnTo>
                  <a:lnTo>
                    <a:pt x="977330" y="24574"/>
                  </a:lnTo>
                  <a:lnTo>
                    <a:pt x="1013760" y="52719"/>
                  </a:lnTo>
                  <a:lnTo>
                    <a:pt x="1041906" y="89150"/>
                  </a:lnTo>
                  <a:lnTo>
                    <a:pt x="1060052" y="132152"/>
                  </a:lnTo>
                  <a:lnTo>
                    <a:pt x="1066482" y="180009"/>
                  </a:lnTo>
                  <a:lnTo>
                    <a:pt x="1066482" y="593991"/>
                  </a:lnTo>
                  <a:lnTo>
                    <a:pt x="1060052" y="641845"/>
                  </a:lnTo>
                  <a:lnTo>
                    <a:pt x="1041906" y="684845"/>
                  </a:lnTo>
                  <a:lnTo>
                    <a:pt x="1013760" y="721277"/>
                  </a:lnTo>
                  <a:lnTo>
                    <a:pt x="977330" y="749424"/>
                  </a:lnTo>
                  <a:lnTo>
                    <a:pt x="934333" y="767571"/>
                  </a:lnTo>
                  <a:lnTo>
                    <a:pt x="886485" y="774001"/>
                  </a:lnTo>
                  <a:lnTo>
                    <a:pt x="0" y="774001"/>
                  </a:lnTo>
                  <a:close/>
                </a:path>
              </a:pathLst>
            </a:custGeom>
            <a:ln w="3175">
              <a:solidFill>
                <a:srgbClr val="231F20"/>
              </a:solidFill>
            </a:ln>
          </p:spPr>
          <p:txBody>
            <a:bodyPr wrap="square" lIns="0" tIns="0" rIns="0" bIns="0" rtlCol="0"/>
            <a:lstStyle/>
            <a:p>
              <a:endParaRPr/>
            </a:p>
          </p:txBody>
        </p:sp>
      </p:grpSp>
      <p:grpSp>
        <p:nvGrpSpPr>
          <p:cNvPr id="21" name="object 21"/>
          <p:cNvGrpSpPr/>
          <p:nvPr/>
        </p:nvGrpSpPr>
        <p:grpSpPr>
          <a:xfrm>
            <a:off x="3885598" y="2562084"/>
            <a:ext cx="4965065" cy="776605"/>
            <a:chOff x="3885598" y="2562084"/>
            <a:chExt cx="4965065" cy="776605"/>
          </a:xfrm>
        </p:grpSpPr>
        <p:pic>
          <p:nvPicPr>
            <p:cNvPr id="22" name="object 22"/>
            <p:cNvPicPr/>
            <p:nvPr/>
          </p:nvPicPr>
          <p:blipFill>
            <a:blip r:embed="rId7" cstate="print"/>
            <a:stretch>
              <a:fillRect/>
            </a:stretch>
          </p:blipFill>
          <p:spPr>
            <a:xfrm>
              <a:off x="3885598" y="2563342"/>
              <a:ext cx="1840484" cy="774014"/>
            </a:xfrm>
            <a:prstGeom prst="rect">
              <a:avLst/>
            </a:prstGeom>
          </p:spPr>
        </p:pic>
        <p:sp>
          <p:nvSpPr>
            <p:cNvPr id="23" name="object 23"/>
            <p:cNvSpPr/>
            <p:nvPr/>
          </p:nvSpPr>
          <p:spPr>
            <a:xfrm>
              <a:off x="5712291" y="2563354"/>
              <a:ext cx="3136900" cy="774065"/>
            </a:xfrm>
            <a:custGeom>
              <a:avLst/>
              <a:gdLst/>
              <a:ahLst/>
              <a:cxnLst/>
              <a:rect l="l" t="t" r="r" b="b"/>
              <a:pathLst>
                <a:path w="3136900" h="774064">
                  <a:moveTo>
                    <a:pt x="2956483" y="0"/>
                  </a:moveTo>
                  <a:lnTo>
                    <a:pt x="0" y="0"/>
                  </a:lnTo>
                  <a:lnTo>
                    <a:pt x="0" y="774001"/>
                  </a:lnTo>
                  <a:lnTo>
                    <a:pt x="2956483" y="774001"/>
                  </a:lnTo>
                  <a:lnTo>
                    <a:pt x="3004331" y="767571"/>
                  </a:lnTo>
                  <a:lnTo>
                    <a:pt x="3047328" y="749424"/>
                  </a:lnTo>
                  <a:lnTo>
                    <a:pt x="3083758" y="721277"/>
                  </a:lnTo>
                  <a:lnTo>
                    <a:pt x="3111904" y="684845"/>
                  </a:lnTo>
                  <a:lnTo>
                    <a:pt x="3130050" y="641845"/>
                  </a:lnTo>
                  <a:lnTo>
                    <a:pt x="3136480" y="593991"/>
                  </a:lnTo>
                  <a:lnTo>
                    <a:pt x="3136480" y="180009"/>
                  </a:lnTo>
                  <a:lnTo>
                    <a:pt x="3130050" y="132152"/>
                  </a:lnTo>
                  <a:lnTo>
                    <a:pt x="3111904" y="89150"/>
                  </a:lnTo>
                  <a:lnTo>
                    <a:pt x="3083758" y="52719"/>
                  </a:lnTo>
                  <a:lnTo>
                    <a:pt x="3047328" y="24574"/>
                  </a:lnTo>
                  <a:lnTo>
                    <a:pt x="3004331" y="6429"/>
                  </a:lnTo>
                  <a:lnTo>
                    <a:pt x="2956483" y="0"/>
                  </a:lnTo>
                  <a:close/>
                </a:path>
              </a:pathLst>
            </a:custGeom>
            <a:solidFill>
              <a:srgbClr val="FFFFFF"/>
            </a:solidFill>
          </p:spPr>
          <p:txBody>
            <a:bodyPr wrap="square" lIns="0" tIns="0" rIns="0" bIns="0" rtlCol="0"/>
            <a:lstStyle/>
            <a:p>
              <a:endParaRPr/>
            </a:p>
          </p:txBody>
        </p:sp>
        <p:sp>
          <p:nvSpPr>
            <p:cNvPr id="24" name="object 24"/>
            <p:cNvSpPr/>
            <p:nvPr/>
          </p:nvSpPr>
          <p:spPr>
            <a:xfrm>
              <a:off x="5712291" y="2563354"/>
              <a:ext cx="3136900" cy="774065"/>
            </a:xfrm>
            <a:custGeom>
              <a:avLst/>
              <a:gdLst/>
              <a:ahLst/>
              <a:cxnLst/>
              <a:rect l="l" t="t" r="r" b="b"/>
              <a:pathLst>
                <a:path w="3136900" h="774064">
                  <a:moveTo>
                    <a:pt x="0" y="774001"/>
                  </a:moveTo>
                  <a:lnTo>
                    <a:pt x="0" y="0"/>
                  </a:lnTo>
                  <a:lnTo>
                    <a:pt x="2956483" y="0"/>
                  </a:lnTo>
                  <a:lnTo>
                    <a:pt x="3004331" y="6429"/>
                  </a:lnTo>
                  <a:lnTo>
                    <a:pt x="3047328" y="24574"/>
                  </a:lnTo>
                  <a:lnTo>
                    <a:pt x="3083758" y="52719"/>
                  </a:lnTo>
                  <a:lnTo>
                    <a:pt x="3111904" y="89150"/>
                  </a:lnTo>
                  <a:lnTo>
                    <a:pt x="3130050" y="132152"/>
                  </a:lnTo>
                  <a:lnTo>
                    <a:pt x="3136480" y="180009"/>
                  </a:lnTo>
                  <a:lnTo>
                    <a:pt x="3136480" y="593991"/>
                  </a:lnTo>
                  <a:lnTo>
                    <a:pt x="3130050" y="641845"/>
                  </a:lnTo>
                  <a:lnTo>
                    <a:pt x="3111904" y="684845"/>
                  </a:lnTo>
                  <a:lnTo>
                    <a:pt x="3083758" y="721277"/>
                  </a:lnTo>
                  <a:lnTo>
                    <a:pt x="3047328" y="749424"/>
                  </a:lnTo>
                  <a:lnTo>
                    <a:pt x="3004331" y="767571"/>
                  </a:lnTo>
                  <a:lnTo>
                    <a:pt x="2956483" y="774001"/>
                  </a:lnTo>
                  <a:lnTo>
                    <a:pt x="0" y="774001"/>
                  </a:lnTo>
                  <a:close/>
                </a:path>
              </a:pathLst>
            </a:custGeom>
            <a:ln w="3175">
              <a:solidFill>
                <a:srgbClr val="231F20"/>
              </a:solidFill>
            </a:ln>
          </p:spPr>
          <p:txBody>
            <a:bodyPr wrap="square" lIns="0" tIns="0" rIns="0" bIns="0" rtlCol="0"/>
            <a:lstStyle/>
            <a:p>
              <a:endParaRPr/>
            </a:p>
          </p:txBody>
        </p:sp>
      </p:grpSp>
      <p:sp>
        <p:nvSpPr>
          <p:cNvPr id="25" name="object 25"/>
          <p:cNvSpPr txBox="1"/>
          <p:nvPr/>
        </p:nvSpPr>
        <p:spPr>
          <a:xfrm>
            <a:off x="2047224" y="3403454"/>
            <a:ext cx="652780" cy="4902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231F20"/>
                </a:solidFill>
                <a:latin typeface="DIN 2014 Bold"/>
                <a:cs typeface="DIN 2014 Bold"/>
              </a:rPr>
              <a:t>BMZ.DE</a:t>
            </a:r>
            <a:endParaRPr sz="800">
              <a:latin typeface="DIN 2014 Bold"/>
              <a:cs typeface="DIN 2014 Bold"/>
            </a:endParaRPr>
          </a:p>
          <a:p>
            <a:pPr marL="12700" marR="5080">
              <a:lnSpc>
                <a:spcPct val="100000"/>
              </a:lnSpc>
              <a:spcBef>
                <a:spcPts val="60"/>
              </a:spcBef>
            </a:pPr>
            <a:r>
              <a:rPr sz="1100" spc="20" dirty="0">
                <a:solidFill>
                  <a:srgbClr val="231F20"/>
                </a:solidFill>
                <a:latin typeface="DIN 2014"/>
                <a:cs typeface="DIN 2014"/>
              </a:rPr>
              <a:t>Stadt, </a:t>
            </a:r>
            <a:r>
              <a:rPr sz="1100" spc="25" dirty="0">
                <a:solidFill>
                  <a:srgbClr val="231F20"/>
                </a:solidFill>
                <a:latin typeface="DIN 2014"/>
                <a:cs typeface="DIN 2014"/>
              </a:rPr>
              <a:t> </a:t>
            </a:r>
            <a:r>
              <a:rPr sz="1100" spc="5" dirty="0">
                <a:solidFill>
                  <a:srgbClr val="231F20"/>
                </a:solidFill>
                <a:latin typeface="DIN 2014"/>
                <a:cs typeface="DIN 2014"/>
              </a:rPr>
              <a:t>Verkehr</a:t>
            </a:r>
            <a:r>
              <a:rPr sz="1100" spc="-45" dirty="0">
                <a:solidFill>
                  <a:srgbClr val="231F20"/>
                </a:solidFill>
                <a:latin typeface="DIN 2014"/>
                <a:cs typeface="DIN 2014"/>
              </a:rPr>
              <a:t> </a:t>
            </a:r>
            <a:r>
              <a:rPr sz="1100" spc="20" dirty="0">
                <a:solidFill>
                  <a:srgbClr val="231F20"/>
                </a:solidFill>
                <a:latin typeface="DIN 2014"/>
                <a:cs typeface="DIN 2014"/>
              </a:rPr>
              <a:t>...</a:t>
            </a:r>
            <a:endParaRPr sz="1100">
              <a:latin typeface="DIN 2014"/>
              <a:cs typeface="DIN 2014"/>
            </a:endParaRPr>
          </a:p>
        </p:txBody>
      </p:sp>
      <p:sp>
        <p:nvSpPr>
          <p:cNvPr id="26" name="object 26"/>
          <p:cNvSpPr txBox="1"/>
          <p:nvPr/>
        </p:nvSpPr>
        <p:spPr>
          <a:xfrm>
            <a:off x="5843019" y="2799219"/>
            <a:ext cx="946150" cy="32258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231F20"/>
                </a:solidFill>
                <a:latin typeface="DIN 2014 Bold"/>
                <a:cs typeface="DIN 2014 Bold"/>
              </a:rPr>
              <a:t>ZDF.DE</a:t>
            </a:r>
            <a:endParaRPr sz="800">
              <a:latin typeface="DIN 2014 Bold"/>
              <a:cs typeface="DIN 2014 Bold"/>
            </a:endParaRPr>
          </a:p>
          <a:p>
            <a:pPr marL="12700">
              <a:lnSpc>
                <a:spcPct val="100000"/>
              </a:lnSpc>
              <a:spcBef>
                <a:spcPts val="60"/>
              </a:spcBef>
            </a:pPr>
            <a:r>
              <a:rPr sz="1100" spc="20" dirty="0">
                <a:solidFill>
                  <a:srgbClr val="231F20"/>
                </a:solidFill>
                <a:latin typeface="DIN 2014"/>
                <a:cs typeface="DIN 2014"/>
              </a:rPr>
              <a:t>ZDF-Netiquette</a:t>
            </a:r>
            <a:endParaRPr sz="1100">
              <a:latin typeface="DIN 2014"/>
              <a:cs typeface="DIN 2014"/>
            </a:endParaRPr>
          </a:p>
        </p:txBody>
      </p:sp>
      <p:sp>
        <p:nvSpPr>
          <p:cNvPr id="27" name="object 27"/>
          <p:cNvSpPr txBox="1">
            <a:spLocks noGrp="1"/>
          </p:cNvSpPr>
          <p:nvPr>
            <p:ph type="title"/>
          </p:nvPr>
        </p:nvSpPr>
        <p:spPr>
          <a:xfrm>
            <a:off x="493074" y="533377"/>
            <a:ext cx="3526154" cy="452120"/>
          </a:xfrm>
          <a:prstGeom prst="rect">
            <a:avLst/>
          </a:prstGeom>
        </p:spPr>
        <p:txBody>
          <a:bodyPr vert="horz" wrap="square" lIns="0" tIns="12700" rIns="0" bIns="0" rtlCol="0">
            <a:spAutoFit/>
          </a:bodyPr>
          <a:lstStyle/>
          <a:p>
            <a:pPr marL="12700">
              <a:lnSpc>
                <a:spcPct val="100000"/>
              </a:lnSpc>
              <a:spcBef>
                <a:spcPts val="100"/>
              </a:spcBef>
            </a:pPr>
            <a:r>
              <a:rPr spc="-10" dirty="0"/>
              <a:t>KOGNITIVER</a:t>
            </a:r>
            <a:r>
              <a:rPr spc="-50" dirty="0"/>
              <a:t> </a:t>
            </a:r>
            <a:r>
              <a:rPr spc="-5" dirty="0"/>
              <a:t>STIL</a:t>
            </a:r>
            <a:r>
              <a:rPr spc="-60" dirty="0"/>
              <a:t> </a:t>
            </a:r>
            <a:r>
              <a:rPr dirty="0"/>
              <a:t>–</a:t>
            </a:r>
            <a:r>
              <a:rPr spc="-65" dirty="0"/>
              <a:t> </a:t>
            </a:r>
            <a:r>
              <a:rPr dirty="0"/>
              <a:t>BEISPIELE</a:t>
            </a:r>
          </a:p>
        </p:txBody>
      </p:sp>
      <p:sp>
        <p:nvSpPr>
          <p:cNvPr id="28" name="object 28"/>
          <p:cNvSpPr/>
          <p:nvPr/>
        </p:nvSpPr>
        <p:spPr>
          <a:xfrm>
            <a:off x="3885603" y="1362604"/>
            <a:ext cx="4965065" cy="1166495"/>
          </a:xfrm>
          <a:custGeom>
            <a:avLst/>
            <a:gdLst/>
            <a:ahLst/>
            <a:cxnLst/>
            <a:rect l="l" t="t" r="r" b="b"/>
            <a:pathLst>
              <a:path w="4965065" h="1166495">
                <a:moveTo>
                  <a:pt x="4784445" y="0"/>
                </a:moveTo>
                <a:lnTo>
                  <a:pt x="179997" y="0"/>
                </a:lnTo>
                <a:lnTo>
                  <a:pt x="132144" y="6430"/>
                </a:lnTo>
                <a:lnTo>
                  <a:pt x="89146" y="24576"/>
                </a:lnTo>
                <a:lnTo>
                  <a:pt x="52717" y="52724"/>
                </a:lnTo>
                <a:lnTo>
                  <a:pt x="24573" y="89155"/>
                </a:lnTo>
                <a:lnTo>
                  <a:pt x="6429" y="132156"/>
                </a:lnTo>
                <a:lnTo>
                  <a:pt x="0" y="180009"/>
                </a:lnTo>
                <a:lnTo>
                  <a:pt x="0" y="986409"/>
                </a:lnTo>
                <a:lnTo>
                  <a:pt x="6429" y="1034251"/>
                </a:lnTo>
                <a:lnTo>
                  <a:pt x="24573" y="1077245"/>
                </a:lnTo>
                <a:lnTo>
                  <a:pt x="52717" y="1113672"/>
                </a:lnTo>
                <a:lnTo>
                  <a:pt x="89146" y="1141817"/>
                </a:lnTo>
                <a:lnTo>
                  <a:pt x="132144" y="1159963"/>
                </a:lnTo>
                <a:lnTo>
                  <a:pt x="179997" y="1166393"/>
                </a:lnTo>
                <a:lnTo>
                  <a:pt x="4784445" y="1166393"/>
                </a:lnTo>
                <a:lnTo>
                  <a:pt x="4832293" y="1159963"/>
                </a:lnTo>
                <a:lnTo>
                  <a:pt x="4875290" y="1141817"/>
                </a:lnTo>
                <a:lnTo>
                  <a:pt x="4911720" y="1113672"/>
                </a:lnTo>
                <a:lnTo>
                  <a:pt x="4939866" y="1077245"/>
                </a:lnTo>
                <a:lnTo>
                  <a:pt x="4958012" y="1034251"/>
                </a:lnTo>
                <a:lnTo>
                  <a:pt x="4964442" y="986409"/>
                </a:lnTo>
                <a:lnTo>
                  <a:pt x="4964442" y="180009"/>
                </a:lnTo>
                <a:lnTo>
                  <a:pt x="4958012" y="132156"/>
                </a:lnTo>
                <a:lnTo>
                  <a:pt x="4939866" y="89155"/>
                </a:lnTo>
                <a:lnTo>
                  <a:pt x="4911720" y="52724"/>
                </a:lnTo>
                <a:lnTo>
                  <a:pt x="4875290" y="24576"/>
                </a:lnTo>
                <a:lnTo>
                  <a:pt x="4832293" y="6430"/>
                </a:lnTo>
                <a:lnTo>
                  <a:pt x="4784445" y="0"/>
                </a:lnTo>
                <a:close/>
              </a:path>
            </a:pathLst>
          </a:custGeom>
          <a:solidFill>
            <a:srgbClr val="B8E1DC"/>
          </a:solidFill>
        </p:spPr>
        <p:txBody>
          <a:bodyPr wrap="square" lIns="0" tIns="0" rIns="0" bIns="0" rtlCol="0"/>
          <a:lstStyle/>
          <a:p>
            <a:endParaRPr/>
          </a:p>
        </p:txBody>
      </p:sp>
      <p:sp>
        <p:nvSpPr>
          <p:cNvPr id="29" name="object 29"/>
          <p:cNvSpPr txBox="1"/>
          <p:nvPr/>
        </p:nvSpPr>
        <p:spPr>
          <a:xfrm>
            <a:off x="3987495" y="1377745"/>
            <a:ext cx="4681855" cy="988694"/>
          </a:xfrm>
          <a:prstGeom prst="rect">
            <a:avLst/>
          </a:prstGeom>
        </p:spPr>
        <p:txBody>
          <a:bodyPr vert="horz" wrap="square" lIns="0" tIns="66040" rIns="0" bIns="0" rtlCol="0">
            <a:spAutoFit/>
          </a:bodyPr>
          <a:lstStyle/>
          <a:p>
            <a:pPr marL="142240">
              <a:lnSpc>
                <a:spcPct val="100000"/>
              </a:lnSpc>
              <a:spcBef>
                <a:spcPts val="520"/>
              </a:spcBef>
            </a:pPr>
            <a:r>
              <a:rPr sz="800" b="1" spc="15" dirty="0">
                <a:solidFill>
                  <a:srgbClr val="007B84"/>
                </a:solidFill>
                <a:latin typeface="DIN 2014 Bold"/>
                <a:cs typeface="DIN 2014 Bold"/>
              </a:rPr>
              <a:t>Autor/-in</a:t>
            </a:r>
            <a:endParaRPr sz="800">
              <a:latin typeface="DIN 2014 Bold"/>
              <a:cs typeface="DIN 2014 Bold"/>
            </a:endParaRPr>
          </a:p>
          <a:p>
            <a:pPr marL="12700" algn="just">
              <a:lnSpc>
                <a:spcPct val="100000"/>
              </a:lnSpc>
              <a:spcBef>
                <a:spcPts val="500"/>
              </a:spcBef>
            </a:pPr>
            <a:r>
              <a:rPr sz="950" b="1" spc="15" dirty="0">
                <a:solidFill>
                  <a:srgbClr val="231F20"/>
                </a:solidFill>
                <a:latin typeface="DIN 2014 Bold"/>
                <a:cs typeface="DIN 2014 Bold"/>
              </a:rPr>
              <a:t>ZD</a:t>
            </a:r>
            <a:r>
              <a:rPr sz="950" b="1" dirty="0">
                <a:solidFill>
                  <a:srgbClr val="231F20"/>
                </a:solidFill>
                <a:latin typeface="DIN 2014 Bold"/>
                <a:cs typeface="DIN 2014 Bold"/>
              </a:rPr>
              <a:t>F</a:t>
            </a:r>
            <a:r>
              <a:rPr sz="950" b="1" spc="35" dirty="0">
                <a:solidFill>
                  <a:srgbClr val="231F20"/>
                </a:solidFill>
                <a:latin typeface="DIN 2014 Bold"/>
                <a:cs typeface="DIN 2014 Bold"/>
              </a:rPr>
              <a:t> </a:t>
            </a:r>
            <a:r>
              <a:rPr sz="950" b="1" spc="15" dirty="0">
                <a:solidFill>
                  <a:srgbClr val="231F20"/>
                </a:solidFill>
                <a:latin typeface="DIN 2014 Bold"/>
                <a:cs typeface="DIN 2014 Bold"/>
              </a:rPr>
              <a:t>heute</a:t>
            </a:r>
            <a:endParaRPr sz="950">
              <a:latin typeface="DIN 2014 Bold"/>
              <a:cs typeface="DIN 2014 Bold"/>
            </a:endParaRPr>
          </a:p>
          <a:p>
            <a:pPr marL="12700" marR="5080" algn="just">
              <a:lnSpc>
                <a:spcPct val="100000"/>
              </a:lnSpc>
            </a:pPr>
            <a:r>
              <a:rPr sz="950" spc="10" dirty="0">
                <a:solidFill>
                  <a:srgbClr val="231F20"/>
                </a:solidFill>
                <a:latin typeface="DIN 2014"/>
                <a:cs typeface="DIN 2014"/>
              </a:rPr>
              <a:t>Liebe Community, wir möchten einen sachlichen und konstruktiven Austausch mit </a:t>
            </a:r>
            <a:r>
              <a:rPr sz="950" spc="15" dirty="0">
                <a:solidFill>
                  <a:srgbClr val="231F20"/>
                </a:solidFill>
                <a:latin typeface="DIN 2014"/>
                <a:cs typeface="DIN 2014"/>
              </a:rPr>
              <a:t>Ihnen. </a:t>
            </a:r>
            <a:r>
              <a:rPr sz="950" spc="20" dirty="0">
                <a:solidFill>
                  <a:srgbClr val="231F20"/>
                </a:solidFill>
                <a:latin typeface="DIN 2014"/>
                <a:cs typeface="DIN 2014"/>
              </a:rPr>
              <a:t> </a:t>
            </a:r>
            <a:r>
              <a:rPr sz="950" dirty="0">
                <a:solidFill>
                  <a:srgbClr val="231F20"/>
                </a:solidFill>
                <a:latin typeface="DIN 2014"/>
                <a:cs typeface="DIN 2014"/>
              </a:rPr>
              <a:t>Damit hier eine respektvolle Diskussion </a:t>
            </a:r>
            <a:r>
              <a:rPr sz="950" spc="-5" dirty="0">
                <a:solidFill>
                  <a:srgbClr val="231F20"/>
                </a:solidFill>
                <a:latin typeface="DIN 2014"/>
                <a:cs typeface="DIN 2014"/>
              </a:rPr>
              <a:t>stattfinden </a:t>
            </a:r>
            <a:r>
              <a:rPr sz="950" dirty="0">
                <a:solidFill>
                  <a:srgbClr val="231F20"/>
                </a:solidFill>
                <a:latin typeface="DIN 2014"/>
                <a:cs typeface="DIN 2014"/>
              </a:rPr>
              <a:t>kann, gelten Regeln für die </a:t>
            </a:r>
            <a:r>
              <a:rPr sz="950" spc="5" dirty="0">
                <a:solidFill>
                  <a:srgbClr val="231F20"/>
                </a:solidFill>
                <a:latin typeface="DIN 2014"/>
                <a:cs typeface="DIN 2014"/>
              </a:rPr>
              <a:t>Diskussion, </a:t>
            </a:r>
            <a:r>
              <a:rPr sz="950" spc="10" dirty="0">
                <a:solidFill>
                  <a:srgbClr val="231F20"/>
                </a:solidFill>
                <a:latin typeface="DIN 2014"/>
                <a:cs typeface="DIN 2014"/>
              </a:rPr>
              <a:t> Rassismus</a:t>
            </a:r>
            <a:r>
              <a:rPr sz="950" spc="35" dirty="0">
                <a:solidFill>
                  <a:srgbClr val="231F20"/>
                </a:solidFill>
                <a:latin typeface="DIN 2014"/>
                <a:cs typeface="DIN 2014"/>
              </a:rPr>
              <a:t> </a:t>
            </a:r>
            <a:r>
              <a:rPr sz="950" spc="10" dirty="0">
                <a:solidFill>
                  <a:srgbClr val="231F20"/>
                </a:solidFill>
                <a:latin typeface="DIN 2014"/>
                <a:cs typeface="DIN 2014"/>
              </a:rPr>
              <a:t>und</a:t>
            </a:r>
            <a:r>
              <a:rPr sz="950" spc="35" dirty="0">
                <a:solidFill>
                  <a:srgbClr val="231F20"/>
                </a:solidFill>
                <a:latin typeface="DIN 2014"/>
                <a:cs typeface="DIN 2014"/>
              </a:rPr>
              <a:t> </a:t>
            </a:r>
            <a:r>
              <a:rPr sz="950" spc="10" dirty="0">
                <a:solidFill>
                  <a:srgbClr val="231F20"/>
                </a:solidFill>
                <a:latin typeface="DIN 2014"/>
                <a:cs typeface="DIN 2014"/>
              </a:rPr>
              <a:t>Hasspropaganda</a:t>
            </a:r>
            <a:r>
              <a:rPr sz="950" spc="40" dirty="0">
                <a:solidFill>
                  <a:srgbClr val="231F20"/>
                </a:solidFill>
                <a:latin typeface="DIN 2014"/>
                <a:cs typeface="DIN 2014"/>
              </a:rPr>
              <a:t> </a:t>
            </a:r>
            <a:r>
              <a:rPr sz="950" spc="10" dirty="0">
                <a:solidFill>
                  <a:srgbClr val="231F20"/>
                </a:solidFill>
                <a:latin typeface="DIN 2014"/>
                <a:cs typeface="DIN 2014"/>
              </a:rPr>
              <a:t>haben</a:t>
            </a:r>
            <a:r>
              <a:rPr sz="950" spc="35" dirty="0">
                <a:solidFill>
                  <a:srgbClr val="231F20"/>
                </a:solidFill>
                <a:latin typeface="DIN 2014"/>
                <a:cs typeface="DIN 2014"/>
              </a:rPr>
              <a:t> </a:t>
            </a:r>
            <a:r>
              <a:rPr sz="950" spc="10" dirty="0">
                <a:solidFill>
                  <a:srgbClr val="231F20"/>
                </a:solidFill>
                <a:latin typeface="DIN 2014"/>
                <a:cs typeface="DIN 2014"/>
              </a:rPr>
              <a:t>auf</a:t>
            </a:r>
            <a:r>
              <a:rPr sz="950" spc="40" dirty="0">
                <a:solidFill>
                  <a:srgbClr val="231F20"/>
                </a:solidFill>
                <a:latin typeface="DIN 2014"/>
                <a:cs typeface="DIN 2014"/>
              </a:rPr>
              <a:t> </a:t>
            </a:r>
            <a:r>
              <a:rPr sz="950" spc="10" dirty="0">
                <a:solidFill>
                  <a:srgbClr val="231F20"/>
                </a:solidFill>
                <a:latin typeface="DIN 2014"/>
                <a:cs typeface="DIN 2014"/>
              </a:rPr>
              <a:t>unserer</a:t>
            </a:r>
            <a:r>
              <a:rPr sz="950" spc="35" dirty="0">
                <a:solidFill>
                  <a:srgbClr val="231F20"/>
                </a:solidFill>
                <a:latin typeface="DIN 2014"/>
                <a:cs typeface="DIN 2014"/>
              </a:rPr>
              <a:t> </a:t>
            </a:r>
            <a:r>
              <a:rPr sz="950" spc="10" dirty="0">
                <a:solidFill>
                  <a:srgbClr val="231F20"/>
                </a:solidFill>
                <a:latin typeface="DIN 2014"/>
                <a:cs typeface="DIN 2014"/>
              </a:rPr>
              <a:t>Seite</a:t>
            </a:r>
            <a:r>
              <a:rPr sz="950" spc="40" dirty="0">
                <a:solidFill>
                  <a:srgbClr val="231F20"/>
                </a:solidFill>
                <a:latin typeface="DIN 2014"/>
                <a:cs typeface="DIN 2014"/>
              </a:rPr>
              <a:t> </a:t>
            </a:r>
            <a:r>
              <a:rPr sz="950" spc="5" dirty="0">
                <a:solidFill>
                  <a:srgbClr val="231F20"/>
                </a:solidFill>
                <a:latin typeface="DIN 2014"/>
                <a:cs typeface="DIN 2014"/>
              </a:rPr>
              <a:t>keinen</a:t>
            </a:r>
            <a:r>
              <a:rPr sz="950" spc="35" dirty="0">
                <a:solidFill>
                  <a:srgbClr val="231F20"/>
                </a:solidFill>
                <a:latin typeface="DIN 2014"/>
                <a:cs typeface="DIN 2014"/>
              </a:rPr>
              <a:t> </a:t>
            </a:r>
            <a:r>
              <a:rPr sz="950" spc="10" dirty="0">
                <a:solidFill>
                  <a:srgbClr val="231F20"/>
                </a:solidFill>
                <a:latin typeface="DIN 2014"/>
                <a:cs typeface="DIN 2014"/>
              </a:rPr>
              <a:t>Platz.</a:t>
            </a:r>
            <a:r>
              <a:rPr sz="950" spc="40" dirty="0">
                <a:solidFill>
                  <a:srgbClr val="231F20"/>
                </a:solidFill>
                <a:latin typeface="DIN 2014"/>
                <a:cs typeface="DIN 2014"/>
              </a:rPr>
              <a:t> </a:t>
            </a:r>
            <a:r>
              <a:rPr sz="950" spc="10" dirty="0">
                <a:solidFill>
                  <a:srgbClr val="231F20"/>
                </a:solidFill>
                <a:latin typeface="DIN 2014"/>
                <a:cs typeface="DIN 2014"/>
              </a:rPr>
              <a:t>Ihr</a:t>
            </a:r>
            <a:r>
              <a:rPr sz="950" spc="35" dirty="0">
                <a:solidFill>
                  <a:srgbClr val="231F20"/>
                </a:solidFill>
                <a:latin typeface="DIN 2014"/>
                <a:cs typeface="DIN 2014"/>
              </a:rPr>
              <a:t> </a:t>
            </a:r>
            <a:r>
              <a:rPr sz="950" spc="15" dirty="0">
                <a:solidFill>
                  <a:srgbClr val="231F20"/>
                </a:solidFill>
                <a:latin typeface="DIN 2014"/>
                <a:cs typeface="DIN 2014"/>
              </a:rPr>
              <a:t>Mats</a:t>
            </a:r>
            <a:endParaRPr sz="950">
              <a:latin typeface="DIN 2014"/>
              <a:cs typeface="DIN 2014"/>
            </a:endParaRPr>
          </a:p>
          <a:p>
            <a:pPr marL="12700" algn="just">
              <a:lnSpc>
                <a:spcPct val="100000"/>
              </a:lnSpc>
            </a:pPr>
            <a:r>
              <a:rPr sz="950" spc="10" dirty="0">
                <a:solidFill>
                  <a:srgbClr val="231F20"/>
                </a:solidFill>
                <a:latin typeface="DIN 2014"/>
                <a:cs typeface="DIN 2014"/>
              </a:rPr>
              <a:t>Mehr</a:t>
            </a:r>
            <a:r>
              <a:rPr sz="950" spc="45" dirty="0">
                <a:solidFill>
                  <a:srgbClr val="231F20"/>
                </a:solidFill>
                <a:latin typeface="DIN 2014"/>
                <a:cs typeface="DIN 2014"/>
              </a:rPr>
              <a:t> </a:t>
            </a:r>
            <a:r>
              <a:rPr sz="950" spc="10" dirty="0">
                <a:solidFill>
                  <a:srgbClr val="231F20"/>
                </a:solidFill>
                <a:latin typeface="DIN 2014"/>
                <a:cs typeface="DIN 2014"/>
              </a:rPr>
              <a:t>dazu</a:t>
            </a:r>
            <a:r>
              <a:rPr sz="950" spc="50" dirty="0">
                <a:solidFill>
                  <a:srgbClr val="231F20"/>
                </a:solidFill>
                <a:latin typeface="DIN 2014"/>
                <a:cs typeface="DIN 2014"/>
              </a:rPr>
              <a:t> </a:t>
            </a:r>
            <a:r>
              <a:rPr sz="950" spc="5" dirty="0">
                <a:solidFill>
                  <a:srgbClr val="231F20"/>
                </a:solidFill>
                <a:latin typeface="DIN 2014"/>
                <a:cs typeface="DIN 2014"/>
              </a:rPr>
              <a:t>in</a:t>
            </a:r>
            <a:r>
              <a:rPr sz="950" spc="50" dirty="0">
                <a:solidFill>
                  <a:srgbClr val="231F20"/>
                </a:solidFill>
                <a:latin typeface="DIN 2014"/>
                <a:cs typeface="DIN 2014"/>
              </a:rPr>
              <a:t> </a:t>
            </a:r>
            <a:r>
              <a:rPr sz="950" spc="10" dirty="0">
                <a:solidFill>
                  <a:srgbClr val="231F20"/>
                </a:solidFill>
                <a:latin typeface="DIN 2014"/>
                <a:cs typeface="DIN 2014"/>
              </a:rPr>
              <a:t>unserer</a:t>
            </a:r>
            <a:r>
              <a:rPr sz="950" spc="50" dirty="0">
                <a:solidFill>
                  <a:srgbClr val="231F20"/>
                </a:solidFill>
                <a:latin typeface="DIN 2014"/>
                <a:cs typeface="DIN 2014"/>
              </a:rPr>
              <a:t> </a:t>
            </a:r>
            <a:r>
              <a:rPr sz="950" spc="10" dirty="0">
                <a:solidFill>
                  <a:srgbClr val="231F20"/>
                </a:solidFill>
                <a:latin typeface="DIN 2014"/>
                <a:cs typeface="DIN 2014"/>
              </a:rPr>
              <a:t>Netiquette:</a:t>
            </a:r>
            <a:r>
              <a:rPr sz="950" spc="45" dirty="0">
                <a:solidFill>
                  <a:srgbClr val="231F20"/>
                </a:solidFill>
                <a:latin typeface="DIN 2014"/>
                <a:cs typeface="DIN 2014"/>
              </a:rPr>
              <a:t> </a:t>
            </a:r>
            <a:r>
              <a:rPr sz="950" spc="10" dirty="0">
                <a:solidFill>
                  <a:srgbClr val="007B84"/>
                </a:solidFill>
                <a:latin typeface="DIN 2014"/>
                <a:cs typeface="DIN 2014"/>
              </a:rPr>
              <a:t>https://kurz.zdf.de/MQ6M/</a:t>
            </a:r>
            <a:endParaRPr sz="950">
              <a:latin typeface="DIN 2014"/>
              <a:cs typeface="DIN 2014"/>
            </a:endParaRPr>
          </a:p>
        </p:txBody>
      </p:sp>
      <p:grpSp>
        <p:nvGrpSpPr>
          <p:cNvPr id="30" name="object 30"/>
          <p:cNvGrpSpPr/>
          <p:nvPr/>
        </p:nvGrpSpPr>
        <p:grpSpPr>
          <a:xfrm>
            <a:off x="3531594" y="1362600"/>
            <a:ext cx="1159510" cy="398145"/>
            <a:chOff x="3531594" y="1362600"/>
            <a:chExt cx="1159510" cy="398145"/>
          </a:xfrm>
        </p:grpSpPr>
        <p:pic>
          <p:nvPicPr>
            <p:cNvPr id="31" name="object 31"/>
            <p:cNvPicPr/>
            <p:nvPr/>
          </p:nvPicPr>
          <p:blipFill>
            <a:blip r:embed="rId8" cstate="print"/>
            <a:stretch>
              <a:fillRect/>
            </a:stretch>
          </p:blipFill>
          <p:spPr>
            <a:xfrm>
              <a:off x="3999947" y="1438203"/>
              <a:ext cx="115165" cy="118983"/>
            </a:xfrm>
            <a:prstGeom prst="rect">
              <a:avLst/>
            </a:prstGeom>
          </p:spPr>
        </p:pic>
        <p:pic>
          <p:nvPicPr>
            <p:cNvPr id="32" name="object 32"/>
            <p:cNvPicPr/>
            <p:nvPr/>
          </p:nvPicPr>
          <p:blipFill>
            <a:blip r:embed="rId6" cstate="print"/>
            <a:stretch>
              <a:fillRect/>
            </a:stretch>
          </p:blipFill>
          <p:spPr>
            <a:xfrm>
              <a:off x="4575001" y="1644601"/>
              <a:ext cx="115798" cy="115798"/>
            </a:xfrm>
            <a:prstGeom prst="rect">
              <a:avLst/>
            </a:prstGeom>
          </p:spPr>
        </p:pic>
        <p:sp>
          <p:nvSpPr>
            <p:cNvPr id="33" name="object 33"/>
            <p:cNvSpPr/>
            <p:nvPr/>
          </p:nvSpPr>
          <p:spPr>
            <a:xfrm>
              <a:off x="3531594" y="1362600"/>
              <a:ext cx="315595" cy="315595"/>
            </a:xfrm>
            <a:custGeom>
              <a:avLst/>
              <a:gdLst/>
              <a:ahLst/>
              <a:cxnLst/>
              <a:rect l="l" t="t" r="r" b="b"/>
              <a:pathLst>
                <a:path w="315595"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AE9D"/>
            </a:solidFill>
          </p:spPr>
          <p:txBody>
            <a:bodyPr wrap="square" lIns="0" tIns="0" rIns="0" bIns="0" rtlCol="0"/>
            <a:lstStyle/>
            <a:p>
              <a:endParaRPr/>
            </a:p>
          </p:txBody>
        </p:sp>
        <p:pic>
          <p:nvPicPr>
            <p:cNvPr id="34" name="object 34"/>
            <p:cNvPicPr/>
            <p:nvPr/>
          </p:nvPicPr>
          <p:blipFill>
            <a:blip r:embed="rId9" cstate="print"/>
            <a:stretch>
              <a:fillRect/>
            </a:stretch>
          </p:blipFill>
          <p:spPr>
            <a:xfrm>
              <a:off x="3555187" y="1482716"/>
              <a:ext cx="267831" cy="74777"/>
            </a:xfrm>
            <a:prstGeom prst="rect">
              <a:avLst/>
            </a:prstGeom>
          </p:spPr>
        </p:pic>
      </p:grpSp>
      <p:pic>
        <p:nvPicPr>
          <p:cNvPr id="35" name="object 35"/>
          <p:cNvPicPr/>
          <p:nvPr/>
        </p:nvPicPr>
        <p:blipFill>
          <a:blip r:embed="rId10" cstate="print"/>
          <a:stretch>
            <a:fillRect/>
          </a:stretch>
        </p:blipFill>
        <p:spPr>
          <a:xfrm>
            <a:off x="857999" y="3251410"/>
            <a:ext cx="1066482" cy="774006"/>
          </a:xfrm>
          <a:prstGeom prst="rect">
            <a:avLst/>
          </a:prstGeom>
        </p:spPr>
      </p:pic>
      <p:sp>
        <p:nvSpPr>
          <p:cNvPr id="36" name="object 36"/>
          <p:cNvSpPr/>
          <p:nvPr/>
        </p:nvSpPr>
        <p:spPr>
          <a:xfrm>
            <a:off x="4245602" y="3647414"/>
            <a:ext cx="4605020" cy="594360"/>
          </a:xfrm>
          <a:custGeom>
            <a:avLst/>
            <a:gdLst/>
            <a:ahLst/>
            <a:cxnLst/>
            <a:rect l="l" t="t" r="r" b="b"/>
            <a:pathLst>
              <a:path w="4605020" h="594360">
                <a:moveTo>
                  <a:pt x="4424438" y="0"/>
                </a:moveTo>
                <a:lnTo>
                  <a:pt x="179997" y="0"/>
                </a:lnTo>
                <a:lnTo>
                  <a:pt x="132144" y="6430"/>
                </a:lnTo>
                <a:lnTo>
                  <a:pt x="89146" y="24576"/>
                </a:lnTo>
                <a:lnTo>
                  <a:pt x="52717" y="52724"/>
                </a:lnTo>
                <a:lnTo>
                  <a:pt x="24573" y="89155"/>
                </a:lnTo>
                <a:lnTo>
                  <a:pt x="6429" y="132156"/>
                </a:lnTo>
                <a:lnTo>
                  <a:pt x="0" y="180009"/>
                </a:lnTo>
                <a:lnTo>
                  <a:pt x="0" y="413994"/>
                </a:lnTo>
                <a:lnTo>
                  <a:pt x="6429" y="461847"/>
                </a:lnTo>
                <a:lnTo>
                  <a:pt x="24573" y="504845"/>
                </a:lnTo>
                <a:lnTo>
                  <a:pt x="52717" y="541273"/>
                </a:lnTo>
                <a:lnTo>
                  <a:pt x="89146" y="569418"/>
                </a:lnTo>
                <a:lnTo>
                  <a:pt x="132144" y="587562"/>
                </a:lnTo>
                <a:lnTo>
                  <a:pt x="179997" y="593991"/>
                </a:lnTo>
                <a:lnTo>
                  <a:pt x="4424438" y="593991"/>
                </a:lnTo>
                <a:lnTo>
                  <a:pt x="4472291" y="587562"/>
                </a:lnTo>
                <a:lnTo>
                  <a:pt x="4515289" y="569418"/>
                </a:lnTo>
                <a:lnTo>
                  <a:pt x="4551718" y="541273"/>
                </a:lnTo>
                <a:lnTo>
                  <a:pt x="4579862" y="504845"/>
                </a:lnTo>
                <a:lnTo>
                  <a:pt x="4598006" y="461847"/>
                </a:lnTo>
                <a:lnTo>
                  <a:pt x="4604435" y="413994"/>
                </a:lnTo>
                <a:lnTo>
                  <a:pt x="4604435" y="180009"/>
                </a:lnTo>
                <a:lnTo>
                  <a:pt x="4598006" y="132156"/>
                </a:lnTo>
                <a:lnTo>
                  <a:pt x="4579862" y="89155"/>
                </a:lnTo>
                <a:lnTo>
                  <a:pt x="4551718" y="52724"/>
                </a:lnTo>
                <a:lnTo>
                  <a:pt x="4515289" y="24576"/>
                </a:lnTo>
                <a:lnTo>
                  <a:pt x="4472291" y="6430"/>
                </a:lnTo>
                <a:lnTo>
                  <a:pt x="4424438" y="0"/>
                </a:lnTo>
                <a:close/>
              </a:path>
            </a:pathLst>
          </a:custGeom>
          <a:solidFill>
            <a:srgbClr val="B8E1DC"/>
          </a:solidFill>
        </p:spPr>
        <p:txBody>
          <a:bodyPr wrap="square" lIns="0" tIns="0" rIns="0" bIns="0" rtlCol="0"/>
          <a:lstStyle/>
          <a:p>
            <a:endParaRPr/>
          </a:p>
        </p:txBody>
      </p:sp>
      <p:sp>
        <p:nvSpPr>
          <p:cNvPr id="37" name="object 37"/>
          <p:cNvSpPr txBox="1"/>
          <p:nvPr/>
        </p:nvSpPr>
        <p:spPr>
          <a:xfrm>
            <a:off x="4430965" y="3755037"/>
            <a:ext cx="4077970" cy="314960"/>
          </a:xfrm>
          <a:prstGeom prst="rect">
            <a:avLst/>
          </a:prstGeom>
        </p:spPr>
        <p:txBody>
          <a:bodyPr vert="horz" wrap="square" lIns="0" tIns="12700" rIns="0" bIns="0" rtlCol="0">
            <a:spAutoFit/>
          </a:bodyPr>
          <a:lstStyle/>
          <a:p>
            <a:pPr marL="12700">
              <a:lnSpc>
                <a:spcPct val="100000"/>
              </a:lnSpc>
              <a:spcBef>
                <a:spcPts val="100"/>
              </a:spcBef>
            </a:pPr>
            <a:r>
              <a:rPr sz="950" b="1" spc="15" dirty="0">
                <a:solidFill>
                  <a:srgbClr val="231F20"/>
                </a:solidFill>
                <a:latin typeface="DIN 2014 Bold"/>
                <a:cs typeface="DIN 2014 Bold"/>
              </a:rPr>
              <a:t>[Nutzerin]</a:t>
            </a:r>
            <a:endParaRPr sz="950">
              <a:latin typeface="DIN 2014 Bold"/>
              <a:cs typeface="DIN 2014 Bold"/>
            </a:endParaRPr>
          </a:p>
          <a:p>
            <a:pPr marL="12700">
              <a:lnSpc>
                <a:spcPct val="100000"/>
              </a:lnSpc>
            </a:pPr>
            <a:r>
              <a:rPr sz="950" b="1" spc="10" dirty="0">
                <a:solidFill>
                  <a:srgbClr val="231F20"/>
                </a:solidFill>
                <a:latin typeface="DIN 2014 Bold"/>
                <a:cs typeface="DIN 2014 Bold"/>
              </a:rPr>
              <a:t>ZDF</a:t>
            </a:r>
            <a:r>
              <a:rPr sz="950" b="1" spc="40" dirty="0">
                <a:solidFill>
                  <a:srgbClr val="231F20"/>
                </a:solidFill>
                <a:latin typeface="DIN 2014 Bold"/>
                <a:cs typeface="DIN 2014 Bold"/>
              </a:rPr>
              <a:t> </a:t>
            </a:r>
            <a:r>
              <a:rPr sz="950" b="1" spc="10" dirty="0">
                <a:solidFill>
                  <a:srgbClr val="231F20"/>
                </a:solidFill>
                <a:latin typeface="DIN 2014 Bold"/>
                <a:cs typeface="DIN 2014 Bold"/>
              </a:rPr>
              <a:t>heute</a:t>
            </a:r>
            <a:r>
              <a:rPr sz="950" spc="10" dirty="0">
                <a:solidFill>
                  <a:srgbClr val="231F20"/>
                </a:solidFill>
                <a:latin typeface="DIN 2014"/>
                <a:cs typeface="DIN 2014"/>
              </a:rPr>
              <a:t>,</a:t>
            </a:r>
            <a:r>
              <a:rPr sz="950" spc="45" dirty="0">
                <a:solidFill>
                  <a:srgbClr val="231F20"/>
                </a:solidFill>
                <a:latin typeface="DIN 2014"/>
                <a:cs typeface="DIN 2014"/>
              </a:rPr>
              <a:t> </a:t>
            </a:r>
            <a:r>
              <a:rPr sz="950" spc="10" dirty="0">
                <a:solidFill>
                  <a:srgbClr val="231F20"/>
                </a:solidFill>
                <a:latin typeface="DIN 2014"/>
                <a:cs typeface="DIN 2014"/>
              </a:rPr>
              <a:t>ihr</a:t>
            </a:r>
            <a:r>
              <a:rPr sz="950" spc="45" dirty="0">
                <a:solidFill>
                  <a:srgbClr val="231F20"/>
                </a:solidFill>
                <a:latin typeface="DIN 2014"/>
                <a:cs typeface="DIN 2014"/>
              </a:rPr>
              <a:t> </a:t>
            </a:r>
            <a:r>
              <a:rPr sz="950" spc="10" dirty="0">
                <a:solidFill>
                  <a:srgbClr val="231F20"/>
                </a:solidFill>
                <a:latin typeface="DIN 2014"/>
                <a:cs typeface="DIN 2014"/>
              </a:rPr>
              <a:t>setzt</a:t>
            </a:r>
            <a:r>
              <a:rPr sz="950" spc="40" dirty="0">
                <a:solidFill>
                  <a:srgbClr val="231F20"/>
                </a:solidFill>
                <a:latin typeface="DIN 2014"/>
                <a:cs typeface="DIN 2014"/>
              </a:rPr>
              <a:t> </a:t>
            </a:r>
            <a:r>
              <a:rPr sz="950" spc="10" dirty="0">
                <a:solidFill>
                  <a:srgbClr val="231F20"/>
                </a:solidFill>
                <a:latin typeface="DIN 2014"/>
                <a:cs typeface="DIN 2014"/>
              </a:rPr>
              <a:t>seit</a:t>
            </a:r>
            <a:r>
              <a:rPr sz="950" spc="45" dirty="0">
                <a:solidFill>
                  <a:srgbClr val="231F20"/>
                </a:solidFill>
                <a:latin typeface="DIN 2014"/>
                <a:cs typeface="DIN 2014"/>
              </a:rPr>
              <a:t> </a:t>
            </a:r>
            <a:r>
              <a:rPr sz="950" spc="10" dirty="0">
                <a:solidFill>
                  <a:srgbClr val="231F20"/>
                </a:solidFill>
                <a:latin typeface="DIN 2014"/>
                <a:cs typeface="DIN 2014"/>
              </a:rPr>
              <a:t>kurzem</a:t>
            </a:r>
            <a:r>
              <a:rPr sz="950" spc="45" dirty="0">
                <a:solidFill>
                  <a:srgbClr val="231F20"/>
                </a:solidFill>
                <a:latin typeface="DIN 2014"/>
                <a:cs typeface="DIN 2014"/>
              </a:rPr>
              <a:t> </a:t>
            </a:r>
            <a:r>
              <a:rPr sz="950" spc="10" dirty="0">
                <a:solidFill>
                  <a:srgbClr val="231F20"/>
                </a:solidFill>
                <a:latin typeface="DIN 2014"/>
                <a:cs typeface="DIN 2014"/>
              </a:rPr>
              <a:t>eure</a:t>
            </a:r>
            <a:r>
              <a:rPr sz="950" spc="45" dirty="0">
                <a:solidFill>
                  <a:srgbClr val="231F20"/>
                </a:solidFill>
                <a:latin typeface="DIN 2014"/>
                <a:cs typeface="DIN 2014"/>
              </a:rPr>
              <a:t> </a:t>
            </a:r>
            <a:r>
              <a:rPr sz="950" spc="10" dirty="0">
                <a:solidFill>
                  <a:srgbClr val="231F20"/>
                </a:solidFill>
                <a:latin typeface="DIN 2014"/>
                <a:cs typeface="DIN 2014"/>
              </a:rPr>
              <a:t>Befragungsauswertungsvorschläge</a:t>
            </a:r>
            <a:r>
              <a:rPr sz="950" spc="40" dirty="0">
                <a:solidFill>
                  <a:srgbClr val="231F20"/>
                </a:solidFill>
                <a:latin typeface="DIN 2014"/>
                <a:cs typeface="DIN 2014"/>
              </a:rPr>
              <a:t> </a:t>
            </a:r>
            <a:r>
              <a:rPr sz="950" spc="15" dirty="0">
                <a:solidFill>
                  <a:srgbClr val="231F20"/>
                </a:solidFill>
                <a:latin typeface="DIN 2014"/>
                <a:cs typeface="DIN 2014"/>
              </a:rPr>
              <a:t>um</a:t>
            </a:r>
            <a:endParaRPr sz="950">
              <a:latin typeface="DIN 2014"/>
              <a:cs typeface="DIN 2014"/>
            </a:endParaRPr>
          </a:p>
        </p:txBody>
      </p:sp>
      <p:sp>
        <p:nvSpPr>
          <p:cNvPr id="38" name="object 38"/>
          <p:cNvSpPr txBox="1"/>
          <p:nvPr/>
        </p:nvSpPr>
        <p:spPr>
          <a:xfrm>
            <a:off x="4319878" y="4271101"/>
            <a:ext cx="1398270"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007B84"/>
                </a:solidFill>
                <a:latin typeface="DIN 2014 Bold"/>
                <a:cs typeface="DIN 2014 Bold"/>
              </a:rPr>
              <a:t>Gefällt</a:t>
            </a:r>
            <a:r>
              <a:rPr sz="800" b="1" spc="20" dirty="0">
                <a:solidFill>
                  <a:srgbClr val="007B84"/>
                </a:solidFill>
                <a:latin typeface="DIN 2014 Bold"/>
                <a:cs typeface="DIN 2014 Bold"/>
              </a:rPr>
              <a:t> </a:t>
            </a:r>
            <a:r>
              <a:rPr sz="800" b="1" spc="10" dirty="0">
                <a:solidFill>
                  <a:srgbClr val="007B84"/>
                </a:solidFill>
                <a:latin typeface="DIN 2014 Bold"/>
                <a:cs typeface="DIN 2014 Bold"/>
              </a:rPr>
              <a:t>mir</a:t>
            </a:r>
            <a:r>
              <a:rPr sz="800" b="1" spc="20"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b="1" spc="10" dirty="0">
                <a:solidFill>
                  <a:srgbClr val="007B84"/>
                </a:solidFill>
                <a:latin typeface="DIN 2014 Bold"/>
                <a:cs typeface="DIN 2014 Bold"/>
              </a:rPr>
              <a:t>Antworten</a:t>
            </a:r>
            <a:r>
              <a:rPr sz="800" b="1" spc="20" dirty="0">
                <a:solidFill>
                  <a:srgbClr val="007B84"/>
                </a:solidFill>
                <a:latin typeface="DIN 2014 Bold"/>
                <a:cs typeface="DIN 2014 Bold"/>
              </a:rPr>
              <a:t> </a:t>
            </a:r>
            <a:r>
              <a:rPr sz="800" dirty="0">
                <a:solidFill>
                  <a:srgbClr val="007B84"/>
                </a:solidFill>
                <a:latin typeface="DIN 2014"/>
                <a:cs typeface="DIN 2014"/>
              </a:rPr>
              <a:t>·</a:t>
            </a:r>
            <a:r>
              <a:rPr sz="800" spc="20" dirty="0">
                <a:solidFill>
                  <a:srgbClr val="007B84"/>
                </a:solidFill>
                <a:latin typeface="DIN 2014"/>
                <a:cs typeface="DIN 2014"/>
              </a:rPr>
              <a:t> </a:t>
            </a:r>
            <a:r>
              <a:rPr sz="800" dirty="0">
                <a:solidFill>
                  <a:srgbClr val="007B84"/>
                </a:solidFill>
                <a:latin typeface="DIN 2014"/>
                <a:cs typeface="DIN 2014"/>
              </a:rPr>
              <a:t>5</a:t>
            </a:r>
            <a:r>
              <a:rPr sz="800" spc="25" dirty="0">
                <a:solidFill>
                  <a:srgbClr val="007B84"/>
                </a:solidFill>
                <a:latin typeface="DIN 2014"/>
                <a:cs typeface="DIN 2014"/>
              </a:rPr>
              <a:t> </a:t>
            </a:r>
            <a:r>
              <a:rPr sz="800" spc="15" dirty="0">
                <a:solidFill>
                  <a:srgbClr val="007B84"/>
                </a:solidFill>
                <a:latin typeface="DIN 2014"/>
                <a:cs typeface="DIN 2014"/>
              </a:rPr>
              <a:t>Min.</a:t>
            </a:r>
            <a:endParaRPr sz="800">
              <a:latin typeface="DIN 2014"/>
              <a:cs typeface="DIN 2014"/>
            </a:endParaRPr>
          </a:p>
        </p:txBody>
      </p:sp>
      <p:grpSp>
        <p:nvGrpSpPr>
          <p:cNvPr id="39" name="object 39"/>
          <p:cNvGrpSpPr/>
          <p:nvPr/>
        </p:nvGrpSpPr>
        <p:grpSpPr>
          <a:xfrm>
            <a:off x="3885594" y="3647398"/>
            <a:ext cx="315595" cy="315595"/>
            <a:chOff x="3885594" y="3647398"/>
            <a:chExt cx="315595" cy="315595"/>
          </a:xfrm>
        </p:grpSpPr>
        <p:sp>
          <p:nvSpPr>
            <p:cNvPr id="40" name="object 40"/>
            <p:cNvSpPr/>
            <p:nvPr/>
          </p:nvSpPr>
          <p:spPr>
            <a:xfrm>
              <a:off x="3885594" y="3647398"/>
              <a:ext cx="315595" cy="315595"/>
            </a:xfrm>
            <a:custGeom>
              <a:avLst/>
              <a:gdLst/>
              <a:ahLst/>
              <a:cxnLst/>
              <a:rect l="l" t="t" r="r" b="b"/>
              <a:pathLst>
                <a:path w="315595" h="315595">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41" name="object 41"/>
            <p:cNvPicPr/>
            <p:nvPr/>
          </p:nvPicPr>
          <p:blipFill>
            <a:blip r:embed="rId11" cstate="print"/>
            <a:stretch>
              <a:fillRect/>
            </a:stretch>
          </p:blipFill>
          <p:spPr>
            <a:xfrm>
              <a:off x="3961446" y="3714209"/>
              <a:ext cx="163309" cy="181394"/>
            </a:xfrm>
            <a:prstGeom prst="rect">
              <a:avLst/>
            </a:prstGeom>
          </p:spPr>
        </p:pic>
      </p:grpSp>
      <p:pic>
        <p:nvPicPr>
          <p:cNvPr id="42" name="object 42"/>
          <p:cNvPicPr/>
          <p:nvPr/>
        </p:nvPicPr>
        <p:blipFill>
          <a:blip r:embed="rId12" cstate="print"/>
          <a:stretch>
            <a:fillRect/>
          </a:stretch>
        </p:blipFill>
        <p:spPr>
          <a:xfrm>
            <a:off x="8560800" y="3932995"/>
            <a:ext cx="137159" cy="136283"/>
          </a:xfrm>
          <a:prstGeom prst="rect">
            <a:avLst/>
          </a:prstGeom>
        </p:spPr>
      </p:pic>
      <p:pic>
        <p:nvPicPr>
          <p:cNvPr id="44" name="Grafik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22</a:t>
            </a:fld>
            <a:endParaRPr lang="de-D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244357" y="3574121"/>
            <a:ext cx="930275" cy="1576070"/>
            <a:chOff x="7244357" y="3574121"/>
            <a:chExt cx="930275" cy="1576070"/>
          </a:xfrm>
        </p:grpSpPr>
        <p:sp>
          <p:nvSpPr>
            <p:cNvPr id="3" name="object 3"/>
            <p:cNvSpPr/>
            <p:nvPr/>
          </p:nvSpPr>
          <p:spPr>
            <a:xfrm>
              <a:off x="7483848" y="3994369"/>
              <a:ext cx="473709" cy="409575"/>
            </a:xfrm>
            <a:custGeom>
              <a:avLst/>
              <a:gdLst/>
              <a:ahLst/>
              <a:cxnLst/>
              <a:rect l="l" t="t" r="r" b="b"/>
              <a:pathLst>
                <a:path w="473709" h="409575">
                  <a:moveTo>
                    <a:pt x="236854" y="409580"/>
                  </a:moveTo>
                  <a:lnTo>
                    <a:pt x="142365" y="383173"/>
                  </a:lnTo>
                  <a:lnTo>
                    <a:pt x="88631" y="353293"/>
                  </a:lnTo>
                  <a:lnTo>
                    <a:pt x="55641" y="300973"/>
                  </a:lnTo>
                  <a:lnTo>
                    <a:pt x="23380" y="207243"/>
                  </a:lnTo>
                  <a:lnTo>
                    <a:pt x="12321" y="170046"/>
                  </a:lnTo>
                  <a:lnTo>
                    <a:pt x="2822" y="128250"/>
                  </a:lnTo>
                  <a:lnTo>
                    <a:pt x="0" y="104361"/>
                  </a:lnTo>
                  <a:lnTo>
                    <a:pt x="47217" y="41218"/>
                  </a:lnTo>
                  <a:lnTo>
                    <a:pt x="90225" y="9601"/>
                  </a:lnTo>
                  <a:lnTo>
                    <a:pt x="153567" y="0"/>
                  </a:lnTo>
                  <a:lnTo>
                    <a:pt x="261785" y="2900"/>
                  </a:lnTo>
                  <a:lnTo>
                    <a:pt x="355200" y="7211"/>
                  </a:lnTo>
                  <a:lnTo>
                    <a:pt x="408414" y="20284"/>
                  </a:lnTo>
                  <a:lnTo>
                    <a:pt x="441295" y="52592"/>
                  </a:lnTo>
                  <a:lnTo>
                    <a:pt x="473709" y="114610"/>
                  </a:lnTo>
                  <a:lnTo>
                    <a:pt x="425391" y="264581"/>
                  </a:lnTo>
                  <a:lnTo>
                    <a:pt x="345228" y="354435"/>
                  </a:lnTo>
                  <a:lnTo>
                    <a:pt x="270093" y="398118"/>
                  </a:lnTo>
                  <a:lnTo>
                    <a:pt x="236854" y="409580"/>
                  </a:lnTo>
                  <a:close/>
                </a:path>
              </a:pathLst>
            </a:custGeom>
            <a:ln w="11429">
              <a:solidFill>
                <a:srgbClr val="00AE9D"/>
              </a:solidFill>
            </a:ln>
          </p:spPr>
          <p:txBody>
            <a:bodyPr wrap="square" lIns="0" tIns="0" rIns="0" bIns="0" rtlCol="0"/>
            <a:lstStyle/>
            <a:p>
              <a:endParaRPr/>
            </a:p>
          </p:txBody>
        </p:sp>
        <p:sp>
          <p:nvSpPr>
            <p:cNvPr id="4" name="object 4"/>
            <p:cNvSpPr/>
            <p:nvPr/>
          </p:nvSpPr>
          <p:spPr>
            <a:xfrm>
              <a:off x="7428141" y="3669146"/>
              <a:ext cx="563880" cy="443865"/>
            </a:xfrm>
            <a:custGeom>
              <a:avLst/>
              <a:gdLst/>
              <a:ahLst/>
              <a:cxnLst/>
              <a:rect l="l" t="t" r="r" b="b"/>
              <a:pathLst>
                <a:path w="563879" h="443864">
                  <a:moveTo>
                    <a:pt x="57421" y="429092"/>
                  </a:moveTo>
                  <a:lnTo>
                    <a:pt x="14477" y="309595"/>
                  </a:lnTo>
                  <a:lnTo>
                    <a:pt x="0" y="237113"/>
                  </a:lnTo>
                  <a:lnTo>
                    <a:pt x="13842" y="182262"/>
                  </a:lnTo>
                  <a:lnTo>
                    <a:pt x="55859" y="115656"/>
                  </a:lnTo>
                  <a:lnTo>
                    <a:pt x="89275" y="74427"/>
                  </a:lnTo>
                  <a:lnTo>
                    <a:pt x="125252" y="43841"/>
                  </a:lnTo>
                  <a:lnTo>
                    <a:pt x="163489" y="22500"/>
                  </a:lnTo>
                  <a:lnTo>
                    <a:pt x="203687" y="9011"/>
                  </a:lnTo>
                  <a:lnTo>
                    <a:pt x="245547" y="1976"/>
                  </a:lnTo>
                  <a:lnTo>
                    <a:pt x="288767" y="0"/>
                  </a:lnTo>
                  <a:lnTo>
                    <a:pt x="333049" y="1687"/>
                  </a:lnTo>
                  <a:lnTo>
                    <a:pt x="462780" y="13997"/>
                  </a:lnTo>
                  <a:lnTo>
                    <a:pt x="530031" y="41400"/>
                  </a:lnTo>
                  <a:lnTo>
                    <a:pt x="556407" y="104864"/>
                  </a:lnTo>
                  <a:lnTo>
                    <a:pt x="563516" y="225359"/>
                  </a:lnTo>
                  <a:lnTo>
                    <a:pt x="563828" y="293680"/>
                  </a:lnTo>
                  <a:lnTo>
                    <a:pt x="560200" y="339161"/>
                  </a:lnTo>
                  <a:lnTo>
                    <a:pt x="549273" y="382236"/>
                  </a:lnTo>
                  <a:lnTo>
                    <a:pt x="527689" y="443342"/>
                  </a:lnTo>
                </a:path>
              </a:pathLst>
            </a:custGeom>
            <a:ln w="11430">
              <a:solidFill>
                <a:srgbClr val="00AE9D"/>
              </a:solidFill>
            </a:ln>
          </p:spPr>
          <p:txBody>
            <a:bodyPr wrap="square" lIns="0" tIns="0" rIns="0" bIns="0" rtlCol="0"/>
            <a:lstStyle/>
            <a:p>
              <a:endParaRPr/>
            </a:p>
          </p:txBody>
        </p:sp>
        <p:pic>
          <p:nvPicPr>
            <p:cNvPr id="5" name="object 5"/>
            <p:cNvPicPr/>
            <p:nvPr/>
          </p:nvPicPr>
          <p:blipFill>
            <a:blip r:embed="rId3" cstate="print"/>
            <a:stretch>
              <a:fillRect/>
            </a:stretch>
          </p:blipFill>
          <p:spPr>
            <a:xfrm>
              <a:off x="7438395" y="4019424"/>
              <a:ext cx="63640" cy="149961"/>
            </a:xfrm>
            <a:prstGeom prst="rect">
              <a:avLst/>
            </a:prstGeom>
          </p:spPr>
        </p:pic>
        <p:pic>
          <p:nvPicPr>
            <p:cNvPr id="6" name="object 6"/>
            <p:cNvPicPr/>
            <p:nvPr/>
          </p:nvPicPr>
          <p:blipFill>
            <a:blip r:embed="rId4" cstate="print"/>
            <a:stretch>
              <a:fillRect/>
            </a:stretch>
          </p:blipFill>
          <p:spPr>
            <a:xfrm>
              <a:off x="7944726" y="4019424"/>
              <a:ext cx="63640" cy="149961"/>
            </a:xfrm>
            <a:prstGeom prst="rect">
              <a:avLst/>
            </a:prstGeom>
          </p:spPr>
        </p:pic>
        <p:pic>
          <p:nvPicPr>
            <p:cNvPr id="7" name="object 7"/>
            <p:cNvPicPr/>
            <p:nvPr/>
          </p:nvPicPr>
          <p:blipFill>
            <a:blip r:embed="rId5" cstate="print"/>
            <a:stretch>
              <a:fillRect/>
            </a:stretch>
          </p:blipFill>
          <p:spPr>
            <a:xfrm>
              <a:off x="7481233" y="4316285"/>
              <a:ext cx="110511" cy="207124"/>
            </a:xfrm>
            <a:prstGeom prst="rect">
              <a:avLst/>
            </a:prstGeom>
          </p:spPr>
        </p:pic>
        <p:pic>
          <p:nvPicPr>
            <p:cNvPr id="8" name="object 8"/>
            <p:cNvPicPr/>
            <p:nvPr/>
          </p:nvPicPr>
          <p:blipFill>
            <a:blip r:embed="rId6" cstate="print"/>
            <a:stretch>
              <a:fillRect/>
            </a:stretch>
          </p:blipFill>
          <p:spPr>
            <a:xfrm>
              <a:off x="7851421" y="4316285"/>
              <a:ext cx="110511" cy="207124"/>
            </a:xfrm>
            <a:prstGeom prst="rect">
              <a:avLst/>
            </a:prstGeom>
          </p:spPr>
        </p:pic>
        <p:sp>
          <p:nvSpPr>
            <p:cNvPr id="9" name="object 9"/>
            <p:cNvSpPr/>
            <p:nvPr/>
          </p:nvSpPr>
          <p:spPr>
            <a:xfrm>
              <a:off x="7519497" y="4233851"/>
              <a:ext cx="10795" cy="261620"/>
            </a:xfrm>
            <a:custGeom>
              <a:avLst/>
              <a:gdLst/>
              <a:ahLst/>
              <a:cxnLst/>
              <a:rect l="l" t="t" r="r" b="b"/>
              <a:pathLst>
                <a:path w="10795" h="261620">
                  <a:moveTo>
                    <a:pt x="0" y="0"/>
                  </a:moveTo>
                  <a:lnTo>
                    <a:pt x="10299" y="261086"/>
                  </a:lnTo>
                </a:path>
              </a:pathLst>
            </a:custGeom>
            <a:ln w="11430">
              <a:solidFill>
                <a:srgbClr val="00AE9D"/>
              </a:solidFill>
            </a:ln>
          </p:spPr>
          <p:txBody>
            <a:bodyPr wrap="square" lIns="0" tIns="0" rIns="0" bIns="0" rtlCol="0"/>
            <a:lstStyle/>
            <a:p>
              <a:endParaRPr/>
            </a:p>
          </p:txBody>
        </p:sp>
        <p:sp>
          <p:nvSpPr>
            <p:cNvPr id="10" name="object 10"/>
            <p:cNvSpPr/>
            <p:nvPr/>
          </p:nvSpPr>
          <p:spPr>
            <a:xfrm>
              <a:off x="7914796" y="4233851"/>
              <a:ext cx="10795" cy="261620"/>
            </a:xfrm>
            <a:custGeom>
              <a:avLst/>
              <a:gdLst/>
              <a:ahLst/>
              <a:cxnLst/>
              <a:rect l="l" t="t" r="r" b="b"/>
              <a:pathLst>
                <a:path w="10795" h="261620">
                  <a:moveTo>
                    <a:pt x="10299" y="0"/>
                  </a:moveTo>
                  <a:lnTo>
                    <a:pt x="0" y="261086"/>
                  </a:lnTo>
                </a:path>
              </a:pathLst>
            </a:custGeom>
            <a:ln w="11430">
              <a:solidFill>
                <a:srgbClr val="00AE9D"/>
              </a:solidFill>
            </a:ln>
          </p:spPr>
          <p:txBody>
            <a:bodyPr wrap="square" lIns="0" tIns="0" rIns="0" bIns="0" rtlCol="0"/>
            <a:lstStyle/>
            <a:p>
              <a:endParaRPr/>
            </a:p>
          </p:txBody>
        </p:sp>
        <p:sp>
          <p:nvSpPr>
            <p:cNvPr id="11" name="object 11"/>
            <p:cNvSpPr/>
            <p:nvPr/>
          </p:nvSpPr>
          <p:spPr>
            <a:xfrm>
              <a:off x="7981352" y="4140013"/>
              <a:ext cx="4445" cy="354965"/>
            </a:xfrm>
            <a:custGeom>
              <a:avLst/>
              <a:gdLst/>
              <a:ahLst/>
              <a:cxnLst/>
              <a:rect l="l" t="t" r="r" b="b"/>
              <a:pathLst>
                <a:path w="4445" h="354964">
                  <a:moveTo>
                    <a:pt x="0" y="0"/>
                  </a:moveTo>
                  <a:lnTo>
                    <a:pt x="4102" y="354926"/>
                  </a:lnTo>
                </a:path>
              </a:pathLst>
            </a:custGeom>
            <a:ln w="11430">
              <a:solidFill>
                <a:srgbClr val="00AE9D"/>
              </a:solidFill>
            </a:ln>
          </p:spPr>
          <p:txBody>
            <a:bodyPr wrap="square" lIns="0" tIns="0" rIns="0" bIns="0" rtlCol="0"/>
            <a:lstStyle/>
            <a:p>
              <a:endParaRPr/>
            </a:p>
          </p:txBody>
        </p:sp>
        <p:sp>
          <p:nvSpPr>
            <p:cNvPr id="12" name="object 12"/>
            <p:cNvSpPr/>
            <p:nvPr/>
          </p:nvSpPr>
          <p:spPr>
            <a:xfrm>
              <a:off x="7250072" y="4441930"/>
              <a:ext cx="918844" cy="702945"/>
            </a:xfrm>
            <a:custGeom>
              <a:avLst/>
              <a:gdLst/>
              <a:ahLst/>
              <a:cxnLst/>
              <a:rect l="l" t="t" r="r" b="b"/>
              <a:pathLst>
                <a:path w="918845" h="702945">
                  <a:moveTo>
                    <a:pt x="0" y="178066"/>
                  </a:moveTo>
                  <a:lnTo>
                    <a:pt x="13512" y="136728"/>
                  </a:lnTo>
                  <a:lnTo>
                    <a:pt x="42294" y="107133"/>
                  </a:lnTo>
                  <a:lnTo>
                    <a:pt x="87425" y="83680"/>
                  </a:lnTo>
                  <a:lnTo>
                    <a:pt x="129057" y="68237"/>
                  </a:lnTo>
                  <a:lnTo>
                    <a:pt x="147345" y="62674"/>
                  </a:lnTo>
                  <a:lnTo>
                    <a:pt x="125266" y="30448"/>
                  </a:lnTo>
                  <a:lnTo>
                    <a:pt x="116449" y="13177"/>
                  </a:lnTo>
                  <a:lnTo>
                    <a:pt x="119581" y="4986"/>
                  </a:lnTo>
                  <a:lnTo>
                    <a:pt x="133350" y="0"/>
                  </a:lnTo>
                  <a:lnTo>
                    <a:pt x="201933" y="43178"/>
                  </a:lnTo>
                  <a:lnTo>
                    <a:pt x="248975" y="88087"/>
                  </a:lnTo>
                  <a:lnTo>
                    <a:pt x="294995" y="133362"/>
                  </a:lnTo>
                  <a:lnTo>
                    <a:pt x="338129" y="184412"/>
                  </a:lnTo>
                  <a:lnTo>
                    <a:pt x="371936" y="210627"/>
                  </a:lnTo>
                  <a:lnTo>
                    <a:pt x="413905" y="220286"/>
                  </a:lnTo>
                  <a:lnTo>
                    <a:pt x="481520" y="221665"/>
                  </a:lnTo>
                  <a:lnTo>
                    <a:pt x="547040" y="211918"/>
                  </a:lnTo>
                  <a:lnTo>
                    <a:pt x="594202" y="187483"/>
                  </a:lnTo>
                  <a:lnTo>
                    <a:pt x="629708" y="155571"/>
                  </a:lnTo>
                  <a:lnTo>
                    <a:pt x="660260" y="123393"/>
                  </a:lnTo>
                  <a:lnTo>
                    <a:pt x="694017" y="91764"/>
                  </a:lnTo>
                  <a:lnTo>
                    <a:pt x="730981" y="60540"/>
                  </a:lnTo>
                  <a:lnTo>
                    <a:pt x="765614" y="35460"/>
                  </a:lnTo>
                  <a:lnTo>
                    <a:pt x="792378" y="22263"/>
                  </a:lnTo>
                  <a:lnTo>
                    <a:pt x="807945" y="21126"/>
                  </a:lnTo>
                  <a:lnTo>
                    <a:pt x="814331" y="27068"/>
                  </a:lnTo>
                  <a:lnTo>
                    <a:pt x="804008" y="65703"/>
                  </a:lnTo>
                  <a:lnTo>
                    <a:pt x="795489" y="84937"/>
                  </a:lnTo>
                  <a:lnTo>
                    <a:pt x="849622" y="108815"/>
                  </a:lnTo>
                  <a:lnTo>
                    <a:pt x="893187" y="146422"/>
                  </a:lnTo>
                  <a:lnTo>
                    <a:pt x="911129" y="228030"/>
                  </a:lnTo>
                  <a:lnTo>
                    <a:pt x="915965" y="287791"/>
                  </a:lnTo>
                  <a:lnTo>
                    <a:pt x="918177" y="337670"/>
                  </a:lnTo>
                  <a:lnTo>
                    <a:pt x="918705" y="358546"/>
                  </a:lnTo>
                  <a:lnTo>
                    <a:pt x="918838" y="702471"/>
                  </a:lnTo>
                </a:path>
              </a:pathLst>
            </a:custGeom>
            <a:ln w="11430">
              <a:solidFill>
                <a:srgbClr val="00AE9D"/>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7595924" y="3574121"/>
              <a:ext cx="253898" cy="121526"/>
            </a:xfrm>
            <a:prstGeom prst="rect">
              <a:avLst/>
            </a:prstGeom>
          </p:spPr>
        </p:pic>
      </p:grpSp>
      <p:sp>
        <p:nvSpPr>
          <p:cNvPr id="14" name="object 14"/>
          <p:cNvSpPr/>
          <p:nvPr/>
        </p:nvSpPr>
        <p:spPr>
          <a:xfrm>
            <a:off x="8377038" y="4271602"/>
            <a:ext cx="210820" cy="306070"/>
          </a:xfrm>
          <a:custGeom>
            <a:avLst/>
            <a:gdLst/>
            <a:ahLst/>
            <a:cxnLst/>
            <a:rect l="l" t="t" r="r" b="b"/>
            <a:pathLst>
              <a:path w="210820" h="306070">
                <a:moveTo>
                  <a:pt x="129565" y="0"/>
                </a:moveTo>
                <a:lnTo>
                  <a:pt x="128168" y="87922"/>
                </a:lnTo>
                <a:lnTo>
                  <a:pt x="57200" y="140099"/>
                </a:lnTo>
                <a:lnTo>
                  <a:pt x="20193" y="170254"/>
                </a:lnTo>
                <a:lnTo>
                  <a:pt x="5131" y="189872"/>
                </a:lnTo>
                <a:lnTo>
                  <a:pt x="0" y="210439"/>
                </a:lnTo>
                <a:lnTo>
                  <a:pt x="23019" y="248415"/>
                </a:lnTo>
                <a:lnTo>
                  <a:pt x="37803" y="270983"/>
                </a:lnTo>
                <a:lnTo>
                  <a:pt x="50750" y="287059"/>
                </a:lnTo>
                <a:lnTo>
                  <a:pt x="68262" y="305562"/>
                </a:lnTo>
                <a:lnTo>
                  <a:pt x="77024" y="293573"/>
                </a:lnTo>
                <a:lnTo>
                  <a:pt x="99226" y="266017"/>
                </a:lnTo>
                <a:lnTo>
                  <a:pt x="131259" y="238114"/>
                </a:lnTo>
                <a:lnTo>
                  <a:pt x="169512" y="225085"/>
                </a:lnTo>
                <a:lnTo>
                  <a:pt x="210375" y="242150"/>
                </a:lnTo>
              </a:path>
            </a:pathLst>
          </a:custGeom>
          <a:ln w="11430">
            <a:solidFill>
              <a:srgbClr val="00AE9D"/>
            </a:solidFill>
          </a:ln>
        </p:spPr>
        <p:txBody>
          <a:bodyPr wrap="square" lIns="0" tIns="0" rIns="0" bIns="0" rtlCol="0"/>
          <a:lstStyle/>
          <a:p>
            <a:endParaRPr/>
          </a:p>
        </p:txBody>
      </p:sp>
      <p:sp>
        <p:nvSpPr>
          <p:cNvPr id="15" name="object 15"/>
          <p:cNvSpPr/>
          <p:nvPr/>
        </p:nvSpPr>
        <p:spPr>
          <a:xfrm>
            <a:off x="8736854" y="4273038"/>
            <a:ext cx="210820" cy="304165"/>
          </a:xfrm>
          <a:custGeom>
            <a:avLst/>
            <a:gdLst/>
            <a:ahLst/>
            <a:cxnLst/>
            <a:rect l="l" t="t" r="r" b="b"/>
            <a:pathLst>
              <a:path w="210820" h="304164">
                <a:moveTo>
                  <a:pt x="82829" y="0"/>
                </a:moveTo>
                <a:lnTo>
                  <a:pt x="82207" y="86487"/>
                </a:lnTo>
                <a:lnTo>
                  <a:pt x="153175" y="138664"/>
                </a:lnTo>
                <a:lnTo>
                  <a:pt x="190182" y="168819"/>
                </a:lnTo>
                <a:lnTo>
                  <a:pt x="205243" y="188437"/>
                </a:lnTo>
                <a:lnTo>
                  <a:pt x="210375" y="209003"/>
                </a:lnTo>
                <a:lnTo>
                  <a:pt x="187356" y="246980"/>
                </a:lnTo>
                <a:lnTo>
                  <a:pt x="172572" y="269547"/>
                </a:lnTo>
                <a:lnTo>
                  <a:pt x="159624" y="285624"/>
                </a:lnTo>
                <a:lnTo>
                  <a:pt x="142113" y="304126"/>
                </a:lnTo>
                <a:lnTo>
                  <a:pt x="133351" y="292137"/>
                </a:lnTo>
                <a:lnTo>
                  <a:pt x="111148" y="264578"/>
                </a:lnTo>
                <a:lnTo>
                  <a:pt x="79116" y="236671"/>
                </a:lnTo>
                <a:lnTo>
                  <a:pt x="40863" y="223639"/>
                </a:lnTo>
                <a:lnTo>
                  <a:pt x="0" y="240703"/>
                </a:lnTo>
              </a:path>
            </a:pathLst>
          </a:custGeom>
          <a:ln w="11430">
            <a:solidFill>
              <a:srgbClr val="00AE9D"/>
            </a:solidFill>
          </a:ln>
        </p:spPr>
        <p:txBody>
          <a:bodyPr wrap="square" lIns="0" tIns="0" rIns="0" bIns="0" rtlCol="0"/>
          <a:lstStyle/>
          <a:p>
            <a:endParaRPr/>
          </a:p>
        </p:txBody>
      </p:sp>
      <p:grpSp>
        <p:nvGrpSpPr>
          <p:cNvPr id="16" name="object 16"/>
          <p:cNvGrpSpPr/>
          <p:nvPr/>
        </p:nvGrpSpPr>
        <p:grpSpPr>
          <a:xfrm>
            <a:off x="8470127" y="4363528"/>
            <a:ext cx="384810" cy="422275"/>
            <a:chOff x="8470127" y="4363528"/>
            <a:chExt cx="384810" cy="422275"/>
          </a:xfrm>
        </p:grpSpPr>
        <p:sp>
          <p:nvSpPr>
            <p:cNvPr id="17" name="object 17"/>
            <p:cNvSpPr/>
            <p:nvPr/>
          </p:nvSpPr>
          <p:spPr>
            <a:xfrm>
              <a:off x="8498109" y="4369243"/>
              <a:ext cx="164465" cy="247015"/>
            </a:xfrm>
            <a:custGeom>
              <a:avLst/>
              <a:gdLst/>
              <a:ahLst/>
              <a:cxnLst/>
              <a:rect l="l" t="t" r="r" b="b"/>
              <a:pathLst>
                <a:path w="164465" h="247014">
                  <a:moveTo>
                    <a:pt x="0" y="0"/>
                  </a:moveTo>
                  <a:lnTo>
                    <a:pt x="6682" y="36176"/>
                  </a:lnTo>
                  <a:lnTo>
                    <a:pt x="22120" y="67621"/>
                  </a:lnTo>
                  <a:lnTo>
                    <a:pt x="58203" y="111781"/>
                  </a:lnTo>
                  <a:lnTo>
                    <a:pt x="126822" y="186105"/>
                  </a:lnTo>
                  <a:lnTo>
                    <a:pt x="146226" y="211398"/>
                  </a:lnTo>
                  <a:lnTo>
                    <a:pt x="156614" y="226140"/>
                  </a:lnTo>
                  <a:lnTo>
                    <a:pt x="161514" y="236013"/>
                  </a:lnTo>
                  <a:lnTo>
                    <a:pt x="164452" y="246697"/>
                  </a:lnTo>
                </a:path>
              </a:pathLst>
            </a:custGeom>
            <a:ln w="11430">
              <a:solidFill>
                <a:srgbClr val="00AE9D"/>
              </a:solidFill>
            </a:ln>
          </p:spPr>
          <p:txBody>
            <a:bodyPr wrap="square" lIns="0" tIns="0" rIns="0" bIns="0" rtlCol="0"/>
            <a:lstStyle/>
            <a:p>
              <a:endParaRPr/>
            </a:p>
          </p:txBody>
        </p:sp>
        <p:sp>
          <p:nvSpPr>
            <p:cNvPr id="18" name="object 18"/>
            <p:cNvSpPr/>
            <p:nvPr/>
          </p:nvSpPr>
          <p:spPr>
            <a:xfrm>
              <a:off x="8661704" y="4369243"/>
              <a:ext cx="164465" cy="247015"/>
            </a:xfrm>
            <a:custGeom>
              <a:avLst/>
              <a:gdLst/>
              <a:ahLst/>
              <a:cxnLst/>
              <a:rect l="l" t="t" r="r" b="b"/>
              <a:pathLst>
                <a:path w="164465" h="247014">
                  <a:moveTo>
                    <a:pt x="164452" y="0"/>
                  </a:moveTo>
                  <a:lnTo>
                    <a:pt x="157770" y="36176"/>
                  </a:lnTo>
                  <a:lnTo>
                    <a:pt x="142332" y="67621"/>
                  </a:lnTo>
                  <a:lnTo>
                    <a:pt x="106248" y="111781"/>
                  </a:lnTo>
                  <a:lnTo>
                    <a:pt x="37630" y="186105"/>
                  </a:lnTo>
                  <a:lnTo>
                    <a:pt x="18225" y="211398"/>
                  </a:lnTo>
                  <a:lnTo>
                    <a:pt x="7837" y="226140"/>
                  </a:lnTo>
                  <a:lnTo>
                    <a:pt x="2938" y="236013"/>
                  </a:lnTo>
                  <a:lnTo>
                    <a:pt x="0" y="246697"/>
                  </a:lnTo>
                </a:path>
              </a:pathLst>
            </a:custGeom>
            <a:ln w="11430">
              <a:solidFill>
                <a:srgbClr val="00AE9D"/>
              </a:solidFill>
            </a:ln>
          </p:spPr>
          <p:txBody>
            <a:bodyPr wrap="square" lIns="0" tIns="0" rIns="0" bIns="0" rtlCol="0"/>
            <a:lstStyle/>
            <a:p>
              <a:endParaRPr/>
            </a:p>
          </p:txBody>
        </p:sp>
        <p:sp>
          <p:nvSpPr>
            <p:cNvPr id="19" name="object 19"/>
            <p:cNvSpPr/>
            <p:nvPr/>
          </p:nvSpPr>
          <p:spPr>
            <a:xfrm>
              <a:off x="8475842" y="4538680"/>
              <a:ext cx="373380" cy="241300"/>
            </a:xfrm>
            <a:custGeom>
              <a:avLst/>
              <a:gdLst/>
              <a:ahLst/>
              <a:cxnLst/>
              <a:rect l="l" t="t" r="r" b="b"/>
              <a:pathLst>
                <a:path w="373379" h="241300">
                  <a:moveTo>
                    <a:pt x="0" y="0"/>
                  </a:moveTo>
                  <a:lnTo>
                    <a:pt x="37384" y="88168"/>
                  </a:lnTo>
                  <a:lnTo>
                    <a:pt x="69283" y="142655"/>
                  </a:lnTo>
                  <a:lnTo>
                    <a:pt x="113190" y="186051"/>
                  </a:lnTo>
                  <a:lnTo>
                    <a:pt x="186601" y="240944"/>
                  </a:lnTo>
                  <a:lnTo>
                    <a:pt x="272548" y="161728"/>
                  </a:lnTo>
                  <a:lnTo>
                    <a:pt x="320635" y="110375"/>
                  </a:lnTo>
                  <a:lnTo>
                    <a:pt x="348355" y="64433"/>
                  </a:lnTo>
                  <a:lnTo>
                    <a:pt x="373202" y="1447"/>
                  </a:lnTo>
                </a:path>
              </a:pathLst>
            </a:custGeom>
            <a:ln w="11429">
              <a:solidFill>
                <a:srgbClr val="00AE9D"/>
              </a:solidFill>
            </a:ln>
          </p:spPr>
          <p:txBody>
            <a:bodyPr wrap="square" lIns="0" tIns="0" rIns="0" bIns="0" rtlCol="0"/>
            <a:lstStyle/>
            <a:p>
              <a:endParaRPr/>
            </a:p>
          </p:txBody>
        </p:sp>
      </p:grpSp>
      <p:grpSp>
        <p:nvGrpSpPr>
          <p:cNvPr id="20" name="object 20"/>
          <p:cNvGrpSpPr/>
          <p:nvPr/>
        </p:nvGrpSpPr>
        <p:grpSpPr>
          <a:xfrm>
            <a:off x="8347128" y="3563732"/>
            <a:ext cx="628650" cy="779780"/>
            <a:chOff x="8347128" y="3563732"/>
            <a:chExt cx="628650" cy="779780"/>
          </a:xfrm>
        </p:grpSpPr>
        <p:sp>
          <p:nvSpPr>
            <p:cNvPr id="21" name="object 21"/>
            <p:cNvSpPr/>
            <p:nvPr/>
          </p:nvSpPr>
          <p:spPr>
            <a:xfrm>
              <a:off x="8352843" y="3569447"/>
              <a:ext cx="603250" cy="391795"/>
            </a:xfrm>
            <a:custGeom>
              <a:avLst/>
              <a:gdLst/>
              <a:ahLst/>
              <a:cxnLst/>
              <a:rect l="l" t="t" r="r" b="b"/>
              <a:pathLst>
                <a:path w="603250" h="391795">
                  <a:moveTo>
                    <a:pt x="29760" y="391718"/>
                  </a:moveTo>
                  <a:lnTo>
                    <a:pt x="6460" y="301687"/>
                  </a:lnTo>
                  <a:lnTo>
                    <a:pt x="0" y="243924"/>
                  </a:lnTo>
                  <a:lnTo>
                    <a:pt x="11553" y="193449"/>
                  </a:lnTo>
                  <a:lnTo>
                    <a:pt x="42295" y="125285"/>
                  </a:lnTo>
                  <a:lnTo>
                    <a:pt x="70532" y="82523"/>
                  </a:lnTo>
                  <a:lnTo>
                    <a:pt x="107099" y="50695"/>
                  </a:lnTo>
                  <a:lnTo>
                    <a:pt x="149584" y="28212"/>
                  </a:lnTo>
                  <a:lnTo>
                    <a:pt x="195576" y="13489"/>
                  </a:lnTo>
                  <a:lnTo>
                    <a:pt x="242665" y="4937"/>
                  </a:lnTo>
                  <a:lnTo>
                    <a:pt x="288437" y="969"/>
                  </a:lnTo>
                  <a:lnTo>
                    <a:pt x="330484" y="0"/>
                  </a:lnTo>
                  <a:lnTo>
                    <a:pt x="363530" y="1596"/>
                  </a:lnTo>
                  <a:lnTo>
                    <a:pt x="438362" y="17176"/>
                  </a:lnTo>
                  <a:lnTo>
                    <a:pt x="476321" y="33032"/>
                  </a:lnTo>
                  <a:lnTo>
                    <a:pt x="512091" y="55514"/>
                  </a:lnTo>
                  <a:lnTo>
                    <a:pt x="543759" y="85558"/>
                  </a:lnTo>
                  <a:lnTo>
                    <a:pt x="569411" y="124101"/>
                  </a:lnTo>
                  <a:lnTo>
                    <a:pt x="587133" y="172079"/>
                  </a:lnTo>
                  <a:lnTo>
                    <a:pt x="595012" y="230428"/>
                  </a:lnTo>
                  <a:lnTo>
                    <a:pt x="601889" y="277452"/>
                  </a:lnTo>
                  <a:lnTo>
                    <a:pt x="603021" y="309627"/>
                  </a:lnTo>
                  <a:lnTo>
                    <a:pt x="597364" y="341805"/>
                  </a:lnTo>
                  <a:lnTo>
                    <a:pt x="583874" y="388835"/>
                  </a:lnTo>
                </a:path>
              </a:pathLst>
            </a:custGeom>
            <a:ln w="11430">
              <a:solidFill>
                <a:srgbClr val="00AE9D"/>
              </a:solidFill>
            </a:ln>
          </p:spPr>
          <p:txBody>
            <a:bodyPr wrap="square" lIns="0" tIns="0" rIns="0" bIns="0" rtlCol="0"/>
            <a:lstStyle/>
            <a:p>
              <a:endParaRPr/>
            </a:p>
          </p:txBody>
        </p:sp>
        <p:sp>
          <p:nvSpPr>
            <p:cNvPr id="22" name="object 22"/>
            <p:cNvSpPr/>
            <p:nvPr/>
          </p:nvSpPr>
          <p:spPr>
            <a:xfrm>
              <a:off x="8368686" y="3650104"/>
              <a:ext cx="601345" cy="687705"/>
            </a:xfrm>
            <a:custGeom>
              <a:avLst/>
              <a:gdLst/>
              <a:ahLst/>
              <a:cxnLst/>
              <a:rect l="l" t="t" r="r" b="b"/>
              <a:pathLst>
                <a:path w="601345" h="687704">
                  <a:moveTo>
                    <a:pt x="58470" y="461451"/>
                  </a:moveTo>
                  <a:lnTo>
                    <a:pt x="26231" y="448794"/>
                  </a:lnTo>
                  <a:lnTo>
                    <a:pt x="9394" y="435436"/>
                  </a:lnTo>
                  <a:lnTo>
                    <a:pt x="2478" y="413153"/>
                  </a:lnTo>
                  <a:lnTo>
                    <a:pt x="0" y="373720"/>
                  </a:lnTo>
                  <a:lnTo>
                    <a:pt x="1997" y="334390"/>
                  </a:lnTo>
                  <a:lnTo>
                    <a:pt x="10785" y="312590"/>
                  </a:lnTo>
                  <a:lnTo>
                    <a:pt x="24274" y="300498"/>
                  </a:lnTo>
                  <a:lnTo>
                    <a:pt x="40373" y="290294"/>
                  </a:lnTo>
                  <a:lnTo>
                    <a:pt x="55208" y="274674"/>
                  </a:lnTo>
                  <a:lnTo>
                    <a:pt x="66125" y="252717"/>
                  </a:lnTo>
                  <a:lnTo>
                    <a:pt x="72866" y="226175"/>
                  </a:lnTo>
                  <a:lnTo>
                    <a:pt x="75171" y="196796"/>
                  </a:lnTo>
                  <a:lnTo>
                    <a:pt x="75105" y="164395"/>
                  </a:lnTo>
                  <a:lnTo>
                    <a:pt x="78649" y="121223"/>
                  </a:lnTo>
                  <a:lnTo>
                    <a:pt x="91416" y="75843"/>
                  </a:lnTo>
                  <a:lnTo>
                    <a:pt x="119018" y="36814"/>
                  </a:lnTo>
                  <a:lnTo>
                    <a:pt x="167068" y="12697"/>
                  </a:lnTo>
                  <a:lnTo>
                    <a:pt x="213949" y="4461"/>
                  </a:lnTo>
                  <a:lnTo>
                    <a:pt x="266286" y="0"/>
                  </a:lnTo>
                  <a:lnTo>
                    <a:pt x="320498" y="92"/>
                  </a:lnTo>
                  <a:lnTo>
                    <a:pt x="373006" y="5518"/>
                  </a:lnTo>
                  <a:lnTo>
                    <a:pt x="420230" y="17059"/>
                  </a:lnTo>
                  <a:lnTo>
                    <a:pt x="458589" y="35494"/>
                  </a:lnTo>
                  <a:lnTo>
                    <a:pt x="500555" y="85196"/>
                  </a:lnTo>
                  <a:lnTo>
                    <a:pt x="510735" y="130769"/>
                  </a:lnTo>
                  <a:lnTo>
                    <a:pt x="509562" y="173784"/>
                  </a:lnTo>
                  <a:lnTo>
                    <a:pt x="501686" y="212891"/>
                  </a:lnTo>
                  <a:lnTo>
                    <a:pt x="503991" y="238513"/>
                  </a:lnTo>
                  <a:lnTo>
                    <a:pt x="520915" y="261977"/>
                  </a:lnTo>
                  <a:lnTo>
                    <a:pt x="556895" y="294612"/>
                  </a:lnTo>
                  <a:lnTo>
                    <a:pt x="589136" y="326634"/>
                  </a:lnTo>
                  <a:lnTo>
                    <a:pt x="600754" y="351241"/>
                  </a:lnTo>
                  <a:lnTo>
                    <a:pt x="592531" y="380972"/>
                  </a:lnTo>
                  <a:lnTo>
                    <a:pt x="565251" y="428368"/>
                  </a:lnTo>
                  <a:lnTo>
                    <a:pt x="553655" y="444281"/>
                  </a:lnTo>
                  <a:lnTo>
                    <a:pt x="545584" y="453181"/>
                  </a:lnTo>
                  <a:lnTo>
                    <a:pt x="537253" y="458304"/>
                  </a:lnTo>
                  <a:lnTo>
                    <a:pt x="524878" y="462887"/>
                  </a:lnTo>
                  <a:lnTo>
                    <a:pt x="516785" y="545029"/>
                  </a:lnTo>
                  <a:lnTo>
                    <a:pt x="501905" y="591438"/>
                  </a:lnTo>
                  <a:lnTo>
                    <a:pt x="469273" y="619236"/>
                  </a:lnTo>
                  <a:lnTo>
                    <a:pt x="407924" y="645551"/>
                  </a:lnTo>
                  <a:lnTo>
                    <a:pt x="385563" y="669670"/>
                  </a:lnTo>
                  <a:lnTo>
                    <a:pt x="364767" y="682055"/>
                  </a:lnTo>
                  <a:lnTo>
                    <a:pt x="333530" y="686618"/>
                  </a:lnTo>
                  <a:lnTo>
                    <a:pt x="279844" y="687270"/>
                  </a:lnTo>
                  <a:lnTo>
                    <a:pt x="223670" y="679628"/>
                  </a:lnTo>
                  <a:lnTo>
                    <a:pt x="189687" y="662816"/>
                  </a:lnTo>
                  <a:lnTo>
                    <a:pt x="172934" y="646004"/>
                  </a:lnTo>
                  <a:lnTo>
                    <a:pt x="168452" y="638362"/>
                  </a:lnTo>
                  <a:lnTo>
                    <a:pt x="124450" y="625083"/>
                  </a:lnTo>
                  <a:lnTo>
                    <a:pt x="98326" y="602228"/>
                  </a:lnTo>
                  <a:lnTo>
                    <a:pt x="79770" y="553213"/>
                  </a:lnTo>
                  <a:lnTo>
                    <a:pt x="58470" y="461451"/>
                  </a:lnTo>
                  <a:close/>
                </a:path>
              </a:pathLst>
            </a:custGeom>
            <a:ln w="11430">
              <a:solidFill>
                <a:srgbClr val="00AE9D"/>
              </a:solidFill>
            </a:ln>
          </p:spPr>
          <p:txBody>
            <a:bodyPr wrap="square" lIns="0" tIns="0" rIns="0" bIns="0" rtlCol="0"/>
            <a:lstStyle/>
            <a:p>
              <a:endParaRPr/>
            </a:p>
          </p:txBody>
        </p:sp>
      </p:grpSp>
      <p:sp>
        <p:nvSpPr>
          <p:cNvPr id="23" name="object 23"/>
          <p:cNvSpPr/>
          <p:nvPr/>
        </p:nvSpPr>
        <p:spPr>
          <a:xfrm>
            <a:off x="8946998" y="4472625"/>
            <a:ext cx="197485" cy="123825"/>
          </a:xfrm>
          <a:custGeom>
            <a:avLst/>
            <a:gdLst/>
            <a:ahLst/>
            <a:cxnLst/>
            <a:rect l="l" t="t" r="r" b="b"/>
            <a:pathLst>
              <a:path w="197484" h="123825">
                <a:moveTo>
                  <a:pt x="197001" y="123771"/>
                </a:moveTo>
                <a:lnTo>
                  <a:pt x="173448" y="105302"/>
                </a:lnTo>
                <a:lnTo>
                  <a:pt x="94248" y="54286"/>
                </a:lnTo>
                <a:lnTo>
                  <a:pt x="27852" y="15442"/>
                </a:lnTo>
                <a:lnTo>
                  <a:pt x="0" y="0"/>
                </a:lnTo>
              </a:path>
            </a:pathLst>
          </a:custGeom>
          <a:ln w="11430">
            <a:solidFill>
              <a:srgbClr val="00AE9D"/>
            </a:solidFill>
          </a:ln>
        </p:spPr>
        <p:txBody>
          <a:bodyPr wrap="square" lIns="0" tIns="0" rIns="0" bIns="0" rtlCol="0"/>
          <a:lstStyle/>
          <a:p>
            <a:endParaRPr/>
          </a:p>
        </p:txBody>
      </p:sp>
      <p:sp>
        <p:nvSpPr>
          <p:cNvPr id="24" name="object 24"/>
          <p:cNvSpPr/>
          <p:nvPr/>
        </p:nvSpPr>
        <p:spPr>
          <a:xfrm>
            <a:off x="8160700" y="4472625"/>
            <a:ext cx="217170" cy="137795"/>
          </a:xfrm>
          <a:custGeom>
            <a:avLst/>
            <a:gdLst/>
            <a:ahLst/>
            <a:cxnLst/>
            <a:rect l="l" t="t" r="r" b="b"/>
            <a:pathLst>
              <a:path w="217170" h="137795">
                <a:moveTo>
                  <a:pt x="0" y="137185"/>
                </a:moveTo>
                <a:lnTo>
                  <a:pt x="66579" y="89454"/>
                </a:lnTo>
                <a:lnTo>
                  <a:pt x="137383" y="45218"/>
                </a:lnTo>
                <a:lnTo>
                  <a:pt x="193636" y="12669"/>
                </a:lnTo>
                <a:lnTo>
                  <a:pt x="216560" y="0"/>
                </a:lnTo>
              </a:path>
            </a:pathLst>
          </a:custGeom>
          <a:ln w="11430">
            <a:solidFill>
              <a:srgbClr val="00AE9D"/>
            </a:solidFill>
          </a:ln>
        </p:spPr>
        <p:txBody>
          <a:bodyPr wrap="square" lIns="0" tIns="0" rIns="0" bIns="0" rtlCol="0"/>
          <a:lstStyle/>
          <a:p>
            <a:endParaRPr/>
          </a:p>
        </p:txBody>
      </p:sp>
      <p:grpSp>
        <p:nvGrpSpPr>
          <p:cNvPr id="25" name="object 25"/>
          <p:cNvGrpSpPr/>
          <p:nvPr/>
        </p:nvGrpSpPr>
        <p:grpSpPr>
          <a:xfrm>
            <a:off x="6238970" y="3582296"/>
            <a:ext cx="1062990" cy="1567815"/>
            <a:chOff x="6238970" y="3582296"/>
            <a:chExt cx="1062990" cy="1567815"/>
          </a:xfrm>
        </p:grpSpPr>
        <p:sp>
          <p:nvSpPr>
            <p:cNvPr id="26" name="object 26"/>
            <p:cNvSpPr/>
            <p:nvPr/>
          </p:nvSpPr>
          <p:spPr>
            <a:xfrm>
              <a:off x="6429998" y="3588011"/>
              <a:ext cx="667385" cy="628015"/>
            </a:xfrm>
            <a:custGeom>
              <a:avLst/>
              <a:gdLst/>
              <a:ahLst/>
              <a:cxnLst/>
              <a:rect l="l" t="t" r="r" b="b"/>
              <a:pathLst>
                <a:path w="667384" h="628014">
                  <a:moveTo>
                    <a:pt x="419260" y="467105"/>
                  </a:moveTo>
                  <a:lnTo>
                    <a:pt x="373602" y="426689"/>
                  </a:lnTo>
                  <a:lnTo>
                    <a:pt x="332049" y="380250"/>
                  </a:lnTo>
                  <a:lnTo>
                    <a:pt x="299802" y="334907"/>
                  </a:lnTo>
                  <a:lnTo>
                    <a:pt x="282062" y="297776"/>
                  </a:lnTo>
                  <a:lnTo>
                    <a:pt x="272279" y="269929"/>
                  </a:lnTo>
                  <a:lnTo>
                    <a:pt x="260715" y="249061"/>
                  </a:lnTo>
                  <a:lnTo>
                    <a:pt x="247781" y="237224"/>
                  </a:lnTo>
                  <a:lnTo>
                    <a:pt x="233891" y="236473"/>
                  </a:lnTo>
                  <a:lnTo>
                    <a:pt x="213980" y="246270"/>
                  </a:lnTo>
                  <a:lnTo>
                    <a:pt x="170635" y="304573"/>
                  </a:lnTo>
                  <a:lnTo>
                    <a:pt x="136101" y="373684"/>
                  </a:lnTo>
                  <a:lnTo>
                    <a:pt x="103124" y="460355"/>
                  </a:lnTo>
                  <a:lnTo>
                    <a:pt x="84651" y="537173"/>
                  </a:lnTo>
                  <a:lnTo>
                    <a:pt x="76577" y="592096"/>
                  </a:lnTo>
                  <a:lnTo>
                    <a:pt x="74798" y="613079"/>
                  </a:lnTo>
                  <a:lnTo>
                    <a:pt x="23032" y="504583"/>
                  </a:lnTo>
                  <a:lnTo>
                    <a:pt x="0" y="434814"/>
                  </a:lnTo>
                  <a:lnTo>
                    <a:pt x="501" y="373530"/>
                  </a:lnTo>
                  <a:lnTo>
                    <a:pt x="19337" y="290487"/>
                  </a:lnTo>
                  <a:lnTo>
                    <a:pt x="30691" y="251955"/>
                  </a:lnTo>
                  <a:lnTo>
                    <a:pt x="46073" y="211927"/>
                  </a:lnTo>
                  <a:lnTo>
                    <a:pt x="65751" y="171756"/>
                  </a:lnTo>
                  <a:lnTo>
                    <a:pt x="89992" y="132791"/>
                  </a:lnTo>
                  <a:lnTo>
                    <a:pt x="119065" y="96385"/>
                  </a:lnTo>
                  <a:lnTo>
                    <a:pt x="153238" y="63886"/>
                  </a:lnTo>
                  <a:lnTo>
                    <a:pt x="192778" y="36648"/>
                  </a:lnTo>
                  <a:lnTo>
                    <a:pt x="237954" y="16020"/>
                  </a:lnTo>
                  <a:lnTo>
                    <a:pt x="289034" y="3353"/>
                  </a:lnTo>
                  <a:lnTo>
                    <a:pt x="346286" y="0"/>
                  </a:lnTo>
                  <a:lnTo>
                    <a:pt x="388637" y="4269"/>
                  </a:lnTo>
                  <a:lnTo>
                    <a:pt x="429162" y="14308"/>
                  </a:lnTo>
                  <a:lnTo>
                    <a:pt x="467556" y="29723"/>
                  </a:lnTo>
                  <a:lnTo>
                    <a:pt x="503511" y="50116"/>
                  </a:lnTo>
                  <a:lnTo>
                    <a:pt x="536721" y="75093"/>
                  </a:lnTo>
                  <a:lnTo>
                    <a:pt x="566880" y="104257"/>
                  </a:lnTo>
                  <a:lnTo>
                    <a:pt x="593682" y="137213"/>
                  </a:lnTo>
                  <a:lnTo>
                    <a:pt x="616819" y="173565"/>
                  </a:lnTo>
                  <a:lnTo>
                    <a:pt x="635987" y="212918"/>
                  </a:lnTo>
                  <a:lnTo>
                    <a:pt x="650878" y="254874"/>
                  </a:lnTo>
                  <a:lnTo>
                    <a:pt x="661187" y="299039"/>
                  </a:lnTo>
                  <a:lnTo>
                    <a:pt x="666606" y="345018"/>
                  </a:lnTo>
                  <a:lnTo>
                    <a:pt x="666829" y="392413"/>
                  </a:lnTo>
                  <a:lnTo>
                    <a:pt x="661550" y="440829"/>
                  </a:lnTo>
                  <a:lnTo>
                    <a:pt x="643393" y="533246"/>
                  </a:lnTo>
                  <a:lnTo>
                    <a:pt x="631259" y="583514"/>
                  </a:lnTo>
                  <a:lnTo>
                    <a:pt x="619676" y="609150"/>
                  </a:lnTo>
                  <a:lnTo>
                    <a:pt x="603169" y="627672"/>
                  </a:lnTo>
                  <a:lnTo>
                    <a:pt x="577594" y="602007"/>
                  </a:lnTo>
                  <a:lnTo>
                    <a:pt x="542213" y="569473"/>
                  </a:lnTo>
                  <a:lnTo>
                    <a:pt x="501228" y="533716"/>
                  </a:lnTo>
                  <a:lnTo>
                    <a:pt x="458843" y="498379"/>
                  </a:lnTo>
                  <a:lnTo>
                    <a:pt x="419260" y="467105"/>
                  </a:lnTo>
                  <a:close/>
                </a:path>
              </a:pathLst>
            </a:custGeom>
            <a:ln w="11430">
              <a:solidFill>
                <a:srgbClr val="00AE9D"/>
              </a:solidFill>
            </a:ln>
          </p:spPr>
          <p:txBody>
            <a:bodyPr wrap="square" lIns="0" tIns="0" rIns="0" bIns="0" rtlCol="0"/>
            <a:lstStyle/>
            <a:p>
              <a:endParaRPr/>
            </a:p>
          </p:txBody>
        </p:sp>
        <p:sp>
          <p:nvSpPr>
            <p:cNvPr id="27" name="object 27"/>
            <p:cNvSpPr/>
            <p:nvPr/>
          </p:nvSpPr>
          <p:spPr>
            <a:xfrm>
              <a:off x="6541368" y="4021453"/>
              <a:ext cx="431165" cy="353060"/>
            </a:xfrm>
            <a:custGeom>
              <a:avLst/>
              <a:gdLst/>
              <a:ahLst/>
              <a:cxnLst/>
              <a:rect l="l" t="t" r="r" b="b"/>
              <a:pathLst>
                <a:path w="431165" h="353060">
                  <a:moveTo>
                    <a:pt x="0" y="0"/>
                  </a:moveTo>
                  <a:lnTo>
                    <a:pt x="14809" y="187562"/>
                  </a:lnTo>
                  <a:lnTo>
                    <a:pt x="42851" y="286397"/>
                  </a:lnTo>
                  <a:lnTo>
                    <a:pt x="104918" y="329187"/>
                  </a:lnTo>
                  <a:lnTo>
                    <a:pt x="221805" y="348615"/>
                  </a:lnTo>
                  <a:lnTo>
                    <a:pt x="301508" y="352679"/>
                  </a:lnTo>
                  <a:lnTo>
                    <a:pt x="349842" y="331795"/>
                  </a:lnTo>
                  <a:lnTo>
                    <a:pt x="386395" y="265945"/>
                  </a:lnTo>
                  <a:lnTo>
                    <a:pt x="430758" y="135115"/>
                  </a:lnTo>
                </a:path>
              </a:pathLst>
            </a:custGeom>
            <a:ln w="11430">
              <a:solidFill>
                <a:srgbClr val="00AE9D"/>
              </a:solidFill>
            </a:ln>
          </p:spPr>
          <p:txBody>
            <a:bodyPr wrap="square" lIns="0" tIns="0" rIns="0" bIns="0" rtlCol="0"/>
            <a:lstStyle/>
            <a:p>
              <a:endParaRPr/>
            </a:p>
          </p:txBody>
        </p:sp>
        <p:sp>
          <p:nvSpPr>
            <p:cNvPr id="28" name="object 28"/>
            <p:cNvSpPr/>
            <p:nvPr/>
          </p:nvSpPr>
          <p:spPr>
            <a:xfrm>
              <a:off x="6520686" y="4098935"/>
              <a:ext cx="41275" cy="38100"/>
            </a:xfrm>
            <a:custGeom>
              <a:avLst/>
              <a:gdLst/>
              <a:ahLst/>
              <a:cxnLst/>
              <a:rect l="l" t="t" r="r" b="b"/>
              <a:pathLst>
                <a:path w="41275" h="38100">
                  <a:moveTo>
                    <a:pt x="0" y="0"/>
                  </a:moveTo>
                  <a:lnTo>
                    <a:pt x="5729" y="18626"/>
                  </a:lnTo>
                  <a:lnTo>
                    <a:pt x="11880" y="28803"/>
                  </a:lnTo>
                  <a:lnTo>
                    <a:pt x="22270" y="34104"/>
                  </a:lnTo>
                  <a:lnTo>
                    <a:pt x="40716" y="38100"/>
                  </a:lnTo>
                </a:path>
              </a:pathLst>
            </a:custGeom>
            <a:ln w="11430">
              <a:solidFill>
                <a:srgbClr val="00AE9D"/>
              </a:solidFill>
            </a:ln>
          </p:spPr>
          <p:txBody>
            <a:bodyPr wrap="square" lIns="0" tIns="0" rIns="0" bIns="0" rtlCol="0"/>
            <a:lstStyle/>
            <a:p>
              <a:endParaRPr/>
            </a:p>
          </p:txBody>
        </p:sp>
        <p:sp>
          <p:nvSpPr>
            <p:cNvPr id="29" name="object 29"/>
            <p:cNvSpPr/>
            <p:nvPr/>
          </p:nvSpPr>
          <p:spPr>
            <a:xfrm>
              <a:off x="6385961" y="4296577"/>
              <a:ext cx="767080" cy="624840"/>
            </a:xfrm>
            <a:custGeom>
              <a:avLst/>
              <a:gdLst/>
              <a:ahLst/>
              <a:cxnLst/>
              <a:rect l="l" t="t" r="r" b="b"/>
              <a:pathLst>
                <a:path w="767079" h="624839">
                  <a:moveTo>
                    <a:pt x="514591" y="0"/>
                  </a:moveTo>
                  <a:lnTo>
                    <a:pt x="514591" y="103657"/>
                  </a:lnTo>
                  <a:lnTo>
                    <a:pt x="512357" y="123872"/>
                  </a:lnTo>
                  <a:lnTo>
                    <a:pt x="515869" y="136693"/>
                  </a:lnTo>
                  <a:lnTo>
                    <a:pt x="555447" y="162051"/>
                  </a:lnTo>
                  <a:lnTo>
                    <a:pt x="608152" y="187753"/>
                  </a:lnTo>
                  <a:lnTo>
                    <a:pt x="678695" y="220486"/>
                  </a:lnTo>
                  <a:lnTo>
                    <a:pt x="740507" y="248639"/>
                  </a:lnTo>
                  <a:lnTo>
                    <a:pt x="767016" y="260603"/>
                  </a:lnTo>
                  <a:lnTo>
                    <a:pt x="682596" y="400027"/>
                  </a:lnTo>
                  <a:lnTo>
                    <a:pt x="553310" y="516005"/>
                  </a:lnTo>
                  <a:lnTo>
                    <a:pt x="434878" y="595301"/>
                  </a:lnTo>
                  <a:lnTo>
                    <a:pt x="383019" y="624674"/>
                  </a:lnTo>
                  <a:lnTo>
                    <a:pt x="169590" y="509892"/>
                  </a:lnTo>
                  <a:lnTo>
                    <a:pt x="54992" y="391175"/>
                  </a:lnTo>
                  <a:lnTo>
                    <a:pt x="8652" y="298191"/>
                  </a:lnTo>
                  <a:lnTo>
                    <a:pt x="0" y="260603"/>
                  </a:lnTo>
                  <a:lnTo>
                    <a:pt x="96117" y="217366"/>
                  </a:lnTo>
                  <a:lnTo>
                    <a:pt x="150196" y="192687"/>
                  </a:lnTo>
                  <a:lnTo>
                    <a:pt x="211582" y="162051"/>
                  </a:lnTo>
                  <a:lnTo>
                    <a:pt x="249239" y="123824"/>
                  </a:lnTo>
                  <a:lnTo>
                    <a:pt x="252506" y="109395"/>
                  </a:lnTo>
                  <a:lnTo>
                    <a:pt x="252425" y="103657"/>
                  </a:lnTo>
                  <a:lnTo>
                    <a:pt x="252425" y="0"/>
                  </a:lnTo>
                </a:path>
              </a:pathLst>
            </a:custGeom>
            <a:ln w="11430">
              <a:solidFill>
                <a:srgbClr val="00AE9D"/>
              </a:solidFill>
            </a:ln>
          </p:spPr>
          <p:txBody>
            <a:bodyPr wrap="square" lIns="0" tIns="0" rIns="0" bIns="0" rtlCol="0"/>
            <a:lstStyle/>
            <a:p>
              <a:endParaRPr/>
            </a:p>
          </p:txBody>
        </p:sp>
        <p:sp>
          <p:nvSpPr>
            <p:cNvPr id="30" name="object 30"/>
            <p:cNvSpPr/>
            <p:nvPr/>
          </p:nvSpPr>
          <p:spPr>
            <a:xfrm>
              <a:off x="6356107" y="4543444"/>
              <a:ext cx="34925" cy="601345"/>
            </a:xfrm>
            <a:custGeom>
              <a:avLst/>
              <a:gdLst/>
              <a:ahLst/>
              <a:cxnLst/>
              <a:rect l="l" t="t" r="r" b="b"/>
              <a:pathLst>
                <a:path w="34925" h="601345">
                  <a:moveTo>
                    <a:pt x="995" y="600957"/>
                  </a:moveTo>
                  <a:lnTo>
                    <a:pt x="0" y="17551"/>
                  </a:lnTo>
                  <a:lnTo>
                    <a:pt x="28828" y="0"/>
                  </a:lnTo>
                  <a:lnTo>
                    <a:pt x="34899" y="8775"/>
                  </a:lnTo>
                </a:path>
              </a:pathLst>
            </a:custGeom>
            <a:ln w="11430">
              <a:solidFill>
                <a:srgbClr val="00AE9D"/>
              </a:solidFill>
            </a:ln>
          </p:spPr>
          <p:txBody>
            <a:bodyPr wrap="square" lIns="0" tIns="0" rIns="0" bIns="0" rtlCol="0"/>
            <a:lstStyle/>
            <a:p>
              <a:endParaRPr/>
            </a:p>
          </p:txBody>
        </p:sp>
        <p:sp>
          <p:nvSpPr>
            <p:cNvPr id="31" name="object 31"/>
            <p:cNvSpPr/>
            <p:nvPr/>
          </p:nvSpPr>
          <p:spPr>
            <a:xfrm>
              <a:off x="7152260" y="4543444"/>
              <a:ext cx="34925" cy="601345"/>
            </a:xfrm>
            <a:custGeom>
              <a:avLst/>
              <a:gdLst/>
              <a:ahLst/>
              <a:cxnLst/>
              <a:rect l="l" t="t" r="r" b="b"/>
              <a:pathLst>
                <a:path w="34925" h="601345">
                  <a:moveTo>
                    <a:pt x="33903" y="600957"/>
                  </a:moveTo>
                  <a:lnTo>
                    <a:pt x="34899" y="17551"/>
                  </a:lnTo>
                  <a:lnTo>
                    <a:pt x="6070" y="0"/>
                  </a:lnTo>
                  <a:lnTo>
                    <a:pt x="0" y="8775"/>
                  </a:lnTo>
                </a:path>
              </a:pathLst>
            </a:custGeom>
            <a:ln w="11430">
              <a:solidFill>
                <a:srgbClr val="00AE9D"/>
              </a:solidFill>
            </a:ln>
          </p:spPr>
          <p:txBody>
            <a:bodyPr wrap="square" lIns="0" tIns="0" rIns="0" bIns="0" rtlCol="0"/>
            <a:lstStyle/>
            <a:p>
              <a:endParaRPr/>
            </a:p>
          </p:txBody>
        </p:sp>
        <p:sp>
          <p:nvSpPr>
            <p:cNvPr id="32" name="object 32"/>
            <p:cNvSpPr/>
            <p:nvPr/>
          </p:nvSpPr>
          <p:spPr>
            <a:xfrm>
              <a:off x="7189381" y="4582776"/>
              <a:ext cx="106680" cy="561975"/>
            </a:xfrm>
            <a:custGeom>
              <a:avLst/>
              <a:gdLst/>
              <a:ahLst/>
              <a:cxnLst/>
              <a:rect l="l" t="t" r="r" b="b"/>
              <a:pathLst>
                <a:path w="106679" h="561975">
                  <a:moveTo>
                    <a:pt x="106362" y="561625"/>
                  </a:moveTo>
                  <a:lnTo>
                    <a:pt x="106362" y="238531"/>
                  </a:lnTo>
                  <a:lnTo>
                    <a:pt x="106362" y="105359"/>
                  </a:lnTo>
                  <a:lnTo>
                    <a:pt x="84848" y="58435"/>
                  </a:lnTo>
                  <a:lnTo>
                    <a:pt x="66597" y="31819"/>
                  </a:lnTo>
                  <a:lnTo>
                    <a:pt x="41638" y="15633"/>
                  </a:lnTo>
                  <a:lnTo>
                    <a:pt x="0" y="0"/>
                  </a:lnTo>
                </a:path>
              </a:pathLst>
            </a:custGeom>
            <a:ln w="11430">
              <a:solidFill>
                <a:srgbClr val="00AE9D"/>
              </a:solidFill>
            </a:ln>
          </p:spPr>
          <p:txBody>
            <a:bodyPr wrap="square" lIns="0" tIns="0" rIns="0" bIns="0" rtlCol="0"/>
            <a:lstStyle/>
            <a:p>
              <a:endParaRPr/>
            </a:p>
          </p:txBody>
        </p:sp>
        <p:sp>
          <p:nvSpPr>
            <p:cNvPr id="33" name="object 33"/>
            <p:cNvSpPr/>
            <p:nvPr/>
          </p:nvSpPr>
          <p:spPr>
            <a:xfrm>
              <a:off x="6244685" y="4582776"/>
              <a:ext cx="106680" cy="561975"/>
            </a:xfrm>
            <a:custGeom>
              <a:avLst/>
              <a:gdLst/>
              <a:ahLst/>
              <a:cxnLst/>
              <a:rect l="l" t="t" r="r" b="b"/>
              <a:pathLst>
                <a:path w="106679" h="561975">
                  <a:moveTo>
                    <a:pt x="0" y="561625"/>
                  </a:moveTo>
                  <a:lnTo>
                    <a:pt x="0" y="238531"/>
                  </a:lnTo>
                  <a:lnTo>
                    <a:pt x="0" y="105359"/>
                  </a:lnTo>
                  <a:lnTo>
                    <a:pt x="21514" y="58435"/>
                  </a:lnTo>
                  <a:lnTo>
                    <a:pt x="39765" y="31819"/>
                  </a:lnTo>
                  <a:lnTo>
                    <a:pt x="64724" y="15633"/>
                  </a:lnTo>
                  <a:lnTo>
                    <a:pt x="106362" y="0"/>
                  </a:lnTo>
                </a:path>
              </a:pathLst>
            </a:custGeom>
            <a:ln w="11430">
              <a:solidFill>
                <a:srgbClr val="00AE9D"/>
              </a:solidFill>
            </a:ln>
          </p:spPr>
          <p:txBody>
            <a:bodyPr wrap="square" lIns="0" tIns="0" rIns="0" bIns="0" rtlCol="0"/>
            <a:lstStyle/>
            <a:p>
              <a:endParaRPr/>
            </a:p>
          </p:txBody>
        </p:sp>
      </p:grpSp>
      <p:pic>
        <p:nvPicPr>
          <p:cNvPr id="75" name="Grafik 74" descr="Ein Bild, das Text enthält.&#10;&#10;Automatisch generierte Beschreibung">
            <a:extLst>
              <a:ext uri="{FF2B5EF4-FFF2-40B4-BE49-F238E27FC236}">
                <a16:creationId xmlns:a16="http://schemas.microsoft.com/office/drawing/2014/main" xmlns="" id="{F9E2E666-5FD8-D445-8A67-0648226DB7C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7500" t="67778"/>
          <a:stretch/>
        </p:blipFill>
        <p:spPr>
          <a:xfrm>
            <a:off x="6172200" y="3489325"/>
            <a:ext cx="2971800" cy="1657350"/>
          </a:xfrm>
          <a:prstGeom prst="rect">
            <a:avLst/>
          </a:prstGeom>
        </p:spPr>
      </p:pic>
      <p:grpSp>
        <p:nvGrpSpPr>
          <p:cNvPr id="34" name="object 34"/>
          <p:cNvGrpSpPr/>
          <p:nvPr/>
        </p:nvGrpSpPr>
        <p:grpSpPr>
          <a:xfrm>
            <a:off x="0" y="1630756"/>
            <a:ext cx="3049270" cy="3514090"/>
            <a:chOff x="0" y="1630756"/>
            <a:chExt cx="3049270" cy="3514090"/>
          </a:xfrm>
        </p:grpSpPr>
        <p:sp>
          <p:nvSpPr>
            <p:cNvPr id="35" name="object 35"/>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6" name="object 36"/>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7" name="object 37"/>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5" name="object 45"/>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6" name="object 46"/>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7" name="object 47"/>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8" name="object 48"/>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grpSp>
        <p:nvGrpSpPr>
          <p:cNvPr id="58" name="object 58"/>
          <p:cNvGrpSpPr/>
          <p:nvPr/>
        </p:nvGrpSpPr>
        <p:grpSpPr>
          <a:xfrm>
            <a:off x="503994" y="1362600"/>
            <a:ext cx="5325110" cy="2152650"/>
            <a:chOff x="503994" y="1362600"/>
            <a:chExt cx="5325110" cy="2152650"/>
          </a:xfrm>
        </p:grpSpPr>
        <p:sp>
          <p:nvSpPr>
            <p:cNvPr id="59" name="object 59"/>
            <p:cNvSpPr/>
            <p:nvPr/>
          </p:nvSpPr>
          <p:spPr>
            <a:xfrm>
              <a:off x="858003" y="1362604"/>
              <a:ext cx="4965065" cy="2042160"/>
            </a:xfrm>
            <a:custGeom>
              <a:avLst/>
              <a:gdLst/>
              <a:ahLst/>
              <a:cxnLst/>
              <a:rect l="l" t="t" r="r" b="b"/>
              <a:pathLst>
                <a:path w="4965065" h="2042160">
                  <a:moveTo>
                    <a:pt x="4784445" y="0"/>
                  </a:moveTo>
                  <a:lnTo>
                    <a:pt x="179997" y="0"/>
                  </a:lnTo>
                  <a:lnTo>
                    <a:pt x="132144" y="6430"/>
                  </a:lnTo>
                  <a:lnTo>
                    <a:pt x="89146" y="24576"/>
                  </a:lnTo>
                  <a:lnTo>
                    <a:pt x="52717" y="52724"/>
                  </a:lnTo>
                  <a:lnTo>
                    <a:pt x="24573" y="89155"/>
                  </a:lnTo>
                  <a:lnTo>
                    <a:pt x="6429" y="132156"/>
                  </a:lnTo>
                  <a:lnTo>
                    <a:pt x="0" y="180009"/>
                  </a:lnTo>
                  <a:lnTo>
                    <a:pt x="0" y="1861794"/>
                  </a:lnTo>
                  <a:lnTo>
                    <a:pt x="6429" y="1909647"/>
                  </a:lnTo>
                  <a:lnTo>
                    <a:pt x="24573" y="1952645"/>
                  </a:lnTo>
                  <a:lnTo>
                    <a:pt x="52717" y="1989073"/>
                  </a:lnTo>
                  <a:lnTo>
                    <a:pt x="89146" y="2017218"/>
                  </a:lnTo>
                  <a:lnTo>
                    <a:pt x="132144" y="2035362"/>
                  </a:lnTo>
                  <a:lnTo>
                    <a:pt x="179997" y="2041791"/>
                  </a:lnTo>
                  <a:lnTo>
                    <a:pt x="4784445" y="2041791"/>
                  </a:lnTo>
                  <a:lnTo>
                    <a:pt x="4832293" y="2035362"/>
                  </a:lnTo>
                  <a:lnTo>
                    <a:pt x="4875290" y="2017218"/>
                  </a:lnTo>
                  <a:lnTo>
                    <a:pt x="4911720" y="1989074"/>
                  </a:lnTo>
                  <a:lnTo>
                    <a:pt x="4939866" y="1952645"/>
                  </a:lnTo>
                  <a:lnTo>
                    <a:pt x="4958012" y="1909647"/>
                  </a:lnTo>
                  <a:lnTo>
                    <a:pt x="4964442" y="1861794"/>
                  </a:lnTo>
                  <a:lnTo>
                    <a:pt x="4964442" y="180009"/>
                  </a:lnTo>
                  <a:lnTo>
                    <a:pt x="4958012" y="132156"/>
                  </a:lnTo>
                  <a:lnTo>
                    <a:pt x="4939866" y="89155"/>
                  </a:lnTo>
                  <a:lnTo>
                    <a:pt x="4911720" y="52724"/>
                  </a:lnTo>
                  <a:lnTo>
                    <a:pt x="4875290" y="24576"/>
                  </a:lnTo>
                  <a:lnTo>
                    <a:pt x="4832293" y="6430"/>
                  </a:lnTo>
                  <a:lnTo>
                    <a:pt x="4784445" y="0"/>
                  </a:lnTo>
                  <a:close/>
                </a:path>
              </a:pathLst>
            </a:custGeom>
            <a:solidFill>
              <a:srgbClr val="B8E1DC"/>
            </a:solidFill>
          </p:spPr>
          <p:txBody>
            <a:bodyPr wrap="square" lIns="0" tIns="0" rIns="0" bIns="0" rtlCol="0"/>
            <a:lstStyle/>
            <a:p>
              <a:endParaRPr/>
            </a:p>
          </p:txBody>
        </p:sp>
        <p:pic>
          <p:nvPicPr>
            <p:cNvPr id="60" name="object 60"/>
            <p:cNvPicPr/>
            <p:nvPr/>
          </p:nvPicPr>
          <p:blipFill>
            <a:blip r:embed="rId9" cstate="print"/>
            <a:stretch>
              <a:fillRect/>
            </a:stretch>
          </p:blipFill>
          <p:spPr>
            <a:xfrm>
              <a:off x="972347" y="1438203"/>
              <a:ext cx="115165" cy="118983"/>
            </a:xfrm>
            <a:prstGeom prst="rect">
              <a:avLst/>
            </a:prstGeom>
          </p:spPr>
        </p:pic>
        <p:pic>
          <p:nvPicPr>
            <p:cNvPr id="61" name="object 61"/>
            <p:cNvPicPr/>
            <p:nvPr/>
          </p:nvPicPr>
          <p:blipFill>
            <a:blip r:embed="rId10" cstate="print"/>
            <a:stretch>
              <a:fillRect/>
            </a:stretch>
          </p:blipFill>
          <p:spPr>
            <a:xfrm>
              <a:off x="1547400" y="1644601"/>
              <a:ext cx="115798" cy="115798"/>
            </a:xfrm>
            <a:prstGeom prst="rect">
              <a:avLst/>
            </a:prstGeom>
          </p:spPr>
        </p:pic>
        <p:sp>
          <p:nvSpPr>
            <p:cNvPr id="62" name="object 62"/>
            <p:cNvSpPr/>
            <p:nvPr/>
          </p:nvSpPr>
          <p:spPr>
            <a:xfrm>
              <a:off x="5473247" y="3299999"/>
              <a:ext cx="349250" cy="208915"/>
            </a:xfrm>
            <a:custGeom>
              <a:avLst/>
              <a:gdLst/>
              <a:ahLst/>
              <a:cxnLst/>
              <a:rect l="l" t="t" r="r" b="b"/>
              <a:pathLst>
                <a:path w="349250" h="208914">
                  <a:moveTo>
                    <a:pt x="244792" y="0"/>
                  </a:moveTo>
                  <a:lnTo>
                    <a:pt x="104394" y="0"/>
                  </a:lnTo>
                  <a:lnTo>
                    <a:pt x="63757" y="8203"/>
                  </a:lnTo>
                  <a:lnTo>
                    <a:pt x="30575" y="30576"/>
                  </a:lnTo>
                  <a:lnTo>
                    <a:pt x="8203" y="63763"/>
                  </a:lnTo>
                  <a:lnTo>
                    <a:pt x="0" y="104406"/>
                  </a:lnTo>
                  <a:lnTo>
                    <a:pt x="8203" y="145037"/>
                  </a:lnTo>
                  <a:lnTo>
                    <a:pt x="30575" y="178220"/>
                  </a:lnTo>
                  <a:lnTo>
                    <a:pt x="63757" y="200595"/>
                  </a:lnTo>
                  <a:lnTo>
                    <a:pt x="104394"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close/>
                </a:path>
              </a:pathLst>
            </a:custGeom>
            <a:solidFill>
              <a:srgbClr val="B8E1DC"/>
            </a:solidFill>
          </p:spPr>
          <p:txBody>
            <a:bodyPr wrap="square" lIns="0" tIns="0" rIns="0" bIns="0" rtlCol="0"/>
            <a:lstStyle/>
            <a:p>
              <a:endParaRPr/>
            </a:p>
          </p:txBody>
        </p:sp>
        <p:sp>
          <p:nvSpPr>
            <p:cNvPr id="63" name="object 63"/>
            <p:cNvSpPr/>
            <p:nvPr/>
          </p:nvSpPr>
          <p:spPr>
            <a:xfrm>
              <a:off x="5473247" y="3299999"/>
              <a:ext cx="349250" cy="208915"/>
            </a:xfrm>
            <a:custGeom>
              <a:avLst/>
              <a:gdLst/>
              <a:ahLst/>
              <a:cxnLst/>
              <a:rect l="l" t="t" r="r" b="b"/>
              <a:pathLst>
                <a:path w="349250" h="208914">
                  <a:moveTo>
                    <a:pt x="104394" y="0"/>
                  </a:moveTo>
                  <a:lnTo>
                    <a:pt x="63757" y="8203"/>
                  </a:lnTo>
                  <a:lnTo>
                    <a:pt x="30575" y="30576"/>
                  </a:lnTo>
                  <a:lnTo>
                    <a:pt x="8203" y="63763"/>
                  </a:lnTo>
                  <a:lnTo>
                    <a:pt x="0" y="104406"/>
                  </a:lnTo>
                  <a:lnTo>
                    <a:pt x="8203" y="145037"/>
                  </a:lnTo>
                  <a:lnTo>
                    <a:pt x="30575" y="178220"/>
                  </a:lnTo>
                  <a:lnTo>
                    <a:pt x="63757" y="200595"/>
                  </a:lnTo>
                  <a:lnTo>
                    <a:pt x="104394"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lnTo>
                    <a:pt x="104394" y="0"/>
                  </a:lnTo>
                  <a:close/>
                </a:path>
              </a:pathLst>
            </a:custGeom>
            <a:ln w="12699">
              <a:solidFill>
                <a:srgbClr val="FFFFFF"/>
              </a:solidFill>
            </a:ln>
          </p:spPr>
          <p:txBody>
            <a:bodyPr wrap="square" lIns="0" tIns="0" rIns="0" bIns="0" rtlCol="0"/>
            <a:lstStyle/>
            <a:p>
              <a:endParaRPr/>
            </a:p>
          </p:txBody>
        </p:sp>
        <p:pic>
          <p:nvPicPr>
            <p:cNvPr id="64" name="object 64"/>
            <p:cNvPicPr/>
            <p:nvPr/>
          </p:nvPicPr>
          <p:blipFill>
            <a:blip r:embed="rId11" cstate="print"/>
            <a:stretch>
              <a:fillRect/>
            </a:stretch>
          </p:blipFill>
          <p:spPr>
            <a:xfrm>
              <a:off x="5505645" y="3324052"/>
              <a:ext cx="161721" cy="160693"/>
            </a:xfrm>
            <a:prstGeom prst="rect">
              <a:avLst/>
            </a:prstGeom>
          </p:spPr>
        </p:pic>
        <p:sp>
          <p:nvSpPr>
            <p:cNvPr id="65" name="object 65"/>
            <p:cNvSpPr/>
            <p:nvPr/>
          </p:nvSpPr>
          <p:spPr>
            <a:xfrm>
              <a:off x="503994" y="1362600"/>
              <a:ext cx="315595" cy="315595"/>
            </a:xfrm>
            <a:custGeom>
              <a:avLst/>
              <a:gdLst/>
              <a:ahLst/>
              <a:cxnLst/>
              <a:rect l="l" t="t" r="r" b="b"/>
              <a:pathLst>
                <a:path w="315594"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AE9D"/>
            </a:solidFill>
          </p:spPr>
          <p:txBody>
            <a:bodyPr wrap="square" lIns="0" tIns="0" rIns="0" bIns="0" rtlCol="0"/>
            <a:lstStyle/>
            <a:p>
              <a:endParaRPr/>
            </a:p>
          </p:txBody>
        </p:sp>
        <p:pic>
          <p:nvPicPr>
            <p:cNvPr id="66" name="object 66"/>
            <p:cNvPicPr/>
            <p:nvPr/>
          </p:nvPicPr>
          <p:blipFill>
            <a:blip r:embed="rId12" cstate="print"/>
            <a:stretch>
              <a:fillRect/>
            </a:stretch>
          </p:blipFill>
          <p:spPr>
            <a:xfrm>
              <a:off x="527587" y="1482716"/>
              <a:ext cx="267831" cy="74777"/>
            </a:xfrm>
            <a:prstGeom prst="rect">
              <a:avLst/>
            </a:prstGeom>
          </p:spPr>
        </p:pic>
      </p:grpSp>
      <p:sp>
        <p:nvSpPr>
          <p:cNvPr id="67" name="object 67"/>
          <p:cNvSpPr/>
          <p:nvPr/>
        </p:nvSpPr>
        <p:spPr>
          <a:xfrm>
            <a:off x="1218002" y="3647414"/>
            <a:ext cx="4605020" cy="594360"/>
          </a:xfrm>
          <a:custGeom>
            <a:avLst/>
            <a:gdLst/>
            <a:ahLst/>
            <a:cxnLst/>
            <a:rect l="l" t="t" r="r" b="b"/>
            <a:pathLst>
              <a:path w="4605020" h="594360">
                <a:moveTo>
                  <a:pt x="4424438" y="0"/>
                </a:moveTo>
                <a:lnTo>
                  <a:pt x="179997" y="0"/>
                </a:lnTo>
                <a:lnTo>
                  <a:pt x="132144" y="6430"/>
                </a:lnTo>
                <a:lnTo>
                  <a:pt x="89146" y="24576"/>
                </a:lnTo>
                <a:lnTo>
                  <a:pt x="52717" y="52724"/>
                </a:lnTo>
                <a:lnTo>
                  <a:pt x="24573" y="89155"/>
                </a:lnTo>
                <a:lnTo>
                  <a:pt x="6429" y="132156"/>
                </a:lnTo>
                <a:lnTo>
                  <a:pt x="0" y="180009"/>
                </a:lnTo>
                <a:lnTo>
                  <a:pt x="0" y="413994"/>
                </a:lnTo>
                <a:lnTo>
                  <a:pt x="6429" y="461847"/>
                </a:lnTo>
                <a:lnTo>
                  <a:pt x="24573" y="504845"/>
                </a:lnTo>
                <a:lnTo>
                  <a:pt x="52717" y="541273"/>
                </a:lnTo>
                <a:lnTo>
                  <a:pt x="89146" y="569418"/>
                </a:lnTo>
                <a:lnTo>
                  <a:pt x="132144" y="587562"/>
                </a:lnTo>
                <a:lnTo>
                  <a:pt x="179997" y="593991"/>
                </a:lnTo>
                <a:lnTo>
                  <a:pt x="4424438" y="593991"/>
                </a:lnTo>
                <a:lnTo>
                  <a:pt x="4472291" y="587562"/>
                </a:lnTo>
                <a:lnTo>
                  <a:pt x="4515289" y="569418"/>
                </a:lnTo>
                <a:lnTo>
                  <a:pt x="4551718" y="541273"/>
                </a:lnTo>
                <a:lnTo>
                  <a:pt x="4579862" y="504845"/>
                </a:lnTo>
                <a:lnTo>
                  <a:pt x="4598006" y="461847"/>
                </a:lnTo>
                <a:lnTo>
                  <a:pt x="4604435" y="413994"/>
                </a:lnTo>
                <a:lnTo>
                  <a:pt x="4604435" y="180009"/>
                </a:lnTo>
                <a:lnTo>
                  <a:pt x="4598006" y="132156"/>
                </a:lnTo>
                <a:lnTo>
                  <a:pt x="4579862" y="89155"/>
                </a:lnTo>
                <a:lnTo>
                  <a:pt x="4551718" y="52724"/>
                </a:lnTo>
                <a:lnTo>
                  <a:pt x="4515289" y="24576"/>
                </a:lnTo>
                <a:lnTo>
                  <a:pt x="4472291" y="6430"/>
                </a:lnTo>
                <a:lnTo>
                  <a:pt x="4424438" y="0"/>
                </a:lnTo>
                <a:close/>
              </a:path>
            </a:pathLst>
          </a:custGeom>
          <a:solidFill>
            <a:srgbClr val="B8E1DC"/>
          </a:solidFill>
        </p:spPr>
        <p:txBody>
          <a:bodyPr wrap="square" lIns="0" tIns="0" rIns="0" bIns="0" rtlCol="0"/>
          <a:lstStyle/>
          <a:p>
            <a:endParaRPr/>
          </a:p>
        </p:txBody>
      </p:sp>
      <p:sp>
        <p:nvSpPr>
          <p:cNvPr id="68" name="object 68"/>
          <p:cNvSpPr txBox="1"/>
          <p:nvPr/>
        </p:nvSpPr>
        <p:spPr>
          <a:xfrm>
            <a:off x="941570" y="1377745"/>
            <a:ext cx="4824095" cy="3041015"/>
          </a:xfrm>
          <a:prstGeom prst="rect">
            <a:avLst/>
          </a:prstGeom>
        </p:spPr>
        <p:txBody>
          <a:bodyPr vert="horz" wrap="square" lIns="0" tIns="66040" rIns="0" bIns="0" rtlCol="0">
            <a:spAutoFit/>
          </a:bodyPr>
          <a:lstStyle/>
          <a:p>
            <a:pPr marL="160020">
              <a:lnSpc>
                <a:spcPct val="100000"/>
              </a:lnSpc>
              <a:spcBef>
                <a:spcPts val="520"/>
              </a:spcBef>
            </a:pPr>
            <a:r>
              <a:rPr sz="800" b="1" spc="15" dirty="0">
                <a:solidFill>
                  <a:srgbClr val="007B84"/>
                </a:solidFill>
                <a:latin typeface="DIN 2014 Bold"/>
                <a:cs typeface="DIN 2014 Bold"/>
              </a:rPr>
              <a:t>Autor/-in</a:t>
            </a:r>
            <a:endParaRPr sz="800">
              <a:latin typeface="DIN 2014 Bold"/>
              <a:cs typeface="DIN 2014 Bold"/>
            </a:endParaRPr>
          </a:p>
          <a:p>
            <a:pPr marL="30480">
              <a:lnSpc>
                <a:spcPct val="100000"/>
              </a:lnSpc>
              <a:spcBef>
                <a:spcPts val="500"/>
              </a:spcBef>
            </a:pPr>
            <a:r>
              <a:rPr sz="950" b="1" spc="15" dirty="0">
                <a:solidFill>
                  <a:srgbClr val="231F20"/>
                </a:solidFill>
                <a:latin typeface="DIN 2014 Bold"/>
                <a:cs typeface="DIN 2014 Bold"/>
              </a:rPr>
              <a:t>ZD</a:t>
            </a:r>
            <a:r>
              <a:rPr sz="950" b="1" dirty="0">
                <a:solidFill>
                  <a:srgbClr val="231F20"/>
                </a:solidFill>
                <a:latin typeface="DIN 2014 Bold"/>
                <a:cs typeface="DIN 2014 Bold"/>
              </a:rPr>
              <a:t>F</a:t>
            </a:r>
            <a:r>
              <a:rPr sz="950" b="1" spc="35" dirty="0">
                <a:solidFill>
                  <a:srgbClr val="231F20"/>
                </a:solidFill>
                <a:latin typeface="DIN 2014 Bold"/>
                <a:cs typeface="DIN 2014 Bold"/>
              </a:rPr>
              <a:t> </a:t>
            </a:r>
            <a:r>
              <a:rPr sz="950" b="1" spc="15" dirty="0">
                <a:solidFill>
                  <a:srgbClr val="231F20"/>
                </a:solidFill>
                <a:latin typeface="DIN 2014 Bold"/>
                <a:cs typeface="DIN 2014 Bold"/>
              </a:rPr>
              <a:t>heute</a:t>
            </a:r>
            <a:endParaRPr sz="950">
              <a:latin typeface="DIN 2014 Bold"/>
              <a:cs typeface="DIN 2014 Bold"/>
            </a:endParaRPr>
          </a:p>
          <a:p>
            <a:pPr marL="30480" marR="144780">
              <a:lnSpc>
                <a:spcPct val="100000"/>
              </a:lnSpc>
            </a:pPr>
            <a:r>
              <a:rPr sz="950" spc="10" dirty="0">
                <a:solidFill>
                  <a:srgbClr val="231F20"/>
                </a:solidFill>
                <a:latin typeface="DIN 2014"/>
                <a:cs typeface="DIN 2014"/>
              </a:rPr>
              <a:t>Hallo</a:t>
            </a:r>
            <a:r>
              <a:rPr sz="950" spc="35" dirty="0">
                <a:solidFill>
                  <a:srgbClr val="231F20"/>
                </a:solidFill>
                <a:latin typeface="DIN 2014"/>
                <a:cs typeface="DIN 2014"/>
              </a:rPr>
              <a:t> </a:t>
            </a:r>
            <a:r>
              <a:rPr sz="950" b="1" spc="10" dirty="0">
                <a:solidFill>
                  <a:srgbClr val="231F20"/>
                </a:solidFill>
                <a:latin typeface="DIN 2014 Bold"/>
                <a:cs typeface="DIN 2014 Bold"/>
              </a:rPr>
              <a:t>[Nutzer]</a:t>
            </a:r>
            <a:r>
              <a:rPr sz="950" spc="10" dirty="0">
                <a:solidFill>
                  <a:srgbClr val="231F20"/>
                </a:solidFill>
                <a:latin typeface="DIN 2014"/>
                <a:cs typeface="DIN 2014"/>
              </a:rPr>
              <a:t>,</a:t>
            </a:r>
            <a:r>
              <a:rPr sz="950" spc="40" dirty="0">
                <a:solidFill>
                  <a:srgbClr val="231F20"/>
                </a:solidFill>
                <a:latin typeface="DIN 2014"/>
                <a:cs typeface="DIN 2014"/>
              </a:rPr>
              <a:t> </a:t>
            </a:r>
            <a:r>
              <a:rPr sz="950" spc="5" dirty="0">
                <a:solidFill>
                  <a:srgbClr val="231F20"/>
                </a:solidFill>
                <a:latin typeface="DIN 2014"/>
                <a:cs typeface="DIN 2014"/>
              </a:rPr>
              <a:t>da</a:t>
            </a:r>
            <a:r>
              <a:rPr sz="950" spc="35" dirty="0">
                <a:solidFill>
                  <a:srgbClr val="231F20"/>
                </a:solidFill>
                <a:latin typeface="DIN 2014"/>
                <a:cs typeface="DIN 2014"/>
              </a:rPr>
              <a:t> </a:t>
            </a:r>
            <a:r>
              <a:rPr sz="950" spc="10" dirty="0">
                <a:solidFill>
                  <a:srgbClr val="231F20"/>
                </a:solidFill>
                <a:latin typeface="DIN 2014"/>
                <a:cs typeface="DIN 2014"/>
              </a:rPr>
              <a:t>haben</a:t>
            </a:r>
            <a:r>
              <a:rPr sz="950" spc="40" dirty="0">
                <a:solidFill>
                  <a:srgbClr val="231F20"/>
                </a:solidFill>
                <a:latin typeface="DIN 2014"/>
                <a:cs typeface="DIN 2014"/>
              </a:rPr>
              <a:t> </a:t>
            </a:r>
            <a:r>
              <a:rPr sz="950" spc="10" dirty="0">
                <a:solidFill>
                  <a:srgbClr val="231F20"/>
                </a:solidFill>
                <a:latin typeface="DIN 2014"/>
                <a:cs typeface="DIN 2014"/>
              </a:rPr>
              <a:t>Sie</a:t>
            </a:r>
            <a:r>
              <a:rPr sz="950" spc="35" dirty="0">
                <a:solidFill>
                  <a:srgbClr val="231F20"/>
                </a:solidFill>
                <a:latin typeface="DIN 2014"/>
                <a:cs typeface="DIN 2014"/>
              </a:rPr>
              <a:t> </a:t>
            </a:r>
            <a:r>
              <a:rPr sz="950" spc="10" dirty="0">
                <a:solidFill>
                  <a:srgbClr val="231F20"/>
                </a:solidFill>
                <a:latin typeface="DIN 2014"/>
                <a:cs typeface="DIN 2014"/>
              </a:rPr>
              <a:t>recht,</a:t>
            </a:r>
            <a:r>
              <a:rPr sz="950" spc="40" dirty="0">
                <a:solidFill>
                  <a:srgbClr val="231F20"/>
                </a:solidFill>
                <a:latin typeface="DIN 2014"/>
                <a:cs typeface="DIN 2014"/>
              </a:rPr>
              <a:t> </a:t>
            </a:r>
            <a:r>
              <a:rPr sz="950" spc="10" dirty="0">
                <a:solidFill>
                  <a:srgbClr val="231F20"/>
                </a:solidFill>
                <a:latin typeface="DIN 2014"/>
                <a:cs typeface="DIN 2014"/>
              </a:rPr>
              <a:t>man</a:t>
            </a:r>
            <a:r>
              <a:rPr sz="950" spc="35" dirty="0">
                <a:solidFill>
                  <a:srgbClr val="231F20"/>
                </a:solidFill>
                <a:latin typeface="DIN 2014"/>
                <a:cs typeface="DIN 2014"/>
              </a:rPr>
              <a:t> </a:t>
            </a:r>
            <a:r>
              <a:rPr sz="950" spc="10" dirty="0">
                <a:solidFill>
                  <a:srgbClr val="231F20"/>
                </a:solidFill>
                <a:latin typeface="DIN 2014"/>
                <a:cs typeface="DIN 2014"/>
              </a:rPr>
              <a:t>kann</a:t>
            </a:r>
            <a:r>
              <a:rPr sz="950" spc="40" dirty="0">
                <a:solidFill>
                  <a:srgbClr val="231F20"/>
                </a:solidFill>
                <a:latin typeface="DIN 2014"/>
                <a:cs typeface="DIN 2014"/>
              </a:rPr>
              <a:t> </a:t>
            </a:r>
            <a:r>
              <a:rPr sz="950" spc="10" dirty="0">
                <a:solidFill>
                  <a:srgbClr val="231F20"/>
                </a:solidFill>
                <a:latin typeface="DIN 2014"/>
                <a:cs typeface="DIN 2014"/>
              </a:rPr>
              <a:t>die</a:t>
            </a:r>
            <a:r>
              <a:rPr sz="950" spc="40" dirty="0">
                <a:solidFill>
                  <a:srgbClr val="231F20"/>
                </a:solidFill>
                <a:latin typeface="DIN 2014"/>
                <a:cs typeface="DIN 2014"/>
              </a:rPr>
              <a:t> </a:t>
            </a:r>
            <a:r>
              <a:rPr sz="950" spc="10" dirty="0">
                <a:solidFill>
                  <a:srgbClr val="231F20"/>
                </a:solidFill>
                <a:latin typeface="DIN 2014"/>
                <a:cs typeface="DIN 2014"/>
              </a:rPr>
              <a:t>Entwicklung</a:t>
            </a:r>
            <a:r>
              <a:rPr sz="950" spc="35" dirty="0">
                <a:solidFill>
                  <a:srgbClr val="231F20"/>
                </a:solidFill>
                <a:latin typeface="DIN 2014"/>
                <a:cs typeface="DIN 2014"/>
              </a:rPr>
              <a:t> </a:t>
            </a:r>
            <a:r>
              <a:rPr sz="950" spc="5" dirty="0">
                <a:solidFill>
                  <a:srgbClr val="231F20"/>
                </a:solidFill>
                <a:latin typeface="DIN 2014"/>
                <a:cs typeface="DIN 2014"/>
              </a:rPr>
              <a:t>in</a:t>
            </a:r>
            <a:r>
              <a:rPr sz="950" spc="40" dirty="0">
                <a:solidFill>
                  <a:srgbClr val="231F20"/>
                </a:solidFill>
                <a:latin typeface="DIN 2014"/>
                <a:cs typeface="DIN 2014"/>
              </a:rPr>
              <a:t> </a:t>
            </a:r>
            <a:r>
              <a:rPr sz="950" spc="10" dirty="0">
                <a:solidFill>
                  <a:srgbClr val="231F20"/>
                </a:solidFill>
                <a:latin typeface="DIN 2014"/>
                <a:cs typeface="DIN 2014"/>
              </a:rPr>
              <a:t>italien</a:t>
            </a:r>
            <a:r>
              <a:rPr sz="950" spc="35" dirty="0">
                <a:solidFill>
                  <a:srgbClr val="231F20"/>
                </a:solidFill>
                <a:latin typeface="DIN 2014"/>
                <a:cs typeface="DIN 2014"/>
              </a:rPr>
              <a:t> </a:t>
            </a:r>
            <a:r>
              <a:rPr sz="950" spc="10" dirty="0">
                <a:solidFill>
                  <a:srgbClr val="231F20"/>
                </a:solidFill>
                <a:latin typeface="DIN 2014"/>
                <a:cs typeface="DIN 2014"/>
              </a:rPr>
              <a:t>und</a:t>
            </a:r>
            <a:r>
              <a:rPr sz="950" spc="40" dirty="0">
                <a:solidFill>
                  <a:srgbClr val="231F20"/>
                </a:solidFill>
                <a:latin typeface="DIN 2014"/>
                <a:cs typeface="DIN 2014"/>
              </a:rPr>
              <a:t> </a:t>
            </a:r>
            <a:r>
              <a:rPr sz="950" spc="15" dirty="0">
                <a:solidFill>
                  <a:srgbClr val="231F20"/>
                </a:solidFill>
                <a:latin typeface="DIN 2014"/>
                <a:cs typeface="DIN 2014"/>
              </a:rPr>
              <a:t>Deutschland </a:t>
            </a:r>
            <a:r>
              <a:rPr sz="950" spc="20" dirty="0">
                <a:solidFill>
                  <a:srgbClr val="231F20"/>
                </a:solidFill>
                <a:latin typeface="DIN 2014"/>
                <a:cs typeface="DIN 2014"/>
              </a:rPr>
              <a:t> </a:t>
            </a:r>
            <a:r>
              <a:rPr sz="950" spc="10" dirty="0">
                <a:solidFill>
                  <a:srgbClr val="231F20"/>
                </a:solidFill>
                <a:latin typeface="DIN 2014"/>
                <a:cs typeface="DIN 2014"/>
              </a:rPr>
              <a:t>nicht</a:t>
            </a:r>
            <a:r>
              <a:rPr sz="950" spc="35" dirty="0">
                <a:solidFill>
                  <a:srgbClr val="231F20"/>
                </a:solidFill>
                <a:latin typeface="DIN 2014"/>
                <a:cs typeface="DIN 2014"/>
              </a:rPr>
              <a:t> </a:t>
            </a:r>
            <a:r>
              <a:rPr sz="950" dirty="0">
                <a:solidFill>
                  <a:srgbClr val="231F20"/>
                </a:solidFill>
                <a:latin typeface="DIN 2014"/>
                <a:cs typeface="DIN 2014"/>
              </a:rPr>
              <a:t>1</a:t>
            </a:r>
            <a:r>
              <a:rPr sz="950" spc="35" dirty="0">
                <a:solidFill>
                  <a:srgbClr val="231F20"/>
                </a:solidFill>
                <a:latin typeface="DIN 2014"/>
                <a:cs typeface="DIN 2014"/>
              </a:rPr>
              <a:t> </a:t>
            </a:r>
            <a:r>
              <a:rPr sz="950" spc="5" dirty="0">
                <a:solidFill>
                  <a:srgbClr val="231F20"/>
                </a:solidFill>
                <a:latin typeface="DIN 2014"/>
                <a:cs typeface="DIN 2014"/>
              </a:rPr>
              <a:t>zu</a:t>
            </a:r>
            <a:r>
              <a:rPr sz="950" spc="40" dirty="0">
                <a:solidFill>
                  <a:srgbClr val="231F20"/>
                </a:solidFill>
                <a:latin typeface="DIN 2014"/>
                <a:cs typeface="DIN 2014"/>
              </a:rPr>
              <a:t> </a:t>
            </a:r>
            <a:r>
              <a:rPr sz="950" dirty="0">
                <a:solidFill>
                  <a:srgbClr val="231F20"/>
                </a:solidFill>
                <a:latin typeface="DIN 2014"/>
                <a:cs typeface="DIN 2014"/>
              </a:rPr>
              <a:t>1</a:t>
            </a:r>
            <a:r>
              <a:rPr sz="950" spc="35" dirty="0">
                <a:solidFill>
                  <a:srgbClr val="231F20"/>
                </a:solidFill>
                <a:latin typeface="DIN 2014"/>
                <a:cs typeface="DIN 2014"/>
              </a:rPr>
              <a:t> </a:t>
            </a:r>
            <a:r>
              <a:rPr sz="950" spc="10" dirty="0">
                <a:solidFill>
                  <a:srgbClr val="231F20"/>
                </a:solidFill>
                <a:latin typeface="DIN 2014"/>
                <a:cs typeface="DIN 2014"/>
              </a:rPr>
              <a:t>vergleichen</a:t>
            </a:r>
            <a:r>
              <a:rPr sz="950" spc="35" dirty="0">
                <a:solidFill>
                  <a:srgbClr val="231F20"/>
                </a:solidFill>
                <a:latin typeface="DIN 2014"/>
                <a:cs typeface="DIN 2014"/>
              </a:rPr>
              <a:t> </a:t>
            </a:r>
            <a:r>
              <a:rPr sz="950" spc="10" dirty="0">
                <a:solidFill>
                  <a:srgbClr val="231F20"/>
                </a:solidFill>
                <a:latin typeface="DIN 2014"/>
                <a:cs typeface="DIN 2014"/>
              </a:rPr>
              <a:t>und</a:t>
            </a:r>
            <a:r>
              <a:rPr sz="950" spc="40" dirty="0">
                <a:solidFill>
                  <a:srgbClr val="231F20"/>
                </a:solidFill>
                <a:latin typeface="DIN 2014"/>
                <a:cs typeface="DIN 2014"/>
              </a:rPr>
              <a:t> </a:t>
            </a:r>
            <a:r>
              <a:rPr sz="950" spc="10" dirty="0">
                <a:solidFill>
                  <a:srgbClr val="231F20"/>
                </a:solidFill>
                <a:latin typeface="DIN 2014"/>
                <a:cs typeface="DIN 2014"/>
              </a:rPr>
              <a:t>Sie</a:t>
            </a:r>
            <a:r>
              <a:rPr sz="950" spc="35" dirty="0">
                <a:solidFill>
                  <a:srgbClr val="231F20"/>
                </a:solidFill>
                <a:latin typeface="DIN 2014"/>
                <a:cs typeface="DIN 2014"/>
              </a:rPr>
              <a:t> </a:t>
            </a:r>
            <a:r>
              <a:rPr sz="950" spc="10" dirty="0">
                <a:solidFill>
                  <a:srgbClr val="231F20"/>
                </a:solidFill>
                <a:latin typeface="DIN 2014"/>
                <a:cs typeface="DIN 2014"/>
              </a:rPr>
              <a:t>sprechen</a:t>
            </a:r>
            <a:r>
              <a:rPr sz="950" spc="35" dirty="0">
                <a:solidFill>
                  <a:srgbClr val="231F20"/>
                </a:solidFill>
                <a:latin typeface="DIN 2014"/>
                <a:cs typeface="DIN 2014"/>
              </a:rPr>
              <a:t> </a:t>
            </a:r>
            <a:r>
              <a:rPr sz="950" spc="10" dirty="0">
                <a:solidFill>
                  <a:srgbClr val="231F20"/>
                </a:solidFill>
                <a:latin typeface="DIN 2014"/>
                <a:cs typeface="DIN 2014"/>
              </a:rPr>
              <a:t>hier</a:t>
            </a:r>
            <a:r>
              <a:rPr sz="950" spc="40" dirty="0">
                <a:solidFill>
                  <a:srgbClr val="231F20"/>
                </a:solidFill>
                <a:latin typeface="DIN 2014"/>
                <a:cs typeface="DIN 2014"/>
              </a:rPr>
              <a:t> </a:t>
            </a:r>
            <a:r>
              <a:rPr sz="950" spc="10" dirty="0">
                <a:solidFill>
                  <a:srgbClr val="231F20"/>
                </a:solidFill>
                <a:latin typeface="DIN 2014"/>
                <a:cs typeface="DIN 2014"/>
              </a:rPr>
              <a:t>ein</a:t>
            </a:r>
            <a:r>
              <a:rPr sz="950" spc="35" dirty="0">
                <a:solidFill>
                  <a:srgbClr val="231F20"/>
                </a:solidFill>
                <a:latin typeface="DIN 2014"/>
                <a:cs typeface="DIN 2014"/>
              </a:rPr>
              <a:t> </a:t>
            </a:r>
            <a:r>
              <a:rPr sz="950" spc="10" dirty="0">
                <a:solidFill>
                  <a:srgbClr val="231F20"/>
                </a:solidFill>
                <a:latin typeface="DIN 2014"/>
                <a:cs typeface="DIN 2014"/>
              </a:rPr>
              <a:t>paar</a:t>
            </a:r>
            <a:r>
              <a:rPr sz="950" spc="40" dirty="0">
                <a:solidFill>
                  <a:srgbClr val="231F20"/>
                </a:solidFill>
                <a:latin typeface="DIN 2014"/>
                <a:cs typeface="DIN 2014"/>
              </a:rPr>
              <a:t> </a:t>
            </a:r>
            <a:r>
              <a:rPr sz="950" spc="10" dirty="0">
                <a:solidFill>
                  <a:srgbClr val="231F20"/>
                </a:solidFill>
                <a:latin typeface="DIN 2014"/>
                <a:cs typeface="DIN 2014"/>
              </a:rPr>
              <a:t>valide</a:t>
            </a:r>
            <a:r>
              <a:rPr sz="950" spc="35" dirty="0">
                <a:solidFill>
                  <a:srgbClr val="231F20"/>
                </a:solidFill>
                <a:latin typeface="DIN 2014"/>
                <a:cs typeface="DIN 2014"/>
              </a:rPr>
              <a:t> </a:t>
            </a:r>
            <a:r>
              <a:rPr sz="950" spc="10" dirty="0">
                <a:solidFill>
                  <a:srgbClr val="231F20"/>
                </a:solidFill>
                <a:latin typeface="DIN 2014"/>
                <a:cs typeface="DIN 2014"/>
              </a:rPr>
              <a:t>Unterschiede</a:t>
            </a:r>
            <a:r>
              <a:rPr sz="950" spc="35" dirty="0">
                <a:solidFill>
                  <a:srgbClr val="231F20"/>
                </a:solidFill>
                <a:latin typeface="DIN 2014"/>
                <a:cs typeface="DIN 2014"/>
              </a:rPr>
              <a:t> </a:t>
            </a:r>
            <a:r>
              <a:rPr sz="950" spc="15" dirty="0">
                <a:solidFill>
                  <a:srgbClr val="231F20"/>
                </a:solidFill>
                <a:latin typeface="DIN 2014"/>
                <a:cs typeface="DIN 2014"/>
              </a:rPr>
              <a:t>an.</a:t>
            </a:r>
            <a:endParaRPr sz="950">
              <a:latin typeface="DIN 2014"/>
              <a:cs typeface="DIN 2014"/>
            </a:endParaRPr>
          </a:p>
          <a:p>
            <a:pPr marL="30480" marR="121920">
              <a:lnSpc>
                <a:spcPct val="100000"/>
              </a:lnSpc>
            </a:pPr>
            <a:r>
              <a:rPr sz="950" spc="5" dirty="0">
                <a:solidFill>
                  <a:srgbClr val="231F20"/>
                </a:solidFill>
                <a:latin typeface="DIN 2014"/>
                <a:cs typeface="DIN 2014"/>
              </a:rPr>
              <a:t>In</a:t>
            </a:r>
            <a:r>
              <a:rPr sz="950" spc="40" dirty="0">
                <a:solidFill>
                  <a:srgbClr val="231F20"/>
                </a:solidFill>
                <a:latin typeface="DIN 2014"/>
                <a:cs typeface="DIN 2014"/>
              </a:rPr>
              <a:t> </a:t>
            </a:r>
            <a:r>
              <a:rPr sz="950" spc="10" dirty="0">
                <a:solidFill>
                  <a:srgbClr val="231F20"/>
                </a:solidFill>
                <a:latin typeface="DIN 2014"/>
                <a:cs typeface="DIN 2014"/>
              </a:rPr>
              <a:t>Deutschland</a:t>
            </a:r>
            <a:r>
              <a:rPr sz="950" spc="40" dirty="0">
                <a:solidFill>
                  <a:srgbClr val="231F20"/>
                </a:solidFill>
                <a:latin typeface="DIN 2014"/>
                <a:cs typeface="DIN 2014"/>
              </a:rPr>
              <a:t> </a:t>
            </a:r>
            <a:r>
              <a:rPr sz="950" spc="10" dirty="0">
                <a:solidFill>
                  <a:srgbClr val="231F20"/>
                </a:solidFill>
                <a:latin typeface="DIN 2014"/>
                <a:cs typeface="DIN 2014"/>
              </a:rPr>
              <a:t>fanden</a:t>
            </a:r>
            <a:r>
              <a:rPr sz="950" spc="40" dirty="0">
                <a:solidFill>
                  <a:srgbClr val="231F20"/>
                </a:solidFill>
                <a:latin typeface="DIN 2014"/>
                <a:cs typeface="DIN 2014"/>
              </a:rPr>
              <a:t> </a:t>
            </a:r>
            <a:r>
              <a:rPr sz="950" spc="10" dirty="0">
                <a:solidFill>
                  <a:srgbClr val="231F20"/>
                </a:solidFill>
                <a:latin typeface="DIN 2014"/>
                <a:cs typeface="DIN 2014"/>
              </a:rPr>
              <a:t>zudem</a:t>
            </a:r>
            <a:r>
              <a:rPr sz="950" spc="40" dirty="0">
                <a:solidFill>
                  <a:srgbClr val="231F20"/>
                </a:solidFill>
                <a:latin typeface="DIN 2014"/>
                <a:cs typeface="DIN 2014"/>
              </a:rPr>
              <a:t> </a:t>
            </a:r>
            <a:r>
              <a:rPr sz="950" spc="10" dirty="0">
                <a:solidFill>
                  <a:srgbClr val="231F20"/>
                </a:solidFill>
                <a:latin typeface="DIN 2014"/>
                <a:cs typeface="DIN 2014"/>
              </a:rPr>
              <a:t>schon</a:t>
            </a:r>
            <a:r>
              <a:rPr sz="950" spc="40" dirty="0">
                <a:solidFill>
                  <a:srgbClr val="231F20"/>
                </a:solidFill>
                <a:latin typeface="DIN 2014"/>
                <a:cs typeface="DIN 2014"/>
              </a:rPr>
              <a:t> </a:t>
            </a:r>
            <a:r>
              <a:rPr sz="950" spc="5" dirty="0">
                <a:solidFill>
                  <a:srgbClr val="231F20"/>
                </a:solidFill>
                <a:latin typeface="DIN 2014"/>
                <a:cs typeface="DIN 2014"/>
              </a:rPr>
              <a:t>zu</a:t>
            </a:r>
            <a:r>
              <a:rPr sz="950" spc="40" dirty="0">
                <a:solidFill>
                  <a:srgbClr val="231F20"/>
                </a:solidFill>
                <a:latin typeface="DIN 2014"/>
                <a:cs typeface="DIN 2014"/>
              </a:rPr>
              <a:t> </a:t>
            </a:r>
            <a:r>
              <a:rPr sz="950" spc="10" dirty="0">
                <a:solidFill>
                  <a:srgbClr val="231F20"/>
                </a:solidFill>
                <a:latin typeface="DIN 2014"/>
                <a:cs typeface="DIN 2014"/>
              </a:rPr>
              <a:t>einem</a:t>
            </a:r>
            <a:r>
              <a:rPr sz="950" spc="40" dirty="0">
                <a:solidFill>
                  <a:srgbClr val="231F20"/>
                </a:solidFill>
                <a:latin typeface="DIN 2014"/>
                <a:cs typeface="DIN 2014"/>
              </a:rPr>
              <a:t> </a:t>
            </a:r>
            <a:r>
              <a:rPr sz="950" spc="10" dirty="0">
                <a:solidFill>
                  <a:srgbClr val="231F20"/>
                </a:solidFill>
                <a:latin typeface="DIN 2014"/>
                <a:cs typeface="DIN 2014"/>
              </a:rPr>
              <a:t>frühen</a:t>
            </a:r>
            <a:r>
              <a:rPr sz="950" spc="40" dirty="0">
                <a:solidFill>
                  <a:srgbClr val="231F20"/>
                </a:solidFill>
                <a:latin typeface="DIN 2014"/>
                <a:cs typeface="DIN 2014"/>
              </a:rPr>
              <a:t> </a:t>
            </a:r>
            <a:r>
              <a:rPr sz="950" spc="10" dirty="0">
                <a:solidFill>
                  <a:srgbClr val="231F20"/>
                </a:solidFill>
                <a:latin typeface="DIN 2014"/>
                <a:cs typeface="DIN 2014"/>
              </a:rPr>
              <a:t>Zeitpunkt</a:t>
            </a:r>
            <a:r>
              <a:rPr sz="950" spc="40" dirty="0">
                <a:solidFill>
                  <a:srgbClr val="231F20"/>
                </a:solidFill>
                <a:latin typeface="DIN 2014"/>
                <a:cs typeface="DIN 2014"/>
              </a:rPr>
              <a:t> </a:t>
            </a:r>
            <a:r>
              <a:rPr sz="950" spc="5" dirty="0">
                <a:solidFill>
                  <a:srgbClr val="231F20"/>
                </a:solidFill>
                <a:latin typeface="DIN 2014"/>
                <a:cs typeface="DIN 2014"/>
              </a:rPr>
              <a:t>großflächige</a:t>
            </a:r>
            <a:r>
              <a:rPr sz="950" spc="40" dirty="0">
                <a:solidFill>
                  <a:srgbClr val="231F20"/>
                </a:solidFill>
                <a:latin typeface="DIN 2014"/>
                <a:cs typeface="DIN 2014"/>
              </a:rPr>
              <a:t> </a:t>
            </a:r>
            <a:r>
              <a:rPr sz="950" dirty="0">
                <a:solidFill>
                  <a:srgbClr val="231F20"/>
                </a:solidFill>
                <a:latin typeface="DIN 2014"/>
                <a:cs typeface="DIN 2014"/>
              </a:rPr>
              <a:t>Tests</a:t>
            </a:r>
            <a:r>
              <a:rPr sz="950" spc="40" dirty="0">
                <a:solidFill>
                  <a:srgbClr val="231F20"/>
                </a:solidFill>
                <a:latin typeface="DIN 2014"/>
                <a:cs typeface="DIN 2014"/>
              </a:rPr>
              <a:t> </a:t>
            </a:r>
            <a:r>
              <a:rPr sz="950" spc="15" dirty="0">
                <a:solidFill>
                  <a:srgbClr val="231F20"/>
                </a:solidFill>
                <a:latin typeface="DIN 2014"/>
                <a:cs typeface="DIN 2014"/>
              </a:rPr>
              <a:t>statt, </a:t>
            </a:r>
            <a:r>
              <a:rPr sz="950" spc="20" dirty="0">
                <a:solidFill>
                  <a:srgbClr val="231F20"/>
                </a:solidFill>
                <a:latin typeface="DIN 2014"/>
                <a:cs typeface="DIN 2014"/>
              </a:rPr>
              <a:t> </a:t>
            </a:r>
            <a:r>
              <a:rPr sz="950" spc="10" dirty="0">
                <a:solidFill>
                  <a:srgbClr val="231F20"/>
                </a:solidFill>
                <a:latin typeface="DIN 2014"/>
                <a:cs typeface="DIN 2014"/>
              </a:rPr>
              <a:t>wohingegen</a:t>
            </a:r>
            <a:r>
              <a:rPr sz="950" spc="40" dirty="0">
                <a:solidFill>
                  <a:srgbClr val="231F20"/>
                </a:solidFill>
                <a:latin typeface="DIN 2014"/>
                <a:cs typeface="DIN 2014"/>
              </a:rPr>
              <a:t> </a:t>
            </a:r>
            <a:r>
              <a:rPr sz="950" spc="10" dirty="0">
                <a:solidFill>
                  <a:srgbClr val="231F20"/>
                </a:solidFill>
                <a:latin typeface="DIN 2014"/>
                <a:cs typeface="DIN 2014"/>
              </a:rPr>
              <a:t>sich</a:t>
            </a:r>
            <a:r>
              <a:rPr sz="950" spc="45" dirty="0">
                <a:solidFill>
                  <a:srgbClr val="231F20"/>
                </a:solidFill>
                <a:latin typeface="DIN 2014"/>
                <a:cs typeface="DIN 2014"/>
              </a:rPr>
              <a:t> </a:t>
            </a:r>
            <a:r>
              <a:rPr sz="950" spc="10" dirty="0">
                <a:solidFill>
                  <a:srgbClr val="231F20"/>
                </a:solidFill>
                <a:latin typeface="DIN 2014"/>
                <a:cs typeface="DIN 2014"/>
              </a:rPr>
              <a:t>das</a:t>
            </a:r>
            <a:r>
              <a:rPr sz="950" spc="40" dirty="0">
                <a:solidFill>
                  <a:srgbClr val="231F20"/>
                </a:solidFill>
                <a:latin typeface="DIN 2014"/>
                <a:cs typeface="DIN 2014"/>
              </a:rPr>
              <a:t> </a:t>
            </a:r>
            <a:r>
              <a:rPr sz="950" spc="10" dirty="0">
                <a:solidFill>
                  <a:srgbClr val="231F20"/>
                </a:solidFill>
                <a:latin typeface="DIN 2014"/>
                <a:cs typeface="DIN 2014"/>
              </a:rPr>
              <a:t>Virus</a:t>
            </a:r>
            <a:r>
              <a:rPr sz="950" spc="45" dirty="0">
                <a:solidFill>
                  <a:srgbClr val="231F20"/>
                </a:solidFill>
                <a:latin typeface="DIN 2014"/>
                <a:cs typeface="DIN 2014"/>
              </a:rPr>
              <a:t> </a:t>
            </a:r>
            <a:r>
              <a:rPr sz="950" spc="5" dirty="0">
                <a:solidFill>
                  <a:srgbClr val="231F20"/>
                </a:solidFill>
                <a:latin typeface="DIN 2014"/>
                <a:cs typeface="DIN 2014"/>
              </a:rPr>
              <a:t>z.</a:t>
            </a:r>
            <a:r>
              <a:rPr sz="950" spc="40" dirty="0">
                <a:solidFill>
                  <a:srgbClr val="231F20"/>
                </a:solidFill>
                <a:latin typeface="DIN 2014"/>
                <a:cs typeface="DIN 2014"/>
              </a:rPr>
              <a:t> </a:t>
            </a:r>
            <a:r>
              <a:rPr sz="950" spc="5" dirty="0">
                <a:solidFill>
                  <a:srgbClr val="231F20"/>
                </a:solidFill>
                <a:latin typeface="DIN 2014"/>
                <a:cs typeface="DIN 2014"/>
              </a:rPr>
              <a:t>B.</a:t>
            </a:r>
            <a:r>
              <a:rPr sz="950" spc="45" dirty="0">
                <a:solidFill>
                  <a:srgbClr val="231F20"/>
                </a:solidFill>
                <a:latin typeface="DIN 2014"/>
                <a:cs typeface="DIN 2014"/>
              </a:rPr>
              <a:t> </a:t>
            </a:r>
            <a:r>
              <a:rPr sz="950" spc="5" dirty="0">
                <a:solidFill>
                  <a:srgbClr val="231F20"/>
                </a:solidFill>
                <a:latin typeface="DIN 2014"/>
                <a:cs typeface="DIN 2014"/>
              </a:rPr>
              <a:t>in</a:t>
            </a:r>
            <a:r>
              <a:rPr sz="950" spc="40" dirty="0">
                <a:solidFill>
                  <a:srgbClr val="231F20"/>
                </a:solidFill>
                <a:latin typeface="DIN 2014"/>
                <a:cs typeface="DIN 2014"/>
              </a:rPr>
              <a:t> </a:t>
            </a:r>
            <a:r>
              <a:rPr sz="950" spc="10" dirty="0">
                <a:solidFill>
                  <a:srgbClr val="231F20"/>
                </a:solidFill>
                <a:latin typeface="DIN 2014"/>
                <a:cs typeface="DIN 2014"/>
              </a:rPr>
              <a:t>Italien</a:t>
            </a:r>
            <a:r>
              <a:rPr sz="950" spc="45" dirty="0">
                <a:solidFill>
                  <a:srgbClr val="231F20"/>
                </a:solidFill>
                <a:latin typeface="DIN 2014"/>
                <a:cs typeface="DIN 2014"/>
              </a:rPr>
              <a:t> </a:t>
            </a:r>
            <a:r>
              <a:rPr sz="950" spc="10" dirty="0">
                <a:solidFill>
                  <a:srgbClr val="231F20"/>
                </a:solidFill>
                <a:latin typeface="DIN 2014"/>
                <a:cs typeface="DIN 2014"/>
              </a:rPr>
              <a:t>lange</a:t>
            </a:r>
            <a:r>
              <a:rPr sz="950" spc="45" dirty="0">
                <a:solidFill>
                  <a:srgbClr val="231F20"/>
                </a:solidFill>
                <a:latin typeface="DIN 2014"/>
                <a:cs typeface="DIN 2014"/>
              </a:rPr>
              <a:t> </a:t>
            </a:r>
            <a:r>
              <a:rPr sz="950" spc="10" dirty="0">
                <a:solidFill>
                  <a:srgbClr val="231F20"/>
                </a:solidFill>
                <a:latin typeface="DIN 2014"/>
                <a:cs typeface="DIN 2014"/>
              </a:rPr>
              <a:t>unerkannt</a:t>
            </a:r>
            <a:r>
              <a:rPr sz="950" spc="40" dirty="0">
                <a:solidFill>
                  <a:srgbClr val="231F20"/>
                </a:solidFill>
                <a:latin typeface="DIN 2014"/>
                <a:cs typeface="DIN 2014"/>
              </a:rPr>
              <a:t> </a:t>
            </a:r>
            <a:r>
              <a:rPr sz="950" spc="10" dirty="0">
                <a:solidFill>
                  <a:srgbClr val="231F20"/>
                </a:solidFill>
                <a:latin typeface="DIN 2014"/>
                <a:cs typeface="DIN 2014"/>
              </a:rPr>
              <a:t>ausbreiten</a:t>
            </a:r>
            <a:r>
              <a:rPr sz="950" spc="45" dirty="0">
                <a:solidFill>
                  <a:srgbClr val="231F20"/>
                </a:solidFill>
                <a:latin typeface="DIN 2014"/>
                <a:cs typeface="DIN 2014"/>
              </a:rPr>
              <a:t> </a:t>
            </a:r>
            <a:r>
              <a:rPr sz="950" spc="5" dirty="0">
                <a:solidFill>
                  <a:srgbClr val="231F20"/>
                </a:solidFill>
                <a:latin typeface="DIN 2014"/>
                <a:cs typeface="DIN 2014"/>
              </a:rPr>
              <a:t>konnte.</a:t>
            </a:r>
            <a:r>
              <a:rPr sz="950" spc="40" dirty="0">
                <a:solidFill>
                  <a:srgbClr val="231F20"/>
                </a:solidFill>
                <a:latin typeface="DIN 2014"/>
                <a:cs typeface="DIN 2014"/>
              </a:rPr>
              <a:t> </a:t>
            </a:r>
            <a:r>
              <a:rPr sz="950" spc="10" dirty="0">
                <a:solidFill>
                  <a:srgbClr val="231F20"/>
                </a:solidFill>
                <a:latin typeface="DIN 2014"/>
                <a:cs typeface="DIN 2014"/>
              </a:rPr>
              <a:t>Entschei- </a:t>
            </a:r>
            <a:r>
              <a:rPr sz="950" spc="15" dirty="0">
                <a:solidFill>
                  <a:srgbClr val="231F20"/>
                </a:solidFill>
                <a:latin typeface="DIN 2014"/>
                <a:cs typeface="DIN 2014"/>
              </a:rPr>
              <a:t> </a:t>
            </a:r>
            <a:r>
              <a:rPr sz="950" spc="10" dirty="0">
                <a:solidFill>
                  <a:srgbClr val="231F20"/>
                </a:solidFill>
                <a:latin typeface="DIN 2014"/>
                <a:cs typeface="DIN 2014"/>
              </a:rPr>
              <a:t>dend</a:t>
            </a:r>
            <a:r>
              <a:rPr sz="950" spc="40" dirty="0">
                <a:solidFill>
                  <a:srgbClr val="231F20"/>
                </a:solidFill>
                <a:latin typeface="DIN 2014"/>
                <a:cs typeface="DIN 2014"/>
              </a:rPr>
              <a:t> </a:t>
            </a:r>
            <a:r>
              <a:rPr sz="950" spc="10" dirty="0">
                <a:solidFill>
                  <a:srgbClr val="231F20"/>
                </a:solidFill>
                <a:latin typeface="DIN 2014"/>
                <a:cs typeface="DIN 2014"/>
              </a:rPr>
              <a:t>ist</a:t>
            </a:r>
            <a:r>
              <a:rPr sz="950" spc="40" dirty="0">
                <a:solidFill>
                  <a:srgbClr val="231F20"/>
                </a:solidFill>
                <a:latin typeface="DIN 2014"/>
                <a:cs typeface="DIN 2014"/>
              </a:rPr>
              <a:t> </a:t>
            </a:r>
            <a:r>
              <a:rPr sz="950" spc="10" dirty="0">
                <a:solidFill>
                  <a:srgbClr val="231F20"/>
                </a:solidFill>
                <a:latin typeface="DIN 2014"/>
                <a:cs typeface="DIN 2014"/>
              </a:rPr>
              <a:t>ebenfalls,</a:t>
            </a:r>
            <a:r>
              <a:rPr sz="950" spc="40" dirty="0">
                <a:solidFill>
                  <a:srgbClr val="231F20"/>
                </a:solidFill>
                <a:latin typeface="DIN 2014"/>
                <a:cs typeface="DIN 2014"/>
              </a:rPr>
              <a:t> </a:t>
            </a:r>
            <a:r>
              <a:rPr sz="950" spc="10" dirty="0">
                <a:solidFill>
                  <a:srgbClr val="231F20"/>
                </a:solidFill>
                <a:latin typeface="DIN 2014"/>
                <a:cs typeface="DIN 2014"/>
              </a:rPr>
              <a:t>dass</a:t>
            </a:r>
            <a:r>
              <a:rPr sz="950" spc="40" dirty="0">
                <a:solidFill>
                  <a:srgbClr val="231F20"/>
                </a:solidFill>
                <a:latin typeface="DIN 2014"/>
                <a:cs typeface="DIN 2014"/>
              </a:rPr>
              <a:t> </a:t>
            </a:r>
            <a:r>
              <a:rPr sz="950" spc="10" dirty="0">
                <a:solidFill>
                  <a:srgbClr val="231F20"/>
                </a:solidFill>
                <a:latin typeface="DIN 2014"/>
                <a:cs typeface="DIN 2014"/>
              </a:rPr>
              <a:t>sich</a:t>
            </a:r>
            <a:r>
              <a:rPr sz="950" spc="40" dirty="0">
                <a:solidFill>
                  <a:srgbClr val="231F20"/>
                </a:solidFill>
                <a:latin typeface="DIN 2014"/>
                <a:cs typeface="DIN 2014"/>
              </a:rPr>
              <a:t> </a:t>
            </a:r>
            <a:r>
              <a:rPr sz="950" spc="10" dirty="0">
                <a:solidFill>
                  <a:srgbClr val="231F20"/>
                </a:solidFill>
                <a:latin typeface="DIN 2014"/>
                <a:cs typeface="DIN 2014"/>
              </a:rPr>
              <a:t>hier</a:t>
            </a:r>
            <a:r>
              <a:rPr sz="950" spc="40" dirty="0">
                <a:solidFill>
                  <a:srgbClr val="231F20"/>
                </a:solidFill>
                <a:latin typeface="DIN 2014"/>
                <a:cs typeface="DIN 2014"/>
              </a:rPr>
              <a:t> </a:t>
            </a:r>
            <a:r>
              <a:rPr sz="950" spc="10" dirty="0">
                <a:solidFill>
                  <a:srgbClr val="231F20"/>
                </a:solidFill>
                <a:latin typeface="DIN 2014"/>
                <a:cs typeface="DIN 2014"/>
              </a:rPr>
              <a:t>bisher</a:t>
            </a:r>
            <a:r>
              <a:rPr sz="950" spc="45" dirty="0">
                <a:solidFill>
                  <a:srgbClr val="231F20"/>
                </a:solidFill>
                <a:latin typeface="DIN 2014"/>
                <a:cs typeface="DIN 2014"/>
              </a:rPr>
              <a:t> </a:t>
            </a:r>
            <a:r>
              <a:rPr sz="950" spc="10" dirty="0">
                <a:solidFill>
                  <a:srgbClr val="231F20"/>
                </a:solidFill>
                <a:latin typeface="DIN 2014"/>
                <a:cs typeface="DIN 2014"/>
              </a:rPr>
              <a:t>eher</a:t>
            </a:r>
            <a:r>
              <a:rPr sz="950" spc="40" dirty="0">
                <a:solidFill>
                  <a:srgbClr val="231F20"/>
                </a:solidFill>
                <a:latin typeface="DIN 2014"/>
                <a:cs typeface="DIN 2014"/>
              </a:rPr>
              <a:t> </a:t>
            </a:r>
            <a:r>
              <a:rPr sz="950" spc="10" dirty="0">
                <a:solidFill>
                  <a:srgbClr val="231F20"/>
                </a:solidFill>
                <a:latin typeface="DIN 2014"/>
                <a:cs typeface="DIN 2014"/>
              </a:rPr>
              <a:t>jüngere</a:t>
            </a:r>
            <a:r>
              <a:rPr sz="950" spc="40" dirty="0">
                <a:solidFill>
                  <a:srgbClr val="231F20"/>
                </a:solidFill>
                <a:latin typeface="DIN 2014"/>
                <a:cs typeface="DIN 2014"/>
              </a:rPr>
              <a:t> </a:t>
            </a:r>
            <a:r>
              <a:rPr sz="950" spc="10" dirty="0">
                <a:solidFill>
                  <a:srgbClr val="231F20"/>
                </a:solidFill>
                <a:latin typeface="DIN 2014"/>
                <a:cs typeface="DIN 2014"/>
              </a:rPr>
              <a:t>Menschen</a:t>
            </a:r>
            <a:r>
              <a:rPr sz="950" spc="40" dirty="0">
                <a:solidFill>
                  <a:srgbClr val="231F20"/>
                </a:solidFill>
                <a:latin typeface="DIN 2014"/>
                <a:cs typeface="DIN 2014"/>
              </a:rPr>
              <a:t> </a:t>
            </a:r>
            <a:r>
              <a:rPr sz="950" dirty="0">
                <a:solidFill>
                  <a:srgbClr val="231F20"/>
                </a:solidFill>
                <a:latin typeface="DIN 2014"/>
                <a:cs typeface="DIN 2014"/>
              </a:rPr>
              <a:t>infiziert</a:t>
            </a:r>
            <a:r>
              <a:rPr sz="950" spc="40" dirty="0">
                <a:solidFill>
                  <a:srgbClr val="231F20"/>
                </a:solidFill>
                <a:latin typeface="DIN 2014"/>
                <a:cs typeface="DIN 2014"/>
              </a:rPr>
              <a:t> </a:t>
            </a:r>
            <a:r>
              <a:rPr sz="950" spc="10" dirty="0">
                <a:solidFill>
                  <a:srgbClr val="231F20"/>
                </a:solidFill>
                <a:latin typeface="DIN 2014"/>
                <a:cs typeface="DIN 2014"/>
              </a:rPr>
              <a:t>haben,</a:t>
            </a:r>
            <a:r>
              <a:rPr sz="950" spc="40" dirty="0">
                <a:solidFill>
                  <a:srgbClr val="231F20"/>
                </a:solidFill>
                <a:latin typeface="DIN 2014"/>
                <a:cs typeface="DIN 2014"/>
              </a:rPr>
              <a:t> </a:t>
            </a:r>
            <a:r>
              <a:rPr sz="950" spc="5" dirty="0">
                <a:solidFill>
                  <a:srgbClr val="231F20"/>
                </a:solidFill>
                <a:latin typeface="DIN 2014"/>
                <a:cs typeface="DIN 2014"/>
              </a:rPr>
              <a:t>in</a:t>
            </a:r>
            <a:r>
              <a:rPr sz="950" spc="45" dirty="0">
                <a:solidFill>
                  <a:srgbClr val="231F20"/>
                </a:solidFill>
                <a:latin typeface="DIN 2014"/>
                <a:cs typeface="DIN 2014"/>
              </a:rPr>
              <a:t> </a:t>
            </a:r>
            <a:r>
              <a:rPr sz="950" spc="15" dirty="0">
                <a:solidFill>
                  <a:srgbClr val="231F20"/>
                </a:solidFill>
                <a:latin typeface="DIN 2014"/>
                <a:cs typeface="DIN 2014"/>
              </a:rPr>
              <a:t>Italien </a:t>
            </a:r>
            <a:r>
              <a:rPr sz="950" spc="20" dirty="0">
                <a:solidFill>
                  <a:srgbClr val="231F20"/>
                </a:solidFill>
                <a:latin typeface="DIN 2014"/>
                <a:cs typeface="DIN 2014"/>
              </a:rPr>
              <a:t> </a:t>
            </a:r>
            <a:r>
              <a:rPr sz="950" spc="10" dirty="0">
                <a:solidFill>
                  <a:srgbClr val="231F20"/>
                </a:solidFill>
                <a:latin typeface="DIN 2014"/>
                <a:cs typeface="DIN 2014"/>
              </a:rPr>
              <a:t>und</a:t>
            </a:r>
            <a:r>
              <a:rPr sz="950" spc="35" dirty="0">
                <a:solidFill>
                  <a:srgbClr val="231F20"/>
                </a:solidFill>
                <a:latin typeface="DIN 2014"/>
                <a:cs typeface="DIN 2014"/>
              </a:rPr>
              <a:t> </a:t>
            </a:r>
            <a:r>
              <a:rPr sz="950" spc="10" dirty="0">
                <a:solidFill>
                  <a:srgbClr val="231F20"/>
                </a:solidFill>
                <a:latin typeface="DIN 2014"/>
                <a:cs typeface="DIN 2014"/>
              </a:rPr>
              <a:t>Spanien</a:t>
            </a:r>
            <a:r>
              <a:rPr sz="950" spc="35" dirty="0">
                <a:solidFill>
                  <a:srgbClr val="231F20"/>
                </a:solidFill>
                <a:latin typeface="DIN 2014"/>
                <a:cs typeface="DIN 2014"/>
              </a:rPr>
              <a:t> </a:t>
            </a:r>
            <a:r>
              <a:rPr sz="950" spc="10" dirty="0">
                <a:solidFill>
                  <a:srgbClr val="231F20"/>
                </a:solidFill>
                <a:latin typeface="DIN 2014"/>
                <a:cs typeface="DIN 2014"/>
              </a:rPr>
              <a:t>dagegen</a:t>
            </a:r>
            <a:r>
              <a:rPr sz="950" spc="40" dirty="0">
                <a:solidFill>
                  <a:srgbClr val="231F20"/>
                </a:solidFill>
                <a:latin typeface="DIN 2014"/>
                <a:cs typeface="DIN 2014"/>
              </a:rPr>
              <a:t> </a:t>
            </a:r>
            <a:r>
              <a:rPr sz="950" spc="10" dirty="0">
                <a:solidFill>
                  <a:srgbClr val="231F20"/>
                </a:solidFill>
                <a:latin typeface="DIN 2014"/>
                <a:cs typeface="DIN 2014"/>
              </a:rPr>
              <a:t>die</a:t>
            </a:r>
            <a:r>
              <a:rPr sz="950" spc="35" dirty="0">
                <a:solidFill>
                  <a:srgbClr val="231F20"/>
                </a:solidFill>
                <a:latin typeface="DIN 2014"/>
                <a:cs typeface="DIN 2014"/>
              </a:rPr>
              <a:t> </a:t>
            </a:r>
            <a:r>
              <a:rPr sz="950" spc="10" dirty="0">
                <a:solidFill>
                  <a:srgbClr val="231F20"/>
                </a:solidFill>
                <a:latin typeface="DIN 2014"/>
                <a:cs typeface="DIN 2014"/>
              </a:rPr>
              <a:t>älteren,</a:t>
            </a:r>
            <a:r>
              <a:rPr sz="950" spc="40" dirty="0">
                <a:solidFill>
                  <a:srgbClr val="231F20"/>
                </a:solidFill>
                <a:latin typeface="DIN 2014"/>
                <a:cs typeface="DIN 2014"/>
              </a:rPr>
              <a:t> </a:t>
            </a:r>
            <a:r>
              <a:rPr sz="950" spc="10" dirty="0">
                <a:solidFill>
                  <a:srgbClr val="231F20"/>
                </a:solidFill>
                <a:latin typeface="DIN 2014"/>
                <a:cs typeface="DIN 2014"/>
              </a:rPr>
              <a:t>die</a:t>
            </a:r>
            <a:r>
              <a:rPr sz="950" spc="35" dirty="0">
                <a:solidFill>
                  <a:srgbClr val="231F20"/>
                </a:solidFill>
                <a:latin typeface="DIN 2014"/>
                <a:cs typeface="DIN 2014"/>
              </a:rPr>
              <a:t> </a:t>
            </a:r>
            <a:r>
              <a:rPr sz="950" spc="10" dirty="0">
                <a:solidFill>
                  <a:srgbClr val="231F20"/>
                </a:solidFill>
                <a:latin typeface="DIN 2014"/>
                <a:cs typeface="DIN 2014"/>
              </a:rPr>
              <a:t>ein</a:t>
            </a:r>
            <a:r>
              <a:rPr sz="950" spc="35" dirty="0">
                <a:solidFill>
                  <a:srgbClr val="231F20"/>
                </a:solidFill>
                <a:latin typeface="DIN 2014"/>
                <a:cs typeface="DIN 2014"/>
              </a:rPr>
              <a:t> </a:t>
            </a:r>
            <a:r>
              <a:rPr sz="950" spc="10" dirty="0">
                <a:solidFill>
                  <a:srgbClr val="231F20"/>
                </a:solidFill>
                <a:latin typeface="DIN 2014"/>
                <a:cs typeface="DIN 2014"/>
              </a:rPr>
              <a:t>größeres</a:t>
            </a:r>
            <a:r>
              <a:rPr sz="950" spc="40" dirty="0">
                <a:solidFill>
                  <a:srgbClr val="231F20"/>
                </a:solidFill>
                <a:latin typeface="DIN 2014"/>
                <a:cs typeface="DIN 2014"/>
              </a:rPr>
              <a:t> </a:t>
            </a:r>
            <a:r>
              <a:rPr sz="950" spc="10" dirty="0">
                <a:solidFill>
                  <a:srgbClr val="231F20"/>
                </a:solidFill>
                <a:latin typeface="DIN 2014"/>
                <a:cs typeface="DIN 2014"/>
              </a:rPr>
              <a:t>Sterberisiko</a:t>
            </a:r>
            <a:r>
              <a:rPr sz="950" spc="35" dirty="0">
                <a:solidFill>
                  <a:srgbClr val="231F20"/>
                </a:solidFill>
                <a:latin typeface="DIN 2014"/>
                <a:cs typeface="DIN 2014"/>
              </a:rPr>
              <a:t> </a:t>
            </a:r>
            <a:r>
              <a:rPr sz="950" spc="10" dirty="0">
                <a:solidFill>
                  <a:srgbClr val="231F20"/>
                </a:solidFill>
                <a:latin typeface="DIN 2014"/>
                <a:cs typeface="DIN 2014"/>
              </a:rPr>
              <a:t>haben.</a:t>
            </a:r>
            <a:r>
              <a:rPr sz="950" spc="40" dirty="0">
                <a:solidFill>
                  <a:srgbClr val="231F20"/>
                </a:solidFill>
                <a:latin typeface="DIN 2014"/>
                <a:cs typeface="DIN 2014"/>
              </a:rPr>
              <a:t> </a:t>
            </a:r>
            <a:r>
              <a:rPr sz="950" spc="10" dirty="0">
                <a:solidFill>
                  <a:srgbClr val="231F20"/>
                </a:solidFill>
                <a:latin typeface="DIN 2014"/>
                <a:cs typeface="DIN 2014"/>
              </a:rPr>
              <a:t>Das</a:t>
            </a:r>
            <a:r>
              <a:rPr sz="950" spc="35" dirty="0">
                <a:solidFill>
                  <a:srgbClr val="231F20"/>
                </a:solidFill>
                <a:latin typeface="DIN 2014"/>
                <a:cs typeface="DIN 2014"/>
              </a:rPr>
              <a:t> </a:t>
            </a:r>
            <a:r>
              <a:rPr sz="950" spc="10" dirty="0">
                <a:solidFill>
                  <a:srgbClr val="231F20"/>
                </a:solidFill>
                <a:latin typeface="DIN 2014"/>
                <a:cs typeface="DIN 2014"/>
              </a:rPr>
              <a:t>liege</a:t>
            </a:r>
            <a:r>
              <a:rPr sz="950" spc="35" dirty="0">
                <a:solidFill>
                  <a:srgbClr val="231F20"/>
                </a:solidFill>
                <a:latin typeface="DIN 2014"/>
                <a:cs typeface="DIN 2014"/>
              </a:rPr>
              <a:t> </a:t>
            </a:r>
            <a:r>
              <a:rPr sz="950" spc="5" dirty="0">
                <a:solidFill>
                  <a:srgbClr val="231F20"/>
                </a:solidFill>
                <a:latin typeface="DIN 2014"/>
                <a:cs typeface="DIN 2014"/>
              </a:rPr>
              <a:t>z.</a:t>
            </a:r>
            <a:r>
              <a:rPr sz="950" spc="40" dirty="0">
                <a:solidFill>
                  <a:srgbClr val="231F20"/>
                </a:solidFill>
                <a:latin typeface="DIN 2014"/>
                <a:cs typeface="DIN 2014"/>
              </a:rPr>
              <a:t> </a:t>
            </a:r>
            <a:r>
              <a:rPr sz="950" spc="15" dirty="0">
                <a:solidFill>
                  <a:srgbClr val="231F20"/>
                </a:solidFill>
                <a:latin typeface="DIN 2014"/>
                <a:cs typeface="DIN 2014"/>
              </a:rPr>
              <a:t>B. </a:t>
            </a:r>
            <a:r>
              <a:rPr sz="950" spc="20" dirty="0">
                <a:solidFill>
                  <a:srgbClr val="231F20"/>
                </a:solidFill>
                <a:latin typeface="DIN 2014"/>
                <a:cs typeface="DIN 2014"/>
              </a:rPr>
              <a:t> </a:t>
            </a:r>
            <a:r>
              <a:rPr sz="950" spc="10" dirty="0">
                <a:solidFill>
                  <a:srgbClr val="231F20"/>
                </a:solidFill>
                <a:latin typeface="DIN 2014"/>
                <a:cs typeface="DIN 2014"/>
              </a:rPr>
              <a:t>daran,</a:t>
            </a:r>
            <a:r>
              <a:rPr sz="950" spc="35" dirty="0">
                <a:solidFill>
                  <a:srgbClr val="231F20"/>
                </a:solidFill>
                <a:latin typeface="DIN 2014"/>
                <a:cs typeface="DIN 2014"/>
              </a:rPr>
              <a:t> </a:t>
            </a:r>
            <a:r>
              <a:rPr sz="950" spc="10" dirty="0">
                <a:solidFill>
                  <a:srgbClr val="231F20"/>
                </a:solidFill>
                <a:latin typeface="DIN 2014"/>
                <a:cs typeface="DIN 2014"/>
              </a:rPr>
              <a:t>dass</a:t>
            </a:r>
            <a:r>
              <a:rPr sz="950" spc="40" dirty="0">
                <a:solidFill>
                  <a:srgbClr val="231F20"/>
                </a:solidFill>
                <a:latin typeface="DIN 2014"/>
                <a:cs typeface="DIN 2014"/>
              </a:rPr>
              <a:t> </a:t>
            </a:r>
            <a:r>
              <a:rPr sz="950" spc="10" dirty="0">
                <a:solidFill>
                  <a:srgbClr val="231F20"/>
                </a:solidFill>
                <a:latin typeface="DIN 2014"/>
                <a:cs typeface="DIN 2014"/>
              </a:rPr>
              <a:t>ältere</a:t>
            </a:r>
            <a:r>
              <a:rPr sz="950" spc="40" dirty="0">
                <a:solidFill>
                  <a:srgbClr val="231F20"/>
                </a:solidFill>
                <a:latin typeface="DIN 2014"/>
                <a:cs typeface="DIN 2014"/>
              </a:rPr>
              <a:t> </a:t>
            </a:r>
            <a:r>
              <a:rPr sz="950" spc="10" dirty="0">
                <a:solidFill>
                  <a:srgbClr val="231F20"/>
                </a:solidFill>
                <a:latin typeface="DIN 2014"/>
                <a:cs typeface="DIN 2014"/>
              </a:rPr>
              <a:t>Menschen</a:t>
            </a:r>
            <a:r>
              <a:rPr sz="950" spc="40" dirty="0">
                <a:solidFill>
                  <a:srgbClr val="231F20"/>
                </a:solidFill>
                <a:latin typeface="DIN 2014"/>
                <a:cs typeface="DIN 2014"/>
              </a:rPr>
              <a:t> </a:t>
            </a:r>
            <a:r>
              <a:rPr sz="950" spc="5" dirty="0">
                <a:solidFill>
                  <a:srgbClr val="231F20"/>
                </a:solidFill>
                <a:latin typeface="DIN 2014"/>
                <a:cs typeface="DIN 2014"/>
              </a:rPr>
              <a:t>in</a:t>
            </a:r>
            <a:r>
              <a:rPr sz="950" spc="40" dirty="0">
                <a:solidFill>
                  <a:srgbClr val="231F20"/>
                </a:solidFill>
                <a:latin typeface="DIN 2014"/>
                <a:cs typeface="DIN 2014"/>
              </a:rPr>
              <a:t> </a:t>
            </a:r>
            <a:r>
              <a:rPr sz="950" spc="10" dirty="0">
                <a:solidFill>
                  <a:srgbClr val="231F20"/>
                </a:solidFill>
                <a:latin typeface="DIN 2014"/>
                <a:cs typeface="DIN 2014"/>
              </a:rPr>
              <a:t>Italien</a:t>
            </a:r>
            <a:r>
              <a:rPr sz="950" spc="40" dirty="0">
                <a:solidFill>
                  <a:srgbClr val="231F20"/>
                </a:solidFill>
                <a:latin typeface="DIN 2014"/>
                <a:cs typeface="DIN 2014"/>
              </a:rPr>
              <a:t> </a:t>
            </a:r>
            <a:r>
              <a:rPr sz="950" spc="10" dirty="0">
                <a:solidFill>
                  <a:srgbClr val="231F20"/>
                </a:solidFill>
                <a:latin typeface="DIN 2014"/>
                <a:cs typeface="DIN 2014"/>
              </a:rPr>
              <a:t>besser</a:t>
            </a:r>
            <a:r>
              <a:rPr sz="950" spc="40" dirty="0">
                <a:solidFill>
                  <a:srgbClr val="231F20"/>
                </a:solidFill>
                <a:latin typeface="DIN 2014"/>
                <a:cs typeface="DIN 2014"/>
              </a:rPr>
              <a:t> </a:t>
            </a:r>
            <a:r>
              <a:rPr sz="950" spc="5" dirty="0">
                <a:solidFill>
                  <a:srgbClr val="231F20"/>
                </a:solidFill>
                <a:latin typeface="DIN 2014"/>
                <a:cs typeface="DIN 2014"/>
              </a:rPr>
              <a:t>in</a:t>
            </a:r>
            <a:r>
              <a:rPr sz="950" spc="40" dirty="0">
                <a:solidFill>
                  <a:srgbClr val="231F20"/>
                </a:solidFill>
                <a:latin typeface="DIN 2014"/>
                <a:cs typeface="DIN 2014"/>
              </a:rPr>
              <a:t> </a:t>
            </a:r>
            <a:r>
              <a:rPr sz="950" spc="10" dirty="0">
                <a:solidFill>
                  <a:srgbClr val="231F20"/>
                </a:solidFill>
                <a:latin typeface="DIN 2014"/>
                <a:cs typeface="DIN 2014"/>
              </a:rPr>
              <a:t>das</a:t>
            </a:r>
            <a:r>
              <a:rPr sz="950" spc="40" dirty="0">
                <a:solidFill>
                  <a:srgbClr val="231F20"/>
                </a:solidFill>
                <a:latin typeface="DIN 2014"/>
                <a:cs typeface="DIN 2014"/>
              </a:rPr>
              <a:t> </a:t>
            </a:r>
            <a:r>
              <a:rPr sz="950" spc="10" dirty="0">
                <a:solidFill>
                  <a:srgbClr val="231F20"/>
                </a:solidFill>
                <a:latin typeface="DIN 2014"/>
                <a:cs typeface="DIN 2014"/>
              </a:rPr>
              <a:t>Sozialleben</a:t>
            </a:r>
            <a:r>
              <a:rPr sz="950" spc="40" dirty="0">
                <a:solidFill>
                  <a:srgbClr val="231F20"/>
                </a:solidFill>
                <a:latin typeface="DIN 2014"/>
                <a:cs typeface="DIN 2014"/>
              </a:rPr>
              <a:t> </a:t>
            </a:r>
            <a:r>
              <a:rPr sz="950" spc="10" dirty="0">
                <a:solidFill>
                  <a:srgbClr val="231F20"/>
                </a:solidFill>
                <a:latin typeface="DIN 2014"/>
                <a:cs typeface="DIN 2014"/>
              </a:rPr>
              <a:t>integriert</a:t>
            </a:r>
            <a:r>
              <a:rPr sz="950" spc="40" dirty="0">
                <a:solidFill>
                  <a:srgbClr val="231F20"/>
                </a:solidFill>
                <a:latin typeface="DIN 2014"/>
                <a:cs typeface="DIN 2014"/>
              </a:rPr>
              <a:t> </a:t>
            </a:r>
            <a:r>
              <a:rPr sz="950" spc="10" dirty="0">
                <a:solidFill>
                  <a:srgbClr val="231F20"/>
                </a:solidFill>
                <a:latin typeface="DIN 2014"/>
                <a:cs typeface="DIN 2014"/>
              </a:rPr>
              <a:t>sind,</a:t>
            </a:r>
            <a:r>
              <a:rPr sz="950" spc="40" dirty="0">
                <a:solidFill>
                  <a:srgbClr val="231F20"/>
                </a:solidFill>
                <a:latin typeface="DIN 2014"/>
                <a:cs typeface="DIN 2014"/>
              </a:rPr>
              <a:t> </a:t>
            </a:r>
            <a:r>
              <a:rPr sz="950" spc="10" dirty="0">
                <a:solidFill>
                  <a:srgbClr val="231F20"/>
                </a:solidFill>
                <a:latin typeface="DIN 2014"/>
                <a:cs typeface="DIN 2014"/>
              </a:rPr>
              <a:t>was</a:t>
            </a:r>
            <a:r>
              <a:rPr sz="950" spc="40" dirty="0">
                <a:solidFill>
                  <a:srgbClr val="231F20"/>
                </a:solidFill>
                <a:latin typeface="DIN 2014"/>
                <a:cs typeface="DIN 2014"/>
              </a:rPr>
              <a:t> </a:t>
            </a:r>
            <a:r>
              <a:rPr sz="950" spc="15" dirty="0">
                <a:solidFill>
                  <a:srgbClr val="231F20"/>
                </a:solidFill>
                <a:latin typeface="DIN 2014"/>
                <a:cs typeface="DIN 2014"/>
              </a:rPr>
              <a:t>in </a:t>
            </a:r>
            <a:r>
              <a:rPr sz="950" spc="20" dirty="0">
                <a:solidFill>
                  <a:srgbClr val="231F20"/>
                </a:solidFill>
                <a:latin typeface="DIN 2014"/>
                <a:cs typeface="DIN 2014"/>
              </a:rPr>
              <a:t> </a:t>
            </a:r>
            <a:r>
              <a:rPr sz="950" spc="10" dirty="0">
                <a:solidFill>
                  <a:srgbClr val="231F20"/>
                </a:solidFill>
                <a:latin typeface="DIN 2014"/>
                <a:cs typeface="DIN 2014"/>
              </a:rPr>
              <a:t>der</a:t>
            </a:r>
            <a:r>
              <a:rPr sz="950" spc="40" dirty="0">
                <a:solidFill>
                  <a:srgbClr val="231F20"/>
                </a:solidFill>
                <a:latin typeface="DIN 2014"/>
                <a:cs typeface="DIN 2014"/>
              </a:rPr>
              <a:t> </a:t>
            </a:r>
            <a:r>
              <a:rPr sz="950" spc="10" dirty="0">
                <a:solidFill>
                  <a:srgbClr val="231F20"/>
                </a:solidFill>
                <a:latin typeface="DIN 2014"/>
                <a:cs typeface="DIN 2014"/>
              </a:rPr>
              <a:t>Regel</a:t>
            </a:r>
            <a:r>
              <a:rPr sz="950" spc="40" dirty="0">
                <a:solidFill>
                  <a:srgbClr val="231F20"/>
                </a:solidFill>
                <a:latin typeface="DIN 2014"/>
                <a:cs typeface="DIN 2014"/>
              </a:rPr>
              <a:t> </a:t>
            </a:r>
            <a:r>
              <a:rPr sz="950" spc="10" dirty="0">
                <a:solidFill>
                  <a:srgbClr val="231F20"/>
                </a:solidFill>
                <a:latin typeface="DIN 2014"/>
                <a:cs typeface="DIN 2014"/>
              </a:rPr>
              <a:t>natürlich</a:t>
            </a:r>
            <a:r>
              <a:rPr sz="950" spc="35" dirty="0">
                <a:solidFill>
                  <a:srgbClr val="231F20"/>
                </a:solidFill>
                <a:latin typeface="DIN 2014"/>
                <a:cs typeface="DIN 2014"/>
              </a:rPr>
              <a:t> </a:t>
            </a:r>
            <a:r>
              <a:rPr sz="950" spc="10" dirty="0">
                <a:solidFill>
                  <a:srgbClr val="231F20"/>
                </a:solidFill>
                <a:latin typeface="DIN 2014"/>
                <a:cs typeface="DIN 2014"/>
              </a:rPr>
              <a:t>eine</a:t>
            </a:r>
            <a:r>
              <a:rPr sz="950" spc="40" dirty="0">
                <a:solidFill>
                  <a:srgbClr val="231F20"/>
                </a:solidFill>
                <a:latin typeface="DIN 2014"/>
                <a:cs typeface="DIN 2014"/>
              </a:rPr>
              <a:t> </a:t>
            </a:r>
            <a:r>
              <a:rPr sz="950" spc="10" dirty="0">
                <a:solidFill>
                  <a:srgbClr val="231F20"/>
                </a:solidFill>
                <a:latin typeface="DIN 2014"/>
                <a:cs typeface="DIN 2014"/>
              </a:rPr>
              <a:t>gute</a:t>
            </a:r>
            <a:r>
              <a:rPr sz="950" spc="40" dirty="0">
                <a:solidFill>
                  <a:srgbClr val="231F20"/>
                </a:solidFill>
                <a:latin typeface="DIN 2014"/>
                <a:cs typeface="DIN 2014"/>
              </a:rPr>
              <a:t> </a:t>
            </a:r>
            <a:r>
              <a:rPr sz="950" spc="10" dirty="0">
                <a:solidFill>
                  <a:srgbClr val="231F20"/>
                </a:solidFill>
                <a:latin typeface="DIN 2014"/>
                <a:cs typeface="DIN 2014"/>
              </a:rPr>
              <a:t>Sache</a:t>
            </a:r>
            <a:r>
              <a:rPr sz="950" spc="40" dirty="0">
                <a:solidFill>
                  <a:srgbClr val="231F20"/>
                </a:solidFill>
                <a:latin typeface="DIN 2014"/>
                <a:cs typeface="DIN 2014"/>
              </a:rPr>
              <a:t> </a:t>
            </a:r>
            <a:r>
              <a:rPr sz="950" spc="10" dirty="0">
                <a:solidFill>
                  <a:srgbClr val="231F20"/>
                </a:solidFill>
                <a:latin typeface="DIN 2014"/>
                <a:cs typeface="DIN 2014"/>
              </a:rPr>
              <a:t>ist.</a:t>
            </a:r>
            <a:r>
              <a:rPr sz="950" spc="40" dirty="0">
                <a:solidFill>
                  <a:srgbClr val="231F20"/>
                </a:solidFill>
                <a:latin typeface="DIN 2014"/>
                <a:cs typeface="DIN 2014"/>
              </a:rPr>
              <a:t> </a:t>
            </a:r>
            <a:r>
              <a:rPr sz="950" spc="10" dirty="0">
                <a:solidFill>
                  <a:srgbClr val="231F20"/>
                </a:solidFill>
                <a:latin typeface="DIN 2014"/>
                <a:cs typeface="DIN 2014"/>
              </a:rPr>
              <a:t>Laut</a:t>
            </a:r>
            <a:r>
              <a:rPr sz="950" spc="40" dirty="0">
                <a:solidFill>
                  <a:srgbClr val="231F20"/>
                </a:solidFill>
                <a:latin typeface="DIN 2014"/>
                <a:cs typeface="DIN 2014"/>
              </a:rPr>
              <a:t> </a:t>
            </a:r>
            <a:r>
              <a:rPr sz="950" spc="10" dirty="0">
                <a:solidFill>
                  <a:srgbClr val="231F20"/>
                </a:solidFill>
                <a:latin typeface="DIN 2014"/>
                <a:cs typeface="DIN 2014"/>
              </a:rPr>
              <a:t>dem</a:t>
            </a:r>
            <a:r>
              <a:rPr sz="950" spc="40" dirty="0">
                <a:solidFill>
                  <a:srgbClr val="231F20"/>
                </a:solidFill>
                <a:latin typeface="DIN 2014"/>
                <a:cs typeface="DIN 2014"/>
              </a:rPr>
              <a:t> </a:t>
            </a:r>
            <a:r>
              <a:rPr sz="950" spc="10" dirty="0">
                <a:solidFill>
                  <a:srgbClr val="231F20"/>
                </a:solidFill>
                <a:latin typeface="DIN 2014"/>
                <a:cs typeface="DIN 2014"/>
              </a:rPr>
              <a:t>Epidemiologen</a:t>
            </a:r>
            <a:r>
              <a:rPr sz="950" spc="40" dirty="0">
                <a:solidFill>
                  <a:srgbClr val="231F20"/>
                </a:solidFill>
                <a:latin typeface="DIN 2014"/>
                <a:cs typeface="DIN 2014"/>
              </a:rPr>
              <a:t> </a:t>
            </a:r>
            <a:r>
              <a:rPr sz="950" dirty="0">
                <a:solidFill>
                  <a:srgbClr val="231F20"/>
                </a:solidFill>
                <a:latin typeface="DIN 2014"/>
                <a:cs typeface="DIN 2014"/>
              </a:rPr>
              <a:t>Tobias</a:t>
            </a:r>
            <a:r>
              <a:rPr sz="950" spc="40" dirty="0">
                <a:solidFill>
                  <a:srgbClr val="231F20"/>
                </a:solidFill>
                <a:latin typeface="DIN 2014"/>
                <a:cs typeface="DIN 2014"/>
              </a:rPr>
              <a:t> </a:t>
            </a:r>
            <a:r>
              <a:rPr sz="950" spc="5" dirty="0">
                <a:solidFill>
                  <a:srgbClr val="231F20"/>
                </a:solidFill>
                <a:latin typeface="DIN 2014"/>
                <a:cs typeface="DIN 2014"/>
              </a:rPr>
              <a:t>Kurth</a:t>
            </a:r>
            <a:r>
              <a:rPr sz="950" spc="40" dirty="0">
                <a:solidFill>
                  <a:srgbClr val="231F20"/>
                </a:solidFill>
                <a:latin typeface="DIN 2014"/>
                <a:cs typeface="DIN 2014"/>
              </a:rPr>
              <a:t> </a:t>
            </a:r>
            <a:r>
              <a:rPr sz="950" spc="10" dirty="0">
                <a:solidFill>
                  <a:srgbClr val="231F20"/>
                </a:solidFill>
                <a:latin typeface="DIN 2014"/>
                <a:cs typeface="DIN 2014"/>
              </a:rPr>
              <a:t>führe</a:t>
            </a:r>
            <a:r>
              <a:rPr sz="950" spc="40" dirty="0">
                <a:solidFill>
                  <a:srgbClr val="231F20"/>
                </a:solidFill>
                <a:latin typeface="DIN 2014"/>
                <a:cs typeface="DIN 2014"/>
              </a:rPr>
              <a:t> </a:t>
            </a:r>
            <a:r>
              <a:rPr sz="950" spc="15" dirty="0">
                <a:solidFill>
                  <a:srgbClr val="231F20"/>
                </a:solidFill>
                <a:latin typeface="DIN 2014"/>
                <a:cs typeface="DIN 2014"/>
              </a:rPr>
              <a:t>dies </a:t>
            </a:r>
            <a:r>
              <a:rPr sz="950" spc="20" dirty="0">
                <a:solidFill>
                  <a:srgbClr val="231F20"/>
                </a:solidFill>
                <a:latin typeface="DIN 2014"/>
                <a:cs typeface="DIN 2014"/>
              </a:rPr>
              <a:t> </a:t>
            </a:r>
            <a:r>
              <a:rPr sz="950" spc="10" dirty="0">
                <a:solidFill>
                  <a:srgbClr val="231F20"/>
                </a:solidFill>
                <a:latin typeface="DIN 2014"/>
                <a:cs typeface="DIN 2014"/>
              </a:rPr>
              <a:t>allerdings</a:t>
            </a:r>
            <a:r>
              <a:rPr sz="950" spc="40" dirty="0">
                <a:solidFill>
                  <a:srgbClr val="231F20"/>
                </a:solidFill>
                <a:latin typeface="DIN 2014"/>
                <a:cs typeface="DIN 2014"/>
              </a:rPr>
              <a:t> </a:t>
            </a:r>
            <a:r>
              <a:rPr sz="950" spc="10" dirty="0">
                <a:solidFill>
                  <a:srgbClr val="231F20"/>
                </a:solidFill>
                <a:latin typeface="DIN 2014"/>
                <a:cs typeface="DIN 2014"/>
              </a:rPr>
              <a:t>nachvollziehbarerweise</a:t>
            </a:r>
            <a:r>
              <a:rPr sz="950" spc="45" dirty="0">
                <a:solidFill>
                  <a:srgbClr val="231F20"/>
                </a:solidFill>
                <a:latin typeface="DIN 2014"/>
                <a:cs typeface="DIN 2014"/>
              </a:rPr>
              <a:t> </a:t>
            </a:r>
            <a:r>
              <a:rPr sz="950" spc="10" dirty="0">
                <a:solidFill>
                  <a:srgbClr val="231F20"/>
                </a:solidFill>
                <a:latin typeface="DIN 2014"/>
                <a:cs typeface="DIN 2014"/>
              </a:rPr>
              <a:t>auch</a:t>
            </a:r>
            <a:r>
              <a:rPr sz="950" spc="45" dirty="0">
                <a:solidFill>
                  <a:srgbClr val="231F20"/>
                </a:solidFill>
                <a:latin typeface="DIN 2014"/>
                <a:cs typeface="DIN 2014"/>
              </a:rPr>
              <a:t> </a:t>
            </a:r>
            <a:r>
              <a:rPr sz="950" spc="5" dirty="0">
                <a:solidFill>
                  <a:srgbClr val="231F20"/>
                </a:solidFill>
                <a:latin typeface="DIN 2014"/>
                <a:cs typeface="DIN 2014"/>
              </a:rPr>
              <a:t>zu</a:t>
            </a:r>
            <a:r>
              <a:rPr sz="950" spc="40" dirty="0">
                <a:solidFill>
                  <a:srgbClr val="231F20"/>
                </a:solidFill>
                <a:latin typeface="DIN 2014"/>
                <a:cs typeface="DIN 2014"/>
              </a:rPr>
              <a:t> </a:t>
            </a:r>
            <a:r>
              <a:rPr sz="950" spc="10" dirty="0">
                <a:solidFill>
                  <a:srgbClr val="231F20"/>
                </a:solidFill>
                <a:latin typeface="DIN 2014"/>
                <a:cs typeface="DIN 2014"/>
              </a:rPr>
              <a:t>einer</a:t>
            </a:r>
            <a:r>
              <a:rPr sz="950" spc="45" dirty="0">
                <a:solidFill>
                  <a:srgbClr val="231F20"/>
                </a:solidFill>
                <a:latin typeface="DIN 2014"/>
                <a:cs typeface="DIN 2014"/>
              </a:rPr>
              <a:t> </a:t>
            </a:r>
            <a:r>
              <a:rPr sz="950" spc="10" dirty="0">
                <a:solidFill>
                  <a:srgbClr val="231F20"/>
                </a:solidFill>
                <a:latin typeface="DIN 2014"/>
                <a:cs typeface="DIN 2014"/>
              </a:rPr>
              <a:t>höhereren</a:t>
            </a:r>
            <a:r>
              <a:rPr sz="950" spc="45" dirty="0">
                <a:solidFill>
                  <a:srgbClr val="231F20"/>
                </a:solidFill>
                <a:latin typeface="DIN 2014"/>
                <a:cs typeface="DIN 2014"/>
              </a:rPr>
              <a:t> </a:t>
            </a:r>
            <a:r>
              <a:rPr sz="950" spc="10" dirty="0">
                <a:solidFill>
                  <a:srgbClr val="231F20"/>
                </a:solidFill>
                <a:latin typeface="DIN 2014"/>
                <a:cs typeface="DIN 2014"/>
              </a:rPr>
              <a:t>Wahrscheinlichkeit,</a:t>
            </a:r>
            <a:r>
              <a:rPr sz="950" spc="40" dirty="0">
                <a:solidFill>
                  <a:srgbClr val="231F20"/>
                </a:solidFill>
                <a:latin typeface="DIN 2014"/>
                <a:cs typeface="DIN 2014"/>
              </a:rPr>
              <a:t> </a:t>
            </a:r>
            <a:r>
              <a:rPr sz="950" spc="15" dirty="0">
                <a:solidFill>
                  <a:srgbClr val="231F20"/>
                </a:solidFill>
                <a:latin typeface="DIN 2014"/>
                <a:cs typeface="DIN 2014"/>
              </a:rPr>
              <a:t>sich </a:t>
            </a:r>
            <a:r>
              <a:rPr sz="950" spc="20" dirty="0">
                <a:solidFill>
                  <a:srgbClr val="231F20"/>
                </a:solidFill>
                <a:latin typeface="DIN 2014"/>
                <a:cs typeface="DIN 2014"/>
              </a:rPr>
              <a:t> </a:t>
            </a:r>
            <a:r>
              <a:rPr sz="950" spc="10" dirty="0">
                <a:solidFill>
                  <a:srgbClr val="231F20"/>
                </a:solidFill>
                <a:latin typeface="DIN 2014"/>
                <a:cs typeface="DIN 2014"/>
              </a:rPr>
              <a:t>anzustecken.</a:t>
            </a:r>
            <a:endParaRPr sz="950">
              <a:latin typeface="DIN 2014"/>
              <a:cs typeface="DIN 2014"/>
            </a:endParaRPr>
          </a:p>
          <a:p>
            <a:pPr marR="5080" algn="r">
              <a:lnSpc>
                <a:spcPts val="890"/>
              </a:lnSpc>
              <a:spcBef>
                <a:spcPts val="950"/>
              </a:spcBef>
            </a:pPr>
            <a:r>
              <a:rPr sz="800" dirty="0">
                <a:solidFill>
                  <a:srgbClr val="007B84"/>
                </a:solidFill>
                <a:latin typeface="DIN 2014"/>
                <a:cs typeface="DIN 2014"/>
              </a:rPr>
              <a:t>3</a:t>
            </a:r>
            <a:endParaRPr sz="800">
              <a:latin typeface="DIN 2014"/>
              <a:cs typeface="DIN 2014"/>
            </a:endParaRPr>
          </a:p>
          <a:p>
            <a:pPr marL="12700">
              <a:lnSpc>
                <a:spcPts val="890"/>
              </a:lnSpc>
            </a:pPr>
            <a:r>
              <a:rPr sz="800" b="1" spc="10" dirty="0">
                <a:solidFill>
                  <a:srgbClr val="007B84"/>
                </a:solidFill>
                <a:latin typeface="DIN 2014 Bold"/>
                <a:cs typeface="DIN 2014 Bold"/>
              </a:rPr>
              <a:t>Gefällt</a:t>
            </a:r>
            <a:r>
              <a:rPr sz="800" b="1" spc="20" dirty="0">
                <a:solidFill>
                  <a:srgbClr val="007B84"/>
                </a:solidFill>
                <a:latin typeface="DIN 2014 Bold"/>
                <a:cs typeface="DIN 2014 Bold"/>
              </a:rPr>
              <a:t> </a:t>
            </a:r>
            <a:r>
              <a:rPr sz="800" b="1" spc="10" dirty="0">
                <a:solidFill>
                  <a:srgbClr val="007B84"/>
                </a:solidFill>
                <a:latin typeface="DIN 2014 Bold"/>
                <a:cs typeface="DIN 2014 Bold"/>
              </a:rPr>
              <a:t>mir</a:t>
            </a:r>
            <a:r>
              <a:rPr sz="800" b="1" spc="20"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b="1" spc="10" dirty="0">
                <a:solidFill>
                  <a:srgbClr val="007B84"/>
                </a:solidFill>
                <a:latin typeface="DIN 2014 Bold"/>
                <a:cs typeface="DIN 2014 Bold"/>
              </a:rPr>
              <a:t>Antworten</a:t>
            </a:r>
            <a:r>
              <a:rPr sz="800" b="1" spc="20"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dirty="0">
                <a:solidFill>
                  <a:srgbClr val="007B84"/>
                </a:solidFill>
                <a:latin typeface="DIN 2014"/>
                <a:cs typeface="DIN 2014"/>
              </a:rPr>
              <a:t>8</a:t>
            </a:r>
            <a:r>
              <a:rPr sz="800" spc="20" dirty="0">
                <a:solidFill>
                  <a:srgbClr val="007B84"/>
                </a:solidFill>
                <a:latin typeface="DIN 2014"/>
                <a:cs typeface="DIN 2014"/>
              </a:rPr>
              <a:t> </a:t>
            </a:r>
            <a:r>
              <a:rPr sz="800" spc="15" dirty="0">
                <a:solidFill>
                  <a:srgbClr val="007B84"/>
                </a:solidFill>
                <a:latin typeface="DIN 2014"/>
                <a:cs typeface="DIN 2014"/>
              </a:rPr>
              <a:t>Std.</a:t>
            </a:r>
            <a:endParaRPr sz="800">
              <a:latin typeface="DIN 2014"/>
              <a:cs typeface="DIN 2014"/>
            </a:endParaRPr>
          </a:p>
          <a:p>
            <a:pPr>
              <a:lnSpc>
                <a:spcPct val="100000"/>
              </a:lnSpc>
              <a:spcBef>
                <a:spcPts val="35"/>
              </a:spcBef>
            </a:pPr>
            <a:endParaRPr sz="1200">
              <a:latin typeface="DIN 2014"/>
              <a:cs typeface="DIN 2014"/>
            </a:endParaRPr>
          </a:p>
          <a:p>
            <a:pPr marL="474345">
              <a:lnSpc>
                <a:spcPct val="100000"/>
              </a:lnSpc>
            </a:pPr>
            <a:r>
              <a:rPr sz="950" b="1" spc="15" dirty="0">
                <a:solidFill>
                  <a:srgbClr val="231F20"/>
                </a:solidFill>
                <a:latin typeface="DIN 2014 Bold"/>
                <a:cs typeface="DIN 2014 Bold"/>
              </a:rPr>
              <a:t>[Nutzerin]</a:t>
            </a:r>
            <a:endParaRPr sz="950">
              <a:latin typeface="DIN 2014 Bold"/>
              <a:cs typeface="DIN 2014 Bold"/>
            </a:endParaRPr>
          </a:p>
          <a:p>
            <a:pPr marL="474345">
              <a:lnSpc>
                <a:spcPct val="100000"/>
              </a:lnSpc>
            </a:pPr>
            <a:r>
              <a:rPr sz="950" b="1" spc="10" dirty="0">
                <a:solidFill>
                  <a:srgbClr val="231F20"/>
                </a:solidFill>
                <a:latin typeface="DIN 2014 Bold"/>
                <a:cs typeface="DIN 2014 Bold"/>
              </a:rPr>
              <a:t>ZDF</a:t>
            </a:r>
            <a:r>
              <a:rPr sz="950" b="1" spc="30" dirty="0">
                <a:solidFill>
                  <a:srgbClr val="231F20"/>
                </a:solidFill>
                <a:latin typeface="DIN 2014 Bold"/>
                <a:cs typeface="DIN 2014 Bold"/>
              </a:rPr>
              <a:t> </a:t>
            </a:r>
            <a:r>
              <a:rPr sz="950" b="1" spc="10" dirty="0">
                <a:solidFill>
                  <a:srgbClr val="231F20"/>
                </a:solidFill>
                <a:latin typeface="DIN 2014 Bold"/>
                <a:cs typeface="DIN 2014 Bold"/>
              </a:rPr>
              <a:t>heute</a:t>
            </a:r>
            <a:r>
              <a:rPr sz="950" spc="10" dirty="0">
                <a:solidFill>
                  <a:srgbClr val="231F20"/>
                </a:solidFill>
                <a:latin typeface="DIN 2014"/>
                <a:cs typeface="DIN 2014"/>
              </a:rPr>
              <a:t>,</a:t>
            </a:r>
            <a:r>
              <a:rPr sz="950" spc="35" dirty="0">
                <a:solidFill>
                  <a:srgbClr val="231F20"/>
                </a:solidFill>
                <a:latin typeface="DIN 2014"/>
                <a:cs typeface="DIN 2014"/>
              </a:rPr>
              <a:t> </a:t>
            </a:r>
            <a:r>
              <a:rPr sz="950" spc="10" dirty="0">
                <a:solidFill>
                  <a:srgbClr val="231F20"/>
                </a:solidFill>
                <a:latin typeface="DIN 2014"/>
                <a:cs typeface="DIN 2014"/>
              </a:rPr>
              <a:t>schade,</a:t>
            </a:r>
            <a:r>
              <a:rPr sz="950" spc="35" dirty="0">
                <a:solidFill>
                  <a:srgbClr val="231F20"/>
                </a:solidFill>
                <a:latin typeface="DIN 2014"/>
                <a:cs typeface="DIN 2014"/>
              </a:rPr>
              <a:t> </a:t>
            </a:r>
            <a:r>
              <a:rPr sz="950" spc="10" dirty="0">
                <a:solidFill>
                  <a:srgbClr val="231F20"/>
                </a:solidFill>
                <a:latin typeface="DIN 2014"/>
                <a:cs typeface="DIN 2014"/>
              </a:rPr>
              <a:t>dass</a:t>
            </a:r>
            <a:r>
              <a:rPr sz="950" spc="35" dirty="0">
                <a:solidFill>
                  <a:srgbClr val="231F20"/>
                </a:solidFill>
                <a:latin typeface="DIN 2014"/>
                <a:cs typeface="DIN 2014"/>
              </a:rPr>
              <a:t> </a:t>
            </a:r>
            <a:r>
              <a:rPr sz="950" spc="10" dirty="0">
                <a:solidFill>
                  <a:srgbClr val="231F20"/>
                </a:solidFill>
                <a:latin typeface="DIN 2014"/>
                <a:cs typeface="DIN 2014"/>
              </a:rPr>
              <a:t>man</a:t>
            </a:r>
            <a:r>
              <a:rPr sz="950" spc="35" dirty="0">
                <a:solidFill>
                  <a:srgbClr val="231F20"/>
                </a:solidFill>
                <a:latin typeface="DIN 2014"/>
                <a:cs typeface="DIN 2014"/>
              </a:rPr>
              <a:t> </a:t>
            </a:r>
            <a:r>
              <a:rPr sz="950" spc="10" dirty="0">
                <a:solidFill>
                  <a:srgbClr val="231F20"/>
                </a:solidFill>
                <a:latin typeface="DIN 2014"/>
                <a:cs typeface="DIN 2014"/>
              </a:rPr>
              <a:t>Ihre</a:t>
            </a:r>
            <a:r>
              <a:rPr sz="950" spc="30" dirty="0">
                <a:solidFill>
                  <a:srgbClr val="231F20"/>
                </a:solidFill>
                <a:latin typeface="DIN 2014"/>
                <a:cs typeface="DIN 2014"/>
              </a:rPr>
              <a:t> </a:t>
            </a:r>
            <a:r>
              <a:rPr sz="950" spc="10" dirty="0">
                <a:solidFill>
                  <a:srgbClr val="231F20"/>
                </a:solidFill>
                <a:latin typeface="DIN 2014"/>
                <a:cs typeface="DIN 2014"/>
              </a:rPr>
              <a:t>Antwort</a:t>
            </a:r>
            <a:r>
              <a:rPr sz="950" spc="35" dirty="0">
                <a:solidFill>
                  <a:srgbClr val="231F20"/>
                </a:solidFill>
                <a:latin typeface="DIN 2014"/>
                <a:cs typeface="DIN 2014"/>
              </a:rPr>
              <a:t> </a:t>
            </a:r>
            <a:r>
              <a:rPr sz="950" spc="10" dirty="0">
                <a:solidFill>
                  <a:srgbClr val="231F20"/>
                </a:solidFill>
                <a:latin typeface="DIN 2014"/>
                <a:cs typeface="DIN 2014"/>
              </a:rPr>
              <a:t>nicht</a:t>
            </a:r>
            <a:r>
              <a:rPr sz="950" spc="35" dirty="0">
                <a:solidFill>
                  <a:srgbClr val="231F20"/>
                </a:solidFill>
                <a:latin typeface="DIN 2014"/>
                <a:cs typeface="DIN 2014"/>
              </a:rPr>
              <a:t> </a:t>
            </a:r>
            <a:r>
              <a:rPr sz="950" spc="10" dirty="0">
                <a:solidFill>
                  <a:srgbClr val="231F20"/>
                </a:solidFill>
                <a:latin typeface="DIN 2014"/>
                <a:cs typeface="DIN 2014"/>
              </a:rPr>
              <a:t>teilen</a:t>
            </a:r>
            <a:r>
              <a:rPr sz="950" spc="35" dirty="0">
                <a:solidFill>
                  <a:srgbClr val="231F20"/>
                </a:solidFill>
                <a:latin typeface="DIN 2014"/>
                <a:cs typeface="DIN 2014"/>
              </a:rPr>
              <a:t> </a:t>
            </a:r>
            <a:r>
              <a:rPr sz="950" spc="15" dirty="0">
                <a:solidFill>
                  <a:srgbClr val="231F20"/>
                </a:solidFill>
                <a:latin typeface="DIN 2014"/>
                <a:cs typeface="DIN 2014"/>
              </a:rPr>
              <a:t>kann</a:t>
            </a:r>
            <a:endParaRPr sz="950">
              <a:latin typeface="DIN 2014"/>
              <a:cs typeface="DIN 2014"/>
            </a:endParaRPr>
          </a:p>
          <a:p>
            <a:pPr>
              <a:lnSpc>
                <a:spcPct val="100000"/>
              </a:lnSpc>
              <a:spcBef>
                <a:spcPts val="60"/>
              </a:spcBef>
            </a:pPr>
            <a:endParaRPr sz="1350">
              <a:latin typeface="DIN 2014"/>
              <a:cs typeface="DIN 2014"/>
            </a:endParaRPr>
          </a:p>
          <a:p>
            <a:pPr marL="363220">
              <a:lnSpc>
                <a:spcPct val="100000"/>
              </a:lnSpc>
            </a:pPr>
            <a:r>
              <a:rPr sz="800" b="1" spc="10" dirty="0">
                <a:solidFill>
                  <a:srgbClr val="007B84"/>
                </a:solidFill>
                <a:latin typeface="DIN 2014 Bold"/>
                <a:cs typeface="DIN 2014 Bold"/>
              </a:rPr>
              <a:t>Gefällt</a:t>
            </a:r>
            <a:r>
              <a:rPr sz="800" b="1" spc="20" dirty="0">
                <a:solidFill>
                  <a:srgbClr val="007B84"/>
                </a:solidFill>
                <a:latin typeface="DIN 2014 Bold"/>
                <a:cs typeface="DIN 2014 Bold"/>
              </a:rPr>
              <a:t> </a:t>
            </a:r>
            <a:r>
              <a:rPr sz="800" b="1" spc="10" dirty="0">
                <a:solidFill>
                  <a:srgbClr val="007B84"/>
                </a:solidFill>
                <a:latin typeface="DIN 2014 Bold"/>
                <a:cs typeface="DIN 2014 Bold"/>
              </a:rPr>
              <a:t>mir</a:t>
            </a:r>
            <a:r>
              <a:rPr sz="800" b="1" spc="20"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b="1" spc="10" dirty="0">
                <a:solidFill>
                  <a:srgbClr val="007B84"/>
                </a:solidFill>
                <a:latin typeface="DIN 2014 Bold"/>
                <a:cs typeface="DIN 2014 Bold"/>
              </a:rPr>
              <a:t>Antworten</a:t>
            </a:r>
            <a:r>
              <a:rPr sz="800" b="1" spc="20"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dirty="0">
                <a:solidFill>
                  <a:srgbClr val="007B84"/>
                </a:solidFill>
                <a:latin typeface="DIN 2014"/>
                <a:cs typeface="DIN 2014"/>
              </a:rPr>
              <a:t>8</a:t>
            </a:r>
            <a:r>
              <a:rPr sz="800" spc="20" dirty="0">
                <a:solidFill>
                  <a:srgbClr val="007B84"/>
                </a:solidFill>
                <a:latin typeface="DIN 2014"/>
                <a:cs typeface="DIN 2014"/>
              </a:rPr>
              <a:t> </a:t>
            </a:r>
            <a:r>
              <a:rPr sz="800" spc="15" dirty="0">
                <a:solidFill>
                  <a:srgbClr val="007B84"/>
                </a:solidFill>
                <a:latin typeface="DIN 2014"/>
                <a:cs typeface="DIN 2014"/>
              </a:rPr>
              <a:t>Std.</a:t>
            </a:r>
            <a:endParaRPr sz="800">
              <a:latin typeface="DIN 2014"/>
              <a:cs typeface="DIN 2014"/>
            </a:endParaRPr>
          </a:p>
        </p:txBody>
      </p:sp>
      <p:grpSp>
        <p:nvGrpSpPr>
          <p:cNvPr id="69" name="object 69"/>
          <p:cNvGrpSpPr/>
          <p:nvPr/>
        </p:nvGrpSpPr>
        <p:grpSpPr>
          <a:xfrm>
            <a:off x="857994" y="3647398"/>
            <a:ext cx="315595" cy="315595"/>
            <a:chOff x="857994" y="3647398"/>
            <a:chExt cx="315595" cy="315595"/>
          </a:xfrm>
        </p:grpSpPr>
        <p:sp>
          <p:nvSpPr>
            <p:cNvPr id="70" name="object 70"/>
            <p:cNvSpPr/>
            <p:nvPr/>
          </p:nvSpPr>
          <p:spPr>
            <a:xfrm>
              <a:off x="857994" y="3647398"/>
              <a:ext cx="315595" cy="315595"/>
            </a:xfrm>
            <a:custGeom>
              <a:avLst/>
              <a:gdLst/>
              <a:ahLst/>
              <a:cxnLst/>
              <a:rect l="l" t="t" r="r" b="b"/>
              <a:pathLst>
                <a:path w="315594" h="315595">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71" name="object 71"/>
            <p:cNvPicPr/>
            <p:nvPr/>
          </p:nvPicPr>
          <p:blipFill>
            <a:blip r:embed="rId13" cstate="print"/>
            <a:stretch>
              <a:fillRect/>
            </a:stretch>
          </p:blipFill>
          <p:spPr>
            <a:xfrm>
              <a:off x="933846" y="3714209"/>
              <a:ext cx="163309" cy="181394"/>
            </a:xfrm>
            <a:prstGeom prst="rect">
              <a:avLst/>
            </a:prstGeom>
          </p:spPr>
        </p:pic>
      </p:grpSp>
      <p:sp>
        <p:nvSpPr>
          <p:cNvPr id="72" name="object 72"/>
          <p:cNvSpPr txBox="1">
            <a:spLocks noGrp="1"/>
          </p:cNvSpPr>
          <p:nvPr>
            <p:ph type="title"/>
          </p:nvPr>
        </p:nvSpPr>
        <p:spPr>
          <a:xfrm>
            <a:off x="493074" y="533377"/>
            <a:ext cx="3526154" cy="452120"/>
          </a:xfrm>
          <a:prstGeom prst="rect">
            <a:avLst/>
          </a:prstGeom>
        </p:spPr>
        <p:txBody>
          <a:bodyPr vert="horz" wrap="square" lIns="0" tIns="12700" rIns="0" bIns="0" rtlCol="0">
            <a:spAutoFit/>
          </a:bodyPr>
          <a:lstStyle/>
          <a:p>
            <a:pPr marL="12700">
              <a:lnSpc>
                <a:spcPct val="100000"/>
              </a:lnSpc>
              <a:spcBef>
                <a:spcPts val="100"/>
              </a:spcBef>
            </a:pPr>
            <a:r>
              <a:rPr spc="-10" dirty="0"/>
              <a:t>KOGNITIVER</a:t>
            </a:r>
            <a:r>
              <a:rPr spc="-50" dirty="0"/>
              <a:t> </a:t>
            </a:r>
            <a:r>
              <a:rPr spc="-5" dirty="0"/>
              <a:t>STIL</a:t>
            </a:r>
            <a:r>
              <a:rPr spc="-60" dirty="0"/>
              <a:t> </a:t>
            </a:r>
            <a:r>
              <a:rPr dirty="0"/>
              <a:t>–</a:t>
            </a:r>
            <a:r>
              <a:rPr spc="-65" dirty="0"/>
              <a:t> </a:t>
            </a:r>
            <a:r>
              <a:rPr dirty="0"/>
              <a:t>BEISPIELE</a:t>
            </a:r>
          </a:p>
        </p:txBody>
      </p:sp>
      <p:pic>
        <p:nvPicPr>
          <p:cNvPr id="74" name="Grafik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50" name="Rechteck 49"/>
          <p:cNvSpPr/>
          <p:nvPr/>
        </p:nvSpPr>
        <p:spPr>
          <a:xfrm>
            <a:off x="8826169" y="4841283"/>
            <a:ext cx="216328" cy="201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Foliennummernplatzhalter 48"/>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23</a:t>
            </a:fld>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2038350" cy="452120"/>
          </a:xfrm>
          <a:prstGeom prst="rect">
            <a:avLst/>
          </a:prstGeom>
        </p:spPr>
        <p:txBody>
          <a:bodyPr vert="horz" wrap="square" lIns="0" tIns="12700" rIns="0" bIns="0" rtlCol="0">
            <a:spAutoFit/>
          </a:bodyPr>
          <a:lstStyle/>
          <a:p>
            <a:pPr marL="12700">
              <a:lnSpc>
                <a:spcPct val="100000"/>
              </a:lnSpc>
              <a:spcBef>
                <a:spcPts val="100"/>
              </a:spcBef>
            </a:pPr>
            <a:r>
              <a:rPr dirty="0"/>
              <a:t>AFFEKTIVER</a:t>
            </a:r>
            <a:r>
              <a:rPr spc="-110" dirty="0"/>
              <a:t> </a:t>
            </a:r>
            <a:r>
              <a:rPr spc="-5" dirty="0"/>
              <a:t>STIL</a:t>
            </a:r>
          </a:p>
        </p:txBody>
      </p:sp>
      <p:sp>
        <p:nvSpPr>
          <p:cNvPr id="12" name="object 12"/>
          <p:cNvSpPr/>
          <p:nvPr/>
        </p:nvSpPr>
        <p:spPr>
          <a:xfrm>
            <a:off x="503999" y="2035352"/>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3" name="object 13"/>
          <p:cNvSpPr/>
          <p:nvPr/>
        </p:nvSpPr>
        <p:spPr>
          <a:xfrm>
            <a:off x="503999" y="257515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4" name="object 14"/>
          <p:cNvSpPr/>
          <p:nvPr/>
        </p:nvSpPr>
        <p:spPr>
          <a:xfrm>
            <a:off x="503999" y="2899054"/>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5" name="object 15"/>
          <p:cNvSpPr/>
          <p:nvPr/>
        </p:nvSpPr>
        <p:spPr>
          <a:xfrm>
            <a:off x="503999" y="32229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6" name="object 16"/>
          <p:cNvSpPr/>
          <p:nvPr/>
        </p:nvSpPr>
        <p:spPr>
          <a:xfrm>
            <a:off x="503999" y="354685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7" name="object 17"/>
          <p:cNvSpPr/>
          <p:nvPr/>
        </p:nvSpPr>
        <p:spPr>
          <a:xfrm>
            <a:off x="503999" y="387075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8" name="object 18"/>
          <p:cNvSpPr/>
          <p:nvPr/>
        </p:nvSpPr>
        <p:spPr>
          <a:xfrm>
            <a:off x="503999" y="419465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9" name="object 19"/>
          <p:cNvSpPr/>
          <p:nvPr/>
        </p:nvSpPr>
        <p:spPr>
          <a:xfrm>
            <a:off x="503999" y="4518558"/>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20" name="object 20"/>
          <p:cNvSpPr txBox="1"/>
          <p:nvPr/>
        </p:nvSpPr>
        <p:spPr>
          <a:xfrm>
            <a:off x="491299" y="1270233"/>
            <a:ext cx="6653530" cy="3390900"/>
          </a:xfrm>
          <a:prstGeom prst="rect">
            <a:avLst/>
          </a:prstGeom>
        </p:spPr>
        <p:txBody>
          <a:bodyPr vert="horz" wrap="square" lIns="0" tIns="12700" rIns="0" bIns="0" rtlCol="0">
            <a:spAutoFit/>
          </a:bodyPr>
          <a:lstStyle/>
          <a:p>
            <a:pPr marL="12700" marR="5080">
              <a:lnSpc>
                <a:spcPct val="121800"/>
              </a:lnSpc>
              <a:spcBef>
                <a:spcPts val="100"/>
              </a:spcBef>
            </a:pPr>
            <a:r>
              <a:rPr sz="1300" b="1" spc="20" dirty="0">
                <a:solidFill>
                  <a:srgbClr val="231F20"/>
                </a:solidFill>
                <a:latin typeface="DIN 2014 Bold"/>
                <a:cs typeface="DIN 2014 Bold"/>
              </a:rPr>
              <a:t>Ziele:</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Unterhaltung</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bieten,</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Emotionen</a:t>
            </a:r>
            <a:r>
              <a:rPr sz="1300" b="1" spc="55" dirty="0">
                <a:solidFill>
                  <a:srgbClr val="231F20"/>
                </a:solidFill>
                <a:latin typeface="DIN 2014 Bold"/>
                <a:cs typeface="DIN 2014 Bold"/>
              </a:rPr>
              <a:t> </a:t>
            </a:r>
            <a:r>
              <a:rPr sz="1300" b="1" spc="15" dirty="0">
                <a:solidFill>
                  <a:srgbClr val="231F20"/>
                </a:solidFill>
                <a:latin typeface="DIN 2014 Bold"/>
                <a:cs typeface="DIN 2014 Bold"/>
              </a:rPr>
              <a:t>Raum</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geben,</a:t>
            </a:r>
            <a:r>
              <a:rPr sz="1300" b="1" spc="60" dirty="0">
                <a:solidFill>
                  <a:srgbClr val="231F20"/>
                </a:solidFill>
                <a:latin typeface="DIN 2014 Bold"/>
                <a:cs typeface="DIN 2014 Bold"/>
              </a:rPr>
              <a:t> </a:t>
            </a:r>
            <a:r>
              <a:rPr sz="1300" b="1" spc="20" dirty="0">
                <a:solidFill>
                  <a:srgbClr val="231F20"/>
                </a:solidFill>
                <a:latin typeface="DIN 2014 Bold"/>
                <a:cs typeface="DIN 2014 Bold"/>
              </a:rPr>
              <a:t>Gefühle</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anerkennen,</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Empathie</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fördern, </a:t>
            </a:r>
            <a:r>
              <a:rPr sz="1300" b="1" spc="-310" dirty="0">
                <a:solidFill>
                  <a:srgbClr val="231F20"/>
                </a:solidFill>
                <a:latin typeface="DIN 2014 Bold"/>
                <a:cs typeface="DIN 2014 Bold"/>
              </a:rPr>
              <a:t> </a:t>
            </a:r>
            <a:r>
              <a:rPr sz="1300" b="1" spc="20" dirty="0">
                <a:solidFill>
                  <a:srgbClr val="231F20"/>
                </a:solidFill>
                <a:latin typeface="DIN 2014 Bold"/>
                <a:cs typeface="DIN 2014 Bold"/>
              </a:rPr>
              <a:t>Selbstwertgefühl</a:t>
            </a:r>
            <a:r>
              <a:rPr sz="1300" b="1" spc="45" dirty="0">
                <a:solidFill>
                  <a:srgbClr val="231F20"/>
                </a:solidFill>
                <a:latin typeface="DIN 2014 Bold"/>
                <a:cs typeface="DIN 2014 Bold"/>
              </a:rPr>
              <a:t> </a:t>
            </a:r>
            <a:r>
              <a:rPr sz="1300" b="1" spc="25" dirty="0">
                <a:solidFill>
                  <a:srgbClr val="231F20"/>
                </a:solidFill>
                <a:latin typeface="DIN 2014 Bold"/>
                <a:cs typeface="DIN 2014 Bold"/>
              </a:rPr>
              <a:t>steigern</a:t>
            </a:r>
            <a:endParaRPr sz="1300">
              <a:latin typeface="DIN 2014 Bold"/>
              <a:cs typeface="DIN 2014 Bold"/>
            </a:endParaRPr>
          </a:p>
          <a:p>
            <a:pPr marL="176530" marR="732790">
              <a:lnSpc>
                <a:spcPct val="109000"/>
              </a:lnSpc>
              <a:spcBef>
                <a:spcPts val="1445"/>
              </a:spcBef>
            </a:pPr>
            <a:r>
              <a:rPr sz="1300" spc="20" dirty="0">
                <a:solidFill>
                  <a:srgbClr val="231F20"/>
                </a:solidFill>
                <a:latin typeface="DIN 2014"/>
                <a:cs typeface="DIN 2014"/>
              </a:rPr>
              <a:t>Nutzer:innen</a:t>
            </a:r>
            <a:r>
              <a:rPr sz="1300" spc="55" dirty="0">
                <a:solidFill>
                  <a:srgbClr val="231F20"/>
                </a:solidFill>
                <a:latin typeface="DIN 2014"/>
                <a:cs typeface="DIN 2014"/>
              </a:rPr>
              <a:t> </a:t>
            </a:r>
            <a:r>
              <a:rPr sz="1300" spc="15" dirty="0">
                <a:solidFill>
                  <a:srgbClr val="231F20"/>
                </a:solidFill>
                <a:latin typeface="DIN 2014"/>
                <a:cs typeface="DIN 2014"/>
              </a:rPr>
              <a:t>dazu</a:t>
            </a:r>
            <a:r>
              <a:rPr sz="1300" spc="55" dirty="0">
                <a:solidFill>
                  <a:srgbClr val="231F20"/>
                </a:solidFill>
                <a:latin typeface="DIN 2014"/>
                <a:cs typeface="DIN 2014"/>
              </a:rPr>
              <a:t> </a:t>
            </a:r>
            <a:r>
              <a:rPr sz="1300" spc="20" dirty="0">
                <a:solidFill>
                  <a:srgbClr val="231F20"/>
                </a:solidFill>
                <a:latin typeface="DIN 2014"/>
                <a:cs typeface="DIN 2014"/>
              </a:rPr>
              <a:t>ermutigen,</a:t>
            </a:r>
            <a:r>
              <a:rPr sz="1300" spc="60" dirty="0">
                <a:solidFill>
                  <a:srgbClr val="231F20"/>
                </a:solidFill>
                <a:latin typeface="DIN 2014"/>
                <a:cs typeface="DIN 2014"/>
              </a:rPr>
              <a:t> </a:t>
            </a:r>
            <a:r>
              <a:rPr sz="1300" spc="15" dirty="0">
                <a:solidFill>
                  <a:srgbClr val="231F20"/>
                </a:solidFill>
                <a:latin typeface="DIN 2014"/>
                <a:cs typeface="DIN 2014"/>
              </a:rPr>
              <a:t>ihre</a:t>
            </a:r>
            <a:r>
              <a:rPr sz="1300" spc="55" dirty="0">
                <a:solidFill>
                  <a:srgbClr val="231F20"/>
                </a:solidFill>
                <a:latin typeface="DIN 2014"/>
                <a:cs typeface="DIN 2014"/>
              </a:rPr>
              <a:t> </a:t>
            </a:r>
            <a:r>
              <a:rPr sz="1300" spc="20" dirty="0">
                <a:solidFill>
                  <a:srgbClr val="231F20"/>
                </a:solidFill>
                <a:latin typeface="DIN 2014"/>
                <a:cs typeface="DIN 2014"/>
              </a:rPr>
              <a:t>Gefühle</a:t>
            </a:r>
            <a:r>
              <a:rPr sz="1300" spc="60" dirty="0">
                <a:solidFill>
                  <a:srgbClr val="231F20"/>
                </a:solidFill>
                <a:latin typeface="DIN 2014"/>
                <a:cs typeface="DIN 2014"/>
              </a:rPr>
              <a:t> </a:t>
            </a:r>
            <a:r>
              <a:rPr sz="1300" spc="15" dirty="0">
                <a:solidFill>
                  <a:srgbClr val="231F20"/>
                </a:solidFill>
                <a:latin typeface="DIN 2014"/>
                <a:cs typeface="DIN 2014"/>
              </a:rPr>
              <a:t>auszudrücken</a:t>
            </a:r>
            <a:r>
              <a:rPr sz="1300" spc="55" dirty="0">
                <a:solidFill>
                  <a:srgbClr val="231F20"/>
                </a:solidFill>
                <a:latin typeface="DIN 2014"/>
                <a:cs typeface="DIN 2014"/>
              </a:rPr>
              <a:t> </a:t>
            </a:r>
            <a:r>
              <a:rPr sz="1300" spc="15" dirty="0">
                <a:solidFill>
                  <a:srgbClr val="231F20"/>
                </a:solidFill>
                <a:latin typeface="DIN 2014"/>
                <a:cs typeface="DIN 2014"/>
              </a:rPr>
              <a:t>und</a:t>
            </a:r>
            <a:r>
              <a:rPr sz="1300" spc="60" dirty="0">
                <a:solidFill>
                  <a:srgbClr val="231F20"/>
                </a:solidFill>
                <a:latin typeface="DIN 2014"/>
                <a:cs typeface="DIN 2014"/>
              </a:rPr>
              <a:t> </a:t>
            </a:r>
            <a:r>
              <a:rPr sz="1300" spc="20" dirty="0">
                <a:solidFill>
                  <a:srgbClr val="231F20"/>
                </a:solidFill>
                <a:latin typeface="DIN 2014"/>
                <a:cs typeface="DIN 2014"/>
              </a:rPr>
              <a:t>eigene</a:t>
            </a:r>
            <a:r>
              <a:rPr sz="1300" spc="55" dirty="0">
                <a:solidFill>
                  <a:srgbClr val="231F20"/>
                </a:solidFill>
                <a:latin typeface="DIN 2014"/>
                <a:cs typeface="DIN 2014"/>
              </a:rPr>
              <a:t> </a:t>
            </a:r>
            <a:r>
              <a:rPr sz="1300" spc="25" dirty="0">
                <a:solidFill>
                  <a:srgbClr val="231F20"/>
                </a:solidFill>
                <a:latin typeface="DIN 2014"/>
                <a:cs typeface="DIN 2014"/>
              </a:rPr>
              <a:t>Emotionen </a:t>
            </a:r>
            <a:r>
              <a:rPr sz="1300" spc="-310" dirty="0">
                <a:solidFill>
                  <a:srgbClr val="231F20"/>
                </a:solidFill>
                <a:latin typeface="DIN 2014"/>
                <a:cs typeface="DIN 2014"/>
              </a:rPr>
              <a:t> </a:t>
            </a:r>
            <a:r>
              <a:rPr sz="1300" spc="25" dirty="0">
                <a:solidFill>
                  <a:srgbClr val="231F20"/>
                </a:solidFill>
                <a:latin typeface="DIN 2014"/>
                <a:cs typeface="DIN 2014"/>
              </a:rPr>
              <a:t>verbalisieren</a:t>
            </a:r>
            <a:endParaRPr sz="1300">
              <a:latin typeface="DIN 2014"/>
              <a:cs typeface="DIN 2014"/>
            </a:endParaRPr>
          </a:p>
          <a:p>
            <a:pPr marL="176530">
              <a:lnSpc>
                <a:spcPct val="100000"/>
              </a:lnSpc>
              <a:spcBef>
                <a:spcPts val="990"/>
              </a:spcBef>
            </a:pPr>
            <a:r>
              <a:rPr sz="1300" spc="20" dirty="0">
                <a:solidFill>
                  <a:srgbClr val="231F20"/>
                </a:solidFill>
                <a:latin typeface="DIN 2014"/>
                <a:cs typeface="DIN 2014"/>
              </a:rPr>
              <a:t>Sowohl</a:t>
            </a:r>
            <a:r>
              <a:rPr sz="1300" spc="45" dirty="0">
                <a:solidFill>
                  <a:srgbClr val="231F20"/>
                </a:solidFill>
                <a:latin typeface="DIN 2014"/>
                <a:cs typeface="DIN 2014"/>
              </a:rPr>
              <a:t> </a:t>
            </a:r>
            <a:r>
              <a:rPr sz="1300" spc="20" dirty="0">
                <a:solidFill>
                  <a:srgbClr val="231F20"/>
                </a:solidFill>
                <a:latin typeface="DIN 2014"/>
                <a:cs typeface="DIN 2014"/>
              </a:rPr>
              <a:t>positive</a:t>
            </a:r>
            <a:r>
              <a:rPr sz="1300" spc="45" dirty="0">
                <a:solidFill>
                  <a:srgbClr val="231F20"/>
                </a:solidFill>
                <a:latin typeface="DIN 2014"/>
                <a:cs typeface="DIN 2014"/>
              </a:rPr>
              <a:t> </a:t>
            </a:r>
            <a:r>
              <a:rPr sz="1300" spc="15" dirty="0">
                <a:solidFill>
                  <a:srgbClr val="231F20"/>
                </a:solidFill>
                <a:latin typeface="DIN 2014"/>
                <a:cs typeface="DIN 2014"/>
              </a:rPr>
              <a:t>als</a:t>
            </a:r>
            <a:r>
              <a:rPr sz="1300" spc="45" dirty="0">
                <a:solidFill>
                  <a:srgbClr val="231F20"/>
                </a:solidFill>
                <a:latin typeface="DIN 2014"/>
                <a:cs typeface="DIN 2014"/>
              </a:rPr>
              <a:t> </a:t>
            </a:r>
            <a:r>
              <a:rPr sz="1300" spc="15" dirty="0">
                <a:solidFill>
                  <a:srgbClr val="231F20"/>
                </a:solidFill>
                <a:latin typeface="DIN 2014"/>
                <a:cs typeface="DIN 2014"/>
              </a:rPr>
              <a:t>auch</a:t>
            </a:r>
            <a:r>
              <a:rPr sz="1300" spc="50" dirty="0">
                <a:solidFill>
                  <a:srgbClr val="231F20"/>
                </a:solidFill>
                <a:latin typeface="DIN 2014"/>
                <a:cs typeface="DIN 2014"/>
              </a:rPr>
              <a:t> </a:t>
            </a:r>
            <a:r>
              <a:rPr sz="1300" spc="20" dirty="0">
                <a:solidFill>
                  <a:srgbClr val="231F20"/>
                </a:solidFill>
                <a:latin typeface="DIN 2014"/>
                <a:cs typeface="DIN 2014"/>
              </a:rPr>
              <a:t>negative</a:t>
            </a:r>
            <a:r>
              <a:rPr sz="1300" spc="45" dirty="0">
                <a:solidFill>
                  <a:srgbClr val="231F20"/>
                </a:solidFill>
                <a:latin typeface="DIN 2014"/>
                <a:cs typeface="DIN 2014"/>
              </a:rPr>
              <a:t> </a:t>
            </a:r>
            <a:r>
              <a:rPr sz="1300" spc="20" dirty="0">
                <a:solidFill>
                  <a:srgbClr val="231F20"/>
                </a:solidFill>
                <a:latin typeface="DIN 2014"/>
                <a:cs typeface="DIN 2014"/>
              </a:rPr>
              <a:t>Gefühle</a:t>
            </a:r>
            <a:r>
              <a:rPr sz="1300" spc="45" dirty="0">
                <a:solidFill>
                  <a:srgbClr val="231F20"/>
                </a:solidFill>
                <a:latin typeface="DIN 2014"/>
                <a:cs typeface="DIN 2014"/>
              </a:rPr>
              <a:t> </a:t>
            </a:r>
            <a:r>
              <a:rPr sz="1300" spc="20" dirty="0">
                <a:solidFill>
                  <a:srgbClr val="231F20"/>
                </a:solidFill>
                <a:latin typeface="DIN 2014"/>
                <a:cs typeface="DIN 2014"/>
              </a:rPr>
              <a:t>anerkennen</a:t>
            </a:r>
            <a:endParaRPr sz="1300">
              <a:latin typeface="DIN 2014"/>
              <a:cs typeface="DIN 2014"/>
            </a:endParaRPr>
          </a:p>
          <a:p>
            <a:pPr marL="176530" marR="653415">
              <a:lnSpc>
                <a:spcPct val="163500"/>
              </a:lnSpc>
            </a:pPr>
            <a:r>
              <a:rPr sz="1300" spc="10" dirty="0">
                <a:solidFill>
                  <a:srgbClr val="231F20"/>
                </a:solidFill>
                <a:latin typeface="DIN 2014"/>
                <a:cs typeface="DIN 2014"/>
              </a:rPr>
              <a:t>Fokus</a:t>
            </a:r>
            <a:r>
              <a:rPr sz="1300" spc="55" dirty="0">
                <a:solidFill>
                  <a:srgbClr val="231F20"/>
                </a:solidFill>
                <a:latin typeface="DIN 2014"/>
                <a:cs typeface="DIN 2014"/>
              </a:rPr>
              <a:t> </a:t>
            </a:r>
            <a:r>
              <a:rPr sz="1300" spc="15" dirty="0">
                <a:solidFill>
                  <a:srgbClr val="231F20"/>
                </a:solidFill>
                <a:latin typeface="DIN 2014"/>
                <a:cs typeface="DIN 2014"/>
              </a:rPr>
              <a:t>auf</a:t>
            </a:r>
            <a:r>
              <a:rPr sz="1300" spc="55" dirty="0">
                <a:solidFill>
                  <a:srgbClr val="231F20"/>
                </a:solidFill>
                <a:latin typeface="DIN 2014"/>
                <a:cs typeface="DIN 2014"/>
              </a:rPr>
              <a:t> </a:t>
            </a:r>
            <a:r>
              <a:rPr sz="1300" spc="15" dirty="0">
                <a:solidFill>
                  <a:srgbClr val="231F20"/>
                </a:solidFill>
                <a:latin typeface="DIN 2014"/>
                <a:cs typeface="DIN 2014"/>
              </a:rPr>
              <a:t>den</a:t>
            </a:r>
            <a:r>
              <a:rPr sz="1300" spc="55" dirty="0">
                <a:solidFill>
                  <a:srgbClr val="231F20"/>
                </a:solidFill>
                <a:latin typeface="DIN 2014"/>
                <a:cs typeface="DIN 2014"/>
              </a:rPr>
              <a:t> </a:t>
            </a:r>
            <a:r>
              <a:rPr sz="1300" spc="20" dirty="0">
                <a:solidFill>
                  <a:srgbClr val="231F20"/>
                </a:solidFill>
                <a:latin typeface="DIN 2014"/>
                <a:cs typeface="DIN 2014"/>
              </a:rPr>
              <a:t>Emotionen</a:t>
            </a:r>
            <a:r>
              <a:rPr sz="1300" spc="55" dirty="0">
                <a:solidFill>
                  <a:srgbClr val="231F20"/>
                </a:solidFill>
                <a:latin typeface="DIN 2014"/>
                <a:cs typeface="DIN 2014"/>
              </a:rPr>
              <a:t> </a:t>
            </a:r>
            <a:r>
              <a:rPr sz="1300" spc="20" dirty="0">
                <a:solidFill>
                  <a:srgbClr val="231F20"/>
                </a:solidFill>
                <a:latin typeface="DIN 2014"/>
                <a:cs typeface="DIN 2014"/>
              </a:rPr>
              <a:t>einzelner</a:t>
            </a:r>
            <a:r>
              <a:rPr sz="1300" spc="55" dirty="0">
                <a:solidFill>
                  <a:srgbClr val="231F20"/>
                </a:solidFill>
                <a:latin typeface="DIN 2014"/>
                <a:cs typeface="DIN 2014"/>
              </a:rPr>
              <a:t> </a:t>
            </a:r>
            <a:r>
              <a:rPr sz="1300" spc="20" dirty="0">
                <a:solidFill>
                  <a:srgbClr val="231F20"/>
                </a:solidFill>
                <a:latin typeface="DIN 2014"/>
                <a:cs typeface="DIN 2014"/>
              </a:rPr>
              <a:t>Nutzer:innen,</a:t>
            </a:r>
            <a:r>
              <a:rPr sz="1300" spc="55" dirty="0">
                <a:solidFill>
                  <a:srgbClr val="231F20"/>
                </a:solidFill>
                <a:latin typeface="DIN 2014"/>
                <a:cs typeface="DIN 2014"/>
              </a:rPr>
              <a:t> </a:t>
            </a:r>
            <a:r>
              <a:rPr sz="1300" spc="20" dirty="0">
                <a:solidFill>
                  <a:srgbClr val="231F20"/>
                </a:solidFill>
                <a:latin typeface="DIN 2014"/>
                <a:cs typeface="DIN 2014"/>
              </a:rPr>
              <a:t>nicht</a:t>
            </a:r>
            <a:r>
              <a:rPr sz="1300" spc="55" dirty="0">
                <a:solidFill>
                  <a:srgbClr val="231F20"/>
                </a:solidFill>
                <a:latin typeface="DIN 2014"/>
                <a:cs typeface="DIN 2014"/>
              </a:rPr>
              <a:t> </a:t>
            </a:r>
            <a:r>
              <a:rPr sz="1300" spc="15" dirty="0">
                <a:solidFill>
                  <a:srgbClr val="231F20"/>
                </a:solidFill>
                <a:latin typeface="DIN 2014"/>
                <a:cs typeface="DIN 2014"/>
              </a:rPr>
              <a:t>auf</a:t>
            </a:r>
            <a:r>
              <a:rPr sz="1300" spc="55" dirty="0">
                <a:solidFill>
                  <a:srgbClr val="231F20"/>
                </a:solidFill>
                <a:latin typeface="DIN 2014"/>
                <a:cs typeface="DIN 2014"/>
              </a:rPr>
              <a:t> </a:t>
            </a:r>
            <a:r>
              <a:rPr sz="1300" spc="15" dirty="0">
                <a:solidFill>
                  <a:srgbClr val="231F20"/>
                </a:solidFill>
                <a:latin typeface="DIN 2014"/>
                <a:cs typeface="DIN 2014"/>
              </a:rPr>
              <a:t>der</a:t>
            </a:r>
            <a:r>
              <a:rPr sz="1300" spc="55" dirty="0">
                <a:solidFill>
                  <a:srgbClr val="231F20"/>
                </a:solidFill>
                <a:latin typeface="DIN 2014"/>
                <a:cs typeface="DIN 2014"/>
              </a:rPr>
              <a:t> </a:t>
            </a:r>
            <a:r>
              <a:rPr sz="1300" spc="20" dirty="0">
                <a:solidFill>
                  <a:srgbClr val="231F20"/>
                </a:solidFill>
                <a:latin typeface="DIN 2014"/>
                <a:cs typeface="DIN 2014"/>
              </a:rPr>
              <a:t>„Grundstimmung“ </a:t>
            </a:r>
            <a:r>
              <a:rPr sz="1300" spc="-310" dirty="0">
                <a:solidFill>
                  <a:srgbClr val="231F20"/>
                </a:solidFill>
                <a:latin typeface="DIN 2014"/>
                <a:cs typeface="DIN 2014"/>
              </a:rPr>
              <a:t> </a:t>
            </a:r>
            <a:r>
              <a:rPr sz="1300" spc="20" dirty="0">
                <a:solidFill>
                  <a:srgbClr val="231F20"/>
                </a:solidFill>
                <a:latin typeface="DIN 2014"/>
                <a:cs typeface="DIN 2014"/>
              </a:rPr>
              <a:t>Explizite</a:t>
            </a:r>
            <a:r>
              <a:rPr sz="1300" spc="45" dirty="0">
                <a:solidFill>
                  <a:srgbClr val="231F20"/>
                </a:solidFill>
                <a:latin typeface="DIN 2014"/>
                <a:cs typeface="DIN 2014"/>
              </a:rPr>
              <a:t> </a:t>
            </a:r>
            <a:r>
              <a:rPr sz="1300" spc="20" dirty="0">
                <a:solidFill>
                  <a:srgbClr val="231F20"/>
                </a:solidFill>
                <a:latin typeface="DIN 2014"/>
                <a:cs typeface="DIN 2014"/>
              </a:rPr>
              <a:t>Wertschätzung</a:t>
            </a:r>
            <a:r>
              <a:rPr sz="1300" spc="50" dirty="0">
                <a:solidFill>
                  <a:srgbClr val="231F20"/>
                </a:solidFill>
                <a:latin typeface="DIN 2014"/>
                <a:cs typeface="DIN 2014"/>
              </a:rPr>
              <a:t> </a:t>
            </a:r>
            <a:r>
              <a:rPr sz="1300" spc="15" dirty="0">
                <a:solidFill>
                  <a:srgbClr val="231F20"/>
                </a:solidFill>
                <a:latin typeface="DIN 2014"/>
                <a:cs typeface="DIN 2014"/>
              </a:rPr>
              <a:t>und</a:t>
            </a:r>
            <a:r>
              <a:rPr sz="1300" spc="50" dirty="0">
                <a:solidFill>
                  <a:srgbClr val="231F20"/>
                </a:solidFill>
                <a:latin typeface="DIN 2014"/>
                <a:cs typeface="DIN 2014"/>
              </a:rPr>
              <a:t> </a:t>
            </a:r>
            <a:r>
              <a:rPr sz="1300" spc="25" dirty="0">
                <a:solidFill>
                  <a:srgbClr val="231F20"/>
                </a:solidFill>
                <a:latin typeface="DIN 2014"/>
                <a:cs typeface="DIN 2014"/>
              </a:rPr>
              <a:t>Anteilnahme</a:t>
            </a:r>
            <a:endParaRPr sz="1300">
              <a:latin typeface="DIN 2014"/>
              <a:cs typeface="DIN 2014"/>
            </a:endParaRPr>
          </a:p>
          <a:p>
            <a:pPr marL="176530">
              <a:lnSpc>
                <a:spcPct val="100000"/>
              </a:lnSpc>
              <a:spcBef>
                <a:spcPts val="990"/>
              </a:spcBef>
            </a:pPr>
            <a:r>
              <a:rPr sz="1300" spc="15" dirty="0">
                <a:solidFill>
                  <a:srgbClr val="231F20"/>
                </a:solidFill>
                <a:latin typeface="DIN 2014"/>
                <a:cs typeface="DIN 2014"/>
              </a:rPr>
              <a:t>Positive</a:t>
            </a:r>
            <a:r>
              <a:rPr sz="1300" spc="25" dirty="0">
                <a:solidFill>
                  <a:srgbClr val="231F20"/>
                </a:solidFill>
                <a:latin typeface="DIN 2014"/>
                <a:cs typeface="DIN 2014"/>
              </a:rPr>
              <a:t> </a:t>
            </a:r>
            <a:r>
              <a:rPr sz="1300" spc="20" dirty="0">
                <a:solidFill>
                  <a:srgbClr val="231F20"/>
                </a:solidFill>
                <a:latin typeface="DIN 2014"/>
                <a:cs typeface="DIN 2014"/>
              </a:rPr>
              <a:t>Formulierungen</a:t>
            </a:r>
            <a:endParaRPr sz="1300">
              <a:latin typeface="DIN 2014"/>
              <a:cs typeface="DIN 2014"/>
            </a:endParaRPr>
          </a:p>
          <a:p>
            <a:pPr marL="176530">
              <a:lnSpc>
                <a:spcPct val="100000"/>
              </a:lnSpc>
              <a:spcBef>
                <a:spcPts val="990"/>
              </a:spcBef>
            </a:pPr>
            <a:r>
              <a:rPr sz="1300" spc="15" dirty="0">
                <a:solidFill>
                  <a:srgbClr val="231F20"/>
                </a:solidFill>
                <a:latin typeface="DIN 2014"/>
                <a:cs typeface="DIN 2014"/>
              </a:rPr>
              <a:t>Persönliche</a:t>
            </a:r>
            <a:r>
              <a:rPr sz="1300" spc="55" dirty="0">
                <a:solidFill>
                  <a:srgbClr val="231F20"/>
                </a:solidFill>
                <a:latin typeface="DIN 2014"/>
                <a:cs typeface="DIN 2014"/>
              </a:rPr>
              <a:t> </a:t>
            </a:r>
            <a:r>
              <a:rPr sz="1300" spc="20" dirty="0">
                <a:solidFill>
                  <a:srgbClr val="231F20"/>
                </a:solidFill>
                <a:latin typeface="DIN 2014"/>
                <a:cs typeface="DIN 2014"/>
              </a:rPr>
              <a:t>Erfahrungen</a:t>
            </a:r>
            <a:r>
              <a:rPr sz="1300" spc="60" dirty="0">
                <a:solidFill>
                  <a:srgbClr val="231F20"/>
                </a:solidFill>
                <a:latin typeface="DIN 2014"/>
                <a:cs typeface="DIN 2014"/>
              </a:rPr>
              <a:t> </a:t>
            </a:r>
            <a:r>
              <a:rPr sz="1300" spc="15" dirty="0">
                <a:solidFill>
                  <a:srgbClr val="231F20"/>
                </a:solidFill>
                <a:latin typeface="DIN 2014"/>
                <a:cs typeface="DIN 2014"/>
              </a:rPr>
              <a:t>und</a:t>
            </a:r>
            <a:r>
              <a:rPr sz="1300" spc="60" dirty="0">
                <a:solidFill>
                  <a:srgbClr val="231F20"/>
                </a:solidFill>
                <a:latin typeface="DIN 2014"/>
                <a:cs typeface="DIN 2014"/>
              </a:rPr>
              <a:t> </a:t>
            </a:r>
            <a:r>
              <a:rPr sz="1300" spc="20" dirty="0">
                <a:solidFill>
                  <a:srgbClr val="231F20"/>
                </a:solidFill>
                <a:latin typeface="DIN 2014"/>
                <a:cs typeface="DIN 2014"/>
              </a:rPr>
              <a:t>Geschichten</a:t>
            </a:r>
            <a:r>
              <a:rPr sz="1300" spc="55" dirty="0">
                <a:solidFill>
                  <a:srgbClr val="231F20"/>
                </a:solidFill>
                <a:latin typeface="DIN 2014"/>
                <a:cs typeface="DIN 2014"/>
              </a:rPr>
              <a:t> </a:t>
            </a:r>
            <a:r>
              <a:rPr sz="1300" spc="20" dirty="0">
                <a:solidFill>
                  <a:srgbClr val="231F20"/>
                </a:solidFill>
                <a:latin typeface="DIN 2014"/>
                <a:cs typeface="DIN 2014"/>
              </a:rPr>
              <a:t>fördern,</a:t>
            </a:r>
            <a:r>
              <a:rPr sz="1300" spc="60" dirty="0">
                <a:solidFill>
                  <a:srgbClr val="231F20"/>
                </a:solidFill>
                <a:latin typeface="DIN 2014"/>
                <a:cs typeface="DIN 2014"/>
              </a:rPr>
              <a:t> </a:t>
            </a:r>
            <a:r>
              <a:rPr sz="1300" spc="10" dirty="0">
                <a:solidFill>
                  <a:srgbClr val="231F20"/>
                </a:solidFill>
                <a:latin typeface="DIN 2014"/>
                <a:cs typeface="DIN 2014"/>
              </a:rPr>
              <a:t>z.</a:t>
            </a:r>
            <a:r>
              <a:rPr sz="1300" spc="60" dirty="0">
                <a:solidFill>
                  <a:srgbClr val="231F20"/>
                </a:solidFill>
                <a:latin typeface="DIN 2014"/>
                <a:cs typeface="DIN 2014"/>
              </a:rPr>
              <a:t> </a:t>
            </a:r>
            <a:r>
              <a:rPr sz="1300" spc="10" dirty="0">
                <a:solidFill>
                  <a:srgbClr val="231F20"/>
                </a:solidFill>
                <a:latin typeface="DIN 2014"/>
                <a:cs typeface="DIN 2014"/>
              </a:rPr>
              <a:t>B.</a:t>
            </a:r>
            <a:r>
              <a:rPr sz="1300" spc="55" dirty="0">
                <a:solidFill>
                  <a:srgbClr val="231F20"/>
                </a:solidFill>
                <a:latin typeface="DIN 2014"/>
                <a:cs typeface="DIN 2014"/>
              </a:rPr>
              <a:t> </a:t>
            </a:r>
            <a:r>
              <a:rPr sz="1300" spc="20" dirty="0">
                <a:solidFill>
                  <a:srgbClr val="231F20"/>
                </a:solidFill>
                <a:latin typeface="DIN 2014"/>
                <a:cs typeface="DIN 2014"/>
              </a:rPr>
              <a:t>durch</a:t>
            </a:r>
            <a:r>
              <a:rPr sz="1300" spc="60" dirty="0">
                <a:solidFill>
                  <a:srgbClr val="231F20"/>
                </a:solidFill>
                <a:latin typeface="DIN 2014"/>
                <a:cs typeface="DIN 2014"/>
              </a:rPr>
              <a:t> </a:t>
            </a:r>
            <a:r>
              <a:rPr sz="1300" spc="20" dirty="0">
                <a:solidFill>
                  <a:srgbClr val="231F20"/>
                </a:solidFill>
                <a:latin typeface="DIN 2014"/>
                <a:cs typeface="DIN 2014"/>
              </a:rPr>
              <a:t>gezielte</a:t>
            </a:r>
            <a:r>
              <a:rPr sz="1300" spc="60" dirty="0">
                <a:solidFill>
                  <a:srgbClr val="231F20"/>
                </a:solidFill>
                <a:latin typeface="DIN 2014"/>
                <a:cs typeface="DIN 2014"/>
              </a:rPr>
              <a:t> </a:t>
            </a:r>
            <a:r>
              <a:rPr sz="1300" spc="20" dirty="0">
                <a:solidFill>
                  <a:srgbClr val="231F20"/>
                </a:solidFill>
                <a:latin typeface="DIN 2014"/>
                <a:cs typeface="DIN 2014"/>
              </a:rPr>
              <a:t>Nachfragen</a:t>
            </a:r>
            <a:endParaRPr sz="1300">
              <a:latin typeface="DIN 2014"/>
              <a:cs typeface="DIN 2014"/>
            </a:endParaRPr>
          </a:p>
          <a:p>
            <a:pPr marL="176530" marR="2061845">
              <a:lnSpc>
                <a:spcPct val="163500"/>
              </a:lnSpc>
            </a:pPr>
            <a:r>
              <a:rPr sz="1300" spc="20" dirty="0">
                <a:solidFill>
                  <a:srgbClr val="231F20"/>
                </a:solidFill>
                <a:latin typeface="DIN 2014"/>
                <a:cs typeface="DIN 2014"/>
              </a:rPr>
              <a:t>„Harmloser“</a:t>
            </a:r>
            <a:r>
              <a:rPr sz="1300" spc="45" dirty="0">
                <a:solidFill>
                  <a:srgbClr val="231F20"/>
                </a:solidFill>
                <a:latin typeface="DIN 2014"/>
                <a:cs typeface="DIN 2014"/>
              </a:rPr>
              <a:t> </a:t>
            </a:r>
            <a:r>
              <a:rPr sz="1300" spc="10" dirty="0">
                <a:solidFill>
                  <a:srgbClr val="231F20"/>
                </a:solidFill>
                <a:latin typeface="DIN 2014"/>
                <a:cs typeface="DIN 2014"/>
              </a:rPr>
              <a:t>Humor,</a:t>
            </a:r>
            <a:r>
              <a:rPr sz="1300" spc="50" dirty="0">
                <a:solidFill>
                  <a:srgbClr val="231F20"/>
                </a:solidFill>
                <a:latin typeface="DIN 2014"/>
                <a:cs typeface="DIN 2014"/>
              </a:rPr>
              <a:t> </a:t>
            </a:r>
            <a:r>
              <a:rPr sz="1300" spc="10" dirty="0">
                <a:solidFill>
                  <a:srgbClr val="231F20"/>
                </a:solidFill>
                <a:latin typeface="DIN 2014"/>
                <a:cs typeface="DIN 2014"/>
              </a:rPr>
              <a:t>z.</a:t>
            </a:r>
            <a:r>
              <a:rPr sz="1300" spc="50" dirty="0">
                <a:solidFill>
                  <a:srgbClr val="231F20"/>
                </a:solidFill>
                <a:latin typeface="DIN 2014"/>
                <a:cs typeface="DIN 2014"/>
              </a:rPr>
              <a:t> </a:t>
            </a:r>
            <a:r>
              <a:rPr sz="1300" spc="10" dirty="0">
                <a:solidFill>
                  <a:srgbClr val="231F20"/>
                </a:solidFill>
                <a:latin typeface="DIN 2014"/>
                <a:cs typeface="DIN 2014"/>
              </a:rPr>
              <a:t>B.</a:t>
            </a:r>
            <a:r>
              <a:rPr sz="1300" spc="50" dirty="0">
                <a:solidFill>
                  <a:srgbClr val="231F20"/>
                </a:solidFill>
                <a:latin typeface="DIN 2014"/>
                <a:cs typeface="DIN 2014"/>
              </a:rPr>
              <a:t> </a:t>
            </a:r>
            <a:r>
              <a:rPr sz="1300" spc="20" dirty="0">
                <a:solidFill>
                  <a:srgbClr val="231F20"/>
                </a:solidFill>
                <a:latin typeface="DIN 2014"/>
                <a:cs typeface="DIN 2014"/>
              </a:rPr>
              <a:t>durch</a:t>
            </a:r>
            <a:r>
              <a:rPr sz="1300" spc="50" dirty="0">
                <a:solidFill>
                  <a:srgbClr val="231F20"/>
                </a:solidFill>
                <a:latin typeface="DIN 2014"/>
                <a:cs typeface="DIN 2014"/>
              </a:rPr>
              <a:t> </a:t>
            </a:r>
            <a:r>
              <a:rPr sz="1300" spc="15" dirty="0">
                <a:solidFill>
                  <a:srgbClr val="231F20"/>
                </a:solidFill>
                <a:latin typeface="DIN 2014"/>
                <a:cs typeface="DIN 2014"/>
              </a:rPr>
              <a:t>GIFs,</a:t>
            </a:r>
            <a:r>
              <a:rPr sz="1300" spc="50" dirty="0">
                <a:solidFill>
                  <a:srgbClr val="231F20"/>
                </a:solidFill>
                <a:latin typeface="DIN 2014"/>
                <a:cs typeface="DIN 2014"/>
              </a:rPr>
              <a:t> </a:t>
            </a:r>
            <a:r>
              <a:rPr sz="1300" spc="15" dirty="0">
                <a:solidFill>
                  <a:srgbClr val="231F20"/>
                </a:solidFill>
                <a:latin typeface="DIN 2014"/>
                <a:cs typeface="DIN 2014"/>
              </a:rPr>
              <a:t>„Fun</a:t>
            </a:r>
            <a:r>
              <a:rPr sz="1300" spc="50" dirty="0">
                <a:solidFill>
                  <a:srgbClr val="231F20"/>
                </a:solidFill>
                <a:latin typeface="DIN 2014"/>
                <a:cs typeface="DIN 2014"/>
              </a:rPr>
              <a:t> </a:t>
            </a:r>
            <a:r>
              <a:rPr sz="1300" spc="15" dirty="0">
                <a:solidFill>
                  <a:srgbClr val="231F20"/>
                </a:solidFill>
                <a:latin typeface="DIN 2014"/>
                <a:cs typeface="DIN 2014"/>
              </a:rPr>
              <a:t>Facts“</a:t>
            </a:r>
            <a:r>
              <a:rPr sz="1300" spc="50" dirty="0">
                <a:solidFill>
                  <a:srgbClr val="231F20"/>
                </a:solidFill>
                <a:latin typeface="DIN 2014"/>
                <a:cs typeface="DIN 2014"/>
              </a:rPr>
              <a:t> </a:t>
            </a:r>
            <a:r>
              <a:rPr sz="1300" spc="15" dirty="0">
                <a:solidFill>
                  <a:srgbClr val="231F20"/>
                </a:solidFill>
                <a:latin typeface="DIN 2014"/>
                <a:cs typeface="DIN 2014"/>
              </a:rPr>
              <a:t>oder</a:t>
            </a:r>
            <a:r>
              <a:rPr sz="1300" spc="50" dirty="0">
                <a:solidFill>
                  <a:srgbClr val="231F20"/>
                </a:solidFill>
                <a:latin typeface="DIN 2014"/>
                <a:cs typeface="DIN 2014"/>
              </a:rPr>
              <a:t> </a:t>
            </a:r>
            <a:r>
              <a:rPr sz="1300" spc="25" dirty="0">
                <a:solidFill>
                  <a:srgbClr val="231F20"/>
                </a:solidFill>
                <a:latin typeface="DIN 2014"/>
                <a:cs typeface="DIN 2014"/>
              </a:rPr>
              <a:t>Bilder </a:t>
            </a:r>
            <a:r>
              <a:rPr sz="1300" spc="-310" dirty="0">
                <a:solidFill>
                  <a:srgbClr val="231F20"/>
                </a:solidFill>
                <a:latin typeface="DIN 2014"/>
                <a:cs typeface="DIN 2014"/>
              </a:rPr>
              <a:t> </a:t>
            </a:r>
            <a:r>
              <a:rPr sz="1300" spc="20" dirty="0">
                <a:solidFill>
                  <a:srgbClr val="231F20"/>
                </a:solidFill>
                <a:latin typeface="DIN 2014"/>
                <a:cs typeface="DIN 2014"/>
              </a:rPr>
              <a:t>Emoticons</a:t>
            </a:r>
            <a:r>
              <a:rPr sz="1300" spc="45" dirty="0">
                <a:solidFill>
                  <a:srgbClr val="231F20"/>
                </a:solidFill>
                <a:latin typeface="DIN 2014"/>
                <a:cs typeface="DIN 2014"/>
              </a:rPr>
              <a:t> </a:t>
            </a:r>
            <a:r>
              <a:rPr sz="1300" spc="25" dirty="0">
                <a:solidFill>
                  <a:srgbClr val="231F20"/>
                </a:solidFill>
                <a:latin typeface="DIN 2014"/>
                <a:cs typeface="DIN 2014"/>
              </a:rPr>
              <a:t>verwenden</a:t>
            </a:r>
            <a:endParaRPr sz="1300">
              <a:latin typeface="DIN 2014"/>
              <a:cs typeface="DIN 2014"/>
            </a:endParaRPr>
          </a:p>
        </p:txBody>
      </p:sp>
      <p:sp>
        <p:nvSpPr>
          <p:cNvPr id="21" name="object 21"/>
          <p:cNvSpPr/>
          <p:nvPr/>
        </p:nvSpPr>
        <p:spPr>
          <a:xfrm>
            <a:off x="7734530" y="4219115"/>
            <a:ext cx="561975" cy="631190"/>
          </a:xfrm>
          <a:custGeom>
            <a:avLst/>
            <a:gdLst/>
            <a:ahLst/>
            <a:cxnLst/>
            <a:rect l="l" t="t" r="r" b="b"/>
            <a:pathLst>
              <a:path w="561975" h="631189">
                <a:moveTo>
                  <a:pt x="137159" y="630936"/>
                </a:moveTo>
                <a:lnTo>
                  <a:pt x="175564" y="511149"/>
                </a:lnTo>
                <a:lnTo>
                  <a:pt x="386791" y="511149"/>
                </a:lnTo>
                <a:lnTo>
                  <a:pt x="425195" y="630936"/>
                </a:lnTo>
                <a:lnTo>
                  <a:pt x="561441" y="630936"/>
                </a:lnTo>
                <a:lnTo>
                  <a:pt x="341985" y="0"/>
                </a:lnTo>
                <a:lnTo>
                  <a:pt x="219455" y="0"/>
                </a:lnTo>
                <a:lnTo>
                  <a:pt x="0" y="630936"/>
                </a:lnTo>
                <a:lnTo>
                  <a:pt x="137159" y="630936"/>
                </a:lnTo>
                <a:close/>
              </a:path>
              <a:path w="561975" h="631189">
                <a:moveTo>
                  <a:pt x="280720" y="181051"/>
                </a:moveTo>
                <a:lnTo>
                  <a:pt x="352043" y="403250"/>
                </a:lnTo>
                <a:lnTo>
                  <a:pt x="209397" y="403250"/>
                </a:lnTo>
                <a:lnTo>
                  <a:pt x="280720" y="181051"/>
                </a:lnTo>
                <a:close/>
              </a:path>
            </a:pathLst>
          </a:custGeom>
          <a:ln w="12700">
            <a:solidFill>
              <a:srgbClr val="007B84"/>
            </a:solidFill>
          </a:ln>
        </p:spPr>
        <p:txBody>
          <a:bodyPr wrap="square" lIns="0" tIns="0" rIns="0" bIns="0" rtlCol="0"/>
          <a:lstStyle/>
          <a:p>
            <a:endParaRPr/>
          </a:p>
        </p:txBody>
      </p:sp>
      <p:sp>
        <p:nvSpPr>
          <p:cNvPr id="22" name="object 22"/>
          <p:cNvSpPr/>
          <p:nvPr/>
        </p:nvSpPr>
        <p:spPr>
          <a:xfrm>
            <a:off x="503999" y="1281183"/>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23" name="object 23"/>
          <p:cNvSpPr/>
          <p:nvPr/>
        </p:nvSpPr>
        <p:spPr>
          <a:xfrm>
            <a:off x="503999" y="1823835"/>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pic>
        <p:nvPicPr>
          <p:cNvPr id="25" name="Grafik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24</a:t>
            </a:fld>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074" y="533377"/>
            <a:ext cx="3531235" cy="452120"/>
          </a:xfrm>
          <a:prstGeom prst="rect">
            <a:avLst/>
          </a:prstGeom>
        </p:spPr>
        <p:txBody>
          <a:bodyPr vert="horz" wrap="square" lIns="0" tIns="12700" rIns="0" bIns="0" rtlCol="0">
            <a:spAutoFit/>
          </a:bodyPr>
          <a:lstStyle/>
          <a:p>
            <a:pPr marL="12700">
              <a:lnSpc>
                <a:spcPct val="100000"/>
              </a:lnSpc>
              <a:spcBef>
                <a:spcPts val="100"/>
              </a:spcBef>
            </a:pPr>
            <a:r>
              <a:rPr dirty="0"/>
              <a:t>AFFEKTIVER</a:t>
            </a:r>
            <a:r>
              <a:rPr spc="-60" dirty="0"/>
              <a:t> </a:t>
            </a:r>
            <a:r>
              <a:rPr spc="-5" dirty="0"/>
              <a:t>STIL</a:t>
            </a:r>
            <a:r>
              <a:rPr spc="-75" dirty="0"/>
              <a:t> </a:t>
            </a:r>
            <a:r>
              <a:rPr dirty="0"/>
              <a:t>–</a:t>
            </a:r>
            <a:r>
              <a:rPr spc="-75" dirty="0"/>
              <a:t> </a:t>
            </a:r>
            <a:r>
              <a:rPr dirty="0"/>
              <a:t>BEISPIELE</a:t>
            </a:r>
          </a:p>
        </p:txBody>
      </p:sp>
      <p:sp>
        <p:nvSpPr>
          <p:cNvPr id="3" name="object 3"/>
          <p:cNvSpPr txBox="1"/>
          <p:nvPr/>
        </p:nvSpPr>
        <p:spPr>
          <a:xfrm>
            <a:off x="8622014" y="2803525"/>
            <a:ext cx="246221" cy="875921"/>
          </a:xfrm>
          <a:prstGeom prst="rect">
            <a:avLst/>
          </a:prstGeom>
        </p:spPr>
        <p:txBody>
          <a:bodyPr vert="vert270" wrap="square" lIns="0" tIns="30480" rIns="0" bIns="0" rtlCol="0">
            <a:spAutoFit/>
          </a:bodyPr>
          <a:lstStyle/>
          <a:p>
            <a:pPr marL="12700">
              <a:lnSpc>
                <a:spcPct val="100000"/>
              </a:lnSpc>
              <a:spcBef>
                <a:spcPts val="240"/>
              </a:spcBef>
            </a:pPr>
            <a:r>
              <a:rPr sz="1600" b="1" dirty="0">
                <a:solidFill>
                  <a:srgbClr val="007B84"/>
                </a:solidFill>
                <a:latin typeface="DIN OT Cond"/>
                <a:cs typeface="DIN OT Cond"/>
              </a:rPr>
              <a:t>AFFEKTIV</a:t>
            </a:r>
            <a:endParaRPr sz="1600" dirty="0">
              <a:latin typeface="DIN OT Cond"/>
              <a:cs typeface="DIN OT Cond"/>
            </a:endParaRPr>
          </a:p>
        </p:txBody>
      </p:sp>
      <p:sp>
        <p:nvSpPr>
          <p:cNvPr id="4" name="object 4"/>
          <p:cNvSpPr txBox="1"/>
          <p:nvPr/>
        </p:nvSpPr>
        <p:spPr>
          <a:xfrm>
            <a:off x="503999" y="2039404"/>
            <a:ext cx="3960495" cy="2610485"/>
          </a:xfrm>
          <a:prstGeom prst="rect">
            <a:avLst/>
          </a:prstGeom>
          <a:solidFill>
            <a:srgbClr val="00AE9D"/>
          </a:solidFill>
        </p:spPr>
        <p:txBody>
          <a:bodyPr vert="horz" wrap="square" lIns="0" tIns="1270" rIns="0" bIns="0" rtlCol="0">
            <a:spAutoFit/>
          </a:bodyPr>
          <a:lstStyle/>
          <a:p>
            <a:pPr>
              <a:lnSpc>
                <a:spcPct val="100000"/>
              </a:lnSpc>
              <a:spcBef>
                <a:spcPts val="10"/>
              </a:spcBef>
            </a:pPr>
            <a:endParaRPr sz="900">
              <a:latin typeface="Times New Roman"/>
              <a:cs typeface="Times New Roman"/>
            </a:endParaRPr>
          </a:p>
          <a:p>
            <a:pPr marL="179705" marR="420370" algn="just">
              <a:lnSpc>
                <a:spcPct val="113999"/>
              </a:lnSpc>
            </a:pPr>
            <a:r>
              <a:rPr sz="950" dirty="0">
                <a:solidFill>
                  <a:srgbClr val="FFFFFF"/>
                </a:solidFill>
                <a:latin typeface="DIN 2014"/>
                <a:cs typeface="DIN 2014"/>
              </a:rPr>
              <a:t>Liebe </a:t>
            </a:r>
            <a:r>
              <a:rPr sz="950" spc="-5" dirty="0">
                <a:solidFill>
                  <a:srgbClr val="FFFFFF"/>
                </a:solidFill>
                <a:latin typeface="DIN 2014"/>
                <a:cs typeface="DIN 2014"/>
              </a:rPr>
              <a:t>Nutzer, </a:t>
            </a:r>
            <a:r>
              <a:rPr sz="950" dirty="0">
                <a:solidFill>
                  <a:srgbClr val="FFFFFF"/>
                </a:solidFill>
                <a:latin typeface="DIN 2014"/>
                <a:cs typeface="DIN 2014"/>
              </a:rPr>
              <a:t>wir freuen uns sehr über Ihre Beteiligung an </a:t>
            </a:r>
            <a:r>
              <a:rPr sz="950" spc="5" dirty="0">
                <a:solidFill>
                  <a:srgbClr val="FFFFFF"/>
                </a:solidFill>
                <a:latin typeface="DIN 2014"/>
                <a:cs typeface="DIN 2014"/>
              </a:rPr>
              <a:t>dieser </a:t>
            </a:r>
            <a:r>
              <a:rPr sz="950" spc="10" dirty="0">
                <a:solidFill>
                  <a:srgbClr val="FFFFFF"/>
                </a:solidFill>
                <a:latin typeface="DIN 2014"/>
                <a:cs typeface="DIN 2014"/>
              </a:rPr>
              <a:t> </a:t>
            </a:r>
            <a:r>
              <a:rPr sz="950" dirty="0">
                <a:solidFill>
                  <a:srgbClr val="FFFFFF"/>
                </a:solidFill>
                <a:latin typeface="DIN 2014"/>
                <a:cs typeface="DIN 2014"/>
              </a:rPr>
              <a:t>Diskussion und sind gespannt darauf mehr über Ihre </a:t>
            </a:r>
            <a:r>
              <a:rPr sz="950" spc="5" dirty="0">
                <a:solidFill>
                  <a:srgbClr val="FFFFFF"/>
                </a:solidFill>
                <a:latin typeface="DIN 2014"/>
                <a:cs typeface="DIN 2014"/>
              </a:rPr>
              <a:t>persönliche </a:t>
            </a:r>
            <a:r>
              <a:rPr sz="950" spc="10" dirty="0">
                <a:solidFill>
                  <a:srgbClr val="FFFFFF"/>
                </a:solidFill>
                <a:latin typeface="DIN 2014"/>
                <a:cs typeface="DIN 2014"/>
              </a:rPr>
              <a:t> </a:t>
            </a:r>
            <a:r>
              <a:rPr sz="950" dirty="0">
                <a:solidFill>
                  <a:srgbClr val="FFFFFF"/>
                </a:solidFill>
                <a:latin typeface="DIN 2014"/>
                <a:cs typeface="DIN 2014"/>
              </a:rPr>
              <a:t>Sicht</a:t>
            </a:r>
            <a:r>
              <a:rPr sz="950" spc="15" dirty="0">
                <a:solidFill>
                  <a:srgbClr val="FFFFFF"/>
                </a:solidFill>
                <a:latin typeface="DIN 2014"/>
                <a:cs typeface="DIN 2014"/>
              </a:rPr>
              <a:t> </a:t>
            </a:r>
            <a:r>
              <a:rPr sz="950" dirty="0">
                <a:solidFill>
                  <a:srgbClr val="FFFFFF"/>
                </a:solidFill>
                <a:latin typeface="DIN 2014"/>
                <a:cs typeface="DIN 2014"/>
              </a:rPr>
              <a:t>auf</a:t>
            </a:r>
            <a:r>
              <a:rPr sz="950" spc="15" dirty="0">
                <a:solidFill>
                  <a:srgbClr val="FFFFFF"/>
                </a:solidFill>
                <a:latin typeface="DIN 2014"/>
                <a:cs typeface="DIN 2014"/>
              </a:rPr>
              <a:t> </a:t>
            </a:r>
            <a:r>
              <a:rPr sz="950" dirty="0">
                <a:solidFill>
                  <a:srgbClr val="FFFFFF"/>
                </a:solidFill>
                <a:latin typeface="DIN 2014"/>
                <a:cs typeface="DIN 2014"/>
              </a:rPr>
              <a:t>diese</a:t>
            </a:r>
            <a:r>
              <a:rPr sz="950" spc="15" dirty="0">
                <a:solidFill>
                  <a:srgbClr val="FFFFFF"/>
                </a:solidFill>
                <a:latin typeface="DIN 2014"/>
                <a:cs typeface="DIN 2014"/>
              </a:rPr>
              <a:t> </a:t>
            </a:r>
            <a:r>
              <a:rPr sz="950" dirty="0">
                <a:solidFill>
                  <a:srgbClr val="FFFFFF"/>
                </a:solidFill>
                <a:latin typeface="DIN 2014"/>
                <a:cs typeface="DIN 2014"/>
              </a:rPr>
              <a:t>Wahlen</a:t>
            </a:r>
            <a:r>
              <a:rPr sz="950" spc="15" dirty="0">
                <a:solidFill>
                  <a:srgbClr val="FFFFFF"/>
                </a:solidFill>
                <a:latin typeface="DIN 2014"/>
                <a:cs typeface="DIN 2014"/>
              </a:rPr>
              <a:t> </a:t>
            </a:r>
            <a:r>
              <a:rPr sz="950" dirty="0">
                <a:solidFill>
                  <a:srgbClr val="FFFFFF"/>
                </a:solidFill>
                <a:latin typeface="DIN 2014"/>
                <a:cs typeface="DIN 2014"/>
              </a:rPr>
              <a:t>zu</a:t>
            </a:r>
            <a:r>
              <a:rPr sz="950" spc="15" dirty="0">
                <a:solidFill>
                  <a:srgbClr val="FFFFFF"/>
                </a:solidFill>
                <a:latin typeface="DIN 2014"/>
                <a:cs typeface="DIN 2014"/>
              </a:rPr>
              <a:t> </a:t>
            </a:r>
            <a:r>
              <a:rPr sz="950" dirty="0">
                <a:solidFill>
                  <a:srgbClr val="FFFFFF"/>
                </a:solidFill>
                <a:latin typeface="DIN 2014"/>
                <a:cs typeface="DIN 2014"/>
              </a:rPr>
              <a:t>erfahren.</a:t>
            </a:r>
            <a:r>
              <a:rPr sz="950" spc="15" dirty="0">
                <a:solidFill>
                  <a:srgbClr val="FFFFFF"/>
                </a:solidFill>
                <a:latin typeface="DIN 2014"/>
                <a:cs typeface="DIN 2014"/>
              </a:rPr>
              <a:t> </a:t>
            </a:r>
            <a:r>
              <a:rPr sz="950" dirty="0">
                <a:solidFill>
                  <a:srgbClr val="FFFFFF"/>
                </a:solidFill>
                <a:latin typeface="DIN 2014"/>
                <a:cs typeface="DIN 2014"/>
              </a:rPr>
              <a:t>:-)</a:t>
            </a:r>
            <a:endParaRPr sz="950">
              <a:latin typeface="DIN 2014"/>
              <a:cs typeface="DIN 2014"/>
            </a:endParaRPr>
          </a:p>
          <a:p>
            <a:pPr>
              <a:lnSpc>
                <a:spcPct val="100000"/>
              </a:lnSpc>
              <a:spcBef>
                <a:spcPts val="25"/>
              </a:spcBef>
            </a:pPr>
            <a:endParaRPr sz="1000">
              <a:latin typeface="DIN 2014"/>
              <a:cs typeface="DIN 2014"/>
            </a:endParaRPr>
          </a:p>
          <a:p>
            <a:pPr marL="179705" marR="413384">
              <a:lnSpc>
                <a:spcPct val="113999"/>
              </a:lnSpc>
            </a:pPr>
            <a:r>
              <a:rPr sz="950" spc="10" dirty="0">
                <a:solidFill>
                  <a:srgbClr val="FFFFFF"/>
                </a:solidFill>
                <a:latin typeface="DIN 2014"/>
                <a:cs typeface="DIN 2014"/>
              </a:rPr>
              <a:t>Vielleicht</a:t>
            </a:r>
            <a:r>
              <a:rPr sz="950" spc="30" dirty="0">
                <a:solidFill>
                  <a:srgbClr val="FFFFFF"/>
                </a:solidFill>
                <a:latin typeface="DIN 2014"/>
                <a:cs typeface="DIN 2014"/>
              </a:rPr>
              <a:t> </a:t>
            </a:r>
            <a:r>
              <a:rPr sz="950" spc="10" dirty="0">
                <a:solidFill>
                  <a:srgbClr val="FFFFFF"/>
                </a:solidFill>
                <a:latin typeface="DIN 2014"/>
                <a:cs typeface="DIN 2014"/>
              </a:rPr>
              <a:t>haben</a:t>
            </a:r>
            <a:r>
              <a:rPr sz="950" spc="35" dirty="0">
                <a:solidFill>
                  <a:srgbClr val="FFFFFF"/>
                </a:solidFill>
                <a:latin typeface="DIN 2014"/>
                <a:cs typeface="DIN 2014"/>
              </a:rPr>
              <a:t> </a:t>
            </a:r>
            <a:r>
              <a:rPr sz="950" spc="10" dirty="0">
                <a:solidFill>
                  <a:srgbClr val="FFFFFF"/>
                </a:solidFill>
                <a:latin typeface="DIN 2014"/>
                <a:cs typeface="DIN 2014"/>
              </a:rPr>
              <a:t>Sie</a:t>
            </a:r>
            <a:r>
              <a:rPr sz="950" spc="35" dirty="0">
                <a:solidFill>
                  <a:srgbClr val="FFFFFF"/>
                </a:solidFill>
                <a:latin typeface="DIN 2014"/>
                <a:cs typeface="DIN 2014"/>
              </a:rPr>
              <a:t> </a:t>
            </a:r>
            <a:r>
              <a:rPr sz="950" spc="5" dirty="0">
                <a:solidFill>
                  <a:srgbClr val="FFFFFF"/>
                </a:solidFill>
                <a:latin typeface="DIN 2014"/>
                <a:cs typeface="DIN 2014"/>
              </a:rPr>
              <a:t>ja</a:t>
            </a:r>
            <a:r>
              <a:rPr sz="950" spc="35" dirty="0">
                <a:solidFill>
                  <a:srgbClr val="FFFFFF"/>
                </a:solidFill>
                <a:latin typeface="DIN 2014"/>
                <a:cs typeface="DIN 2014"/>
              </a:rPr>
              <a:t> </a:t>
            </a:r>
            <a:r>
              <a:rPr sz="950" spc="10" dirty="0">
                <a:solidFill>
                  <a:srgbClr val="FFFFFF"/>
                </a:solidFill>
                <a:latin typeface="DIN 2014"/>
                <a:cs typeface="DIN 2014"/>
              </a:rPr>
              <a:t>sogar</a:t>
            </a:r>
            <a:r>
              <a:rPr sz="950" spc="35" dirty="0">
                <a:solidFill>
                  <a:srgbClr val="FFFFFF"/>
                </a:solidFill>
                <a:latin typeface="DIN 2014"/>
                <a:cs typeface="DIN 2014"/>
              </a:rPr>
              <a:t> </a:t>
            </a:r>
            <a:r>
              <a:rPr sz="950" spc="10" dirty="0">
                <a:solidFill>
                  <a:srgbClr val="FFFFFF"/>
                </a:solidFill>
                <a:latin typeface="DIN 2014"/>
                <a:cs typeface="DIN 2014"/>
              </a:rPr>
              <a:t>Familie</a:t>
            </a:r>
            <a:r>
              <a:rPr sz="950" spc="35" dirty="0">
                <a:solidFill>
                  <a:srgbClr val="FFFFFF"/>
                </a:solidFill>
                <a:latin typeface="DIN 2014"/>
                <a:cs typeface="DIN 2014"/>
              </a:rPr>
              <a:t> </a:t>
            </a:r>
            <a:r>
              <a:rPr sz="950" spc="10" dirty="0">
                <a:solidFill>
                  <a:srgbClr val="FFFFFF"/>
                </a:solidFill>
                <a:latin typeface="DIN 2014"/>
                <a:cs typeface="DIN 2014"/>
              </a:rPr>
              <a:t>und</a:t>
            </a:r>
            <a:r>
              <a:rPr sz="950" spc="35" dirty="0">
                <a:solidFill>
                  <a:srgbClr val="FFFFFF"/>
                </a:solidFill>
                <a:latin typeface="DIN 2014"/>
                <a:cs typeface="DIN 2014"/>
              </a:rPr>
              <a:t> </a:t>
            </a:r>
            <a:r>
              <a:rPr sz="950" spc="10" dirty="0">
                <a:solidFill>
                  <a:srgbClr val="FFFFFF"/>
                </a:solidFill>
                <a:latin typeface="DIN 2014"/>
                <a:cs typeface="DIN 2014"/>
              </a:rPr>
              <a:t>Freunde</a:t>
            </a:r>
            <a:r>
              <a:rPr sz="950" spc="35" dirty="0">
                <a:solidFill>
                  <a:srgbClr val="FFFFFF"/>
                </a:solidFill>
                <a:latin typeface="DIN 2014"/>
                <a:cs typeface="DIN 2014"/>
              </a:rPr>
              <a:t> </a:t>
            </a:r>
            <a:r>
              <a:rPr sz="950" spc="10" dirty="0">
                <a:solidFill>
                  <a:srgbClr val="FFFFFF"/>
                </a:solidFill>
                <a:latin typeface="DIN 2014"/>
                <a:cs typeface="DIN 2014"/>
              </a:rPr>
              <a:t>dort</a:t>
            </a:r>
            <a:r>
              <a:rPr sz="950" spc="30" dirty="0">
                <a:solidFill>
                  <a:srgbClr val="FFFFFF"/>
                </a:solidFill>
                <a:latin typeface="DIN 2014"/>
                <a:cs typeface="DIN 2014"/>
              </a:rPr>
              <a:t> </a:t>
            </a:r>
            <a:r>
              <a:rPr sz="950" spc="15" dirty="0">
                <a:solidFill>
                  <a:srgbClr val="FFFFFF"/>
                </a:solidFill>
                <a:latin typeface="DIN 2014"/>
                <a:cs typeface="DIN 2014"/>
              </a:rPr>
              <a:t>oder </a:t>
            </a:r>
            <a:r>
              <a:rPr sz="950" spc="20" dirty="0">
                <a:solidFill>
                  <a:srgbClr val="FFFFFF"/>
                </a:solidFill>
                <a:latin typeface="DIN 2014"/>
                <a:cs typeface="DIN 2014"/>
              </a:rPr>
              <a:t> </a:t>
            </a:r>
            <a:r>
              <a:rPr sz="950" spc="10" dirty="0">
                <a:solidFill>
                  <a:srgbClr val="FFFFFF"/>
                </a:solidFill>
                <a:latin typeface="DIN 2014"/>
                <a:cs typeface="DIN 2014"/>
              </a:rPr>
              <a:t>haben</a:t>
            </a:r>
            <a:r>
              <a:rPr sz="950" spc="30" dirty="0">
                <a:solidFill>
                  <a:srgbClr val="FFFFFF"/>
                </a:solidFill>
                <a:latin typeface="DIN 2014"/>
                <a:cs typeface="DIN 2014"/>
              </a:rPr>
              <a:t> </a:t>
            </a:r>
            <a:r>
              <a:rPr sz="950" spc="10" dirty="0">
                <a:solidFill>
                  <a:srgbClr val="FFFFFF"/>
                </a:solidFill>
                <a:latin typeface="DIN 2014"/>
                <a:cs typeface="DIN 2014"/>
              </a:rPr>
              <a:t>selbst</a:t>
            </a:r>
            <a:r>
              <a:rPr sz="950" spc="35" dirty="0">
                <a:solidFill>
                  <a:srgbClr val="FFFFFF"/>
                </a:solidFill>
                <a:latin typeface="DIN 2014"/>
                <a:cs typeface="DIN 2014"/>
              </a:rPr>
              <a:t> </a:t>
            </a:r>
            <a:r>
              <a:rPr sz="950" spc="5" dirty="0">
                <a:solidFill>
                  <a:srgbClr val="FFFFFF"/>
                </a:solidFill>
                <a:latin typeface="DIN 2014"/>
                <a:cs typeface="DIN 2014"/>
              </a:rPr>
              <a:t>in</a:t>
            </a:r>
            <a:r>
              <a:rPr sz="950" spc="35" dirty="0">
                <a:solidFill>
                  <a:srgbClr val="FFFFFF"/>
                </a:solidFill>
                <a:latin typeface="DIN 2014"/>
                <a:cs typeface="DIN 2014"/>
              </a:rPr>
              <a:t> </a:t>
            </a:r>
            <a:r>
              <a:rPr sz="950" spc="10" dirty="0">
                <a:solidFill>
                  <a:srgbClr val="FFFFFF"/>
                </a:solidFill>
                <a:latin typeface="DIN 2014"/>
                <a:cs typeface="DIN 2014"/>
              </a:rPr>
              <a:t>den</a:t>
            </a:r>
            <a:r>
              <a:rPr sz="950" spc="30" dirty="0">
                <a:solidFill>
                  <a:srgbClr val="FFFFFF"/>
                </a:solidFill>
                <a:latin typeface="DIN 2014"/>
                <a:cs typeface="DIN 2014"/>
              </a:rPr>
              <a:t> </a:t>
            </a:r>
            <a:r>
              <a:rPr sz="950" spc="10" dirty="0">
                <a:solidFill>
                  <a:srgbClr val="FFFFFF"/>
                </a:solidFill>
                <a:latin typeface="DIN 2014"/>
                <a:cs typeface="DIN 2014"/>
              </a:rPr>
              <a:t>USA</a:t>
            </a:r>
            <a:r>
              <a:rPr sz="950" spc="35" dirty="0">
                <a:solidFill>
                  <a:srgbClr val="FFFFFF"/>
                </a:solidFill>
                <a:latin typeface="DIN 2014"/>
                <a:cs typeface="DIN 2014"/>
              </a:rPr>
              <a:t> </a:t>
            </a:r>
            <a:r>
              <a:rPr sz="950" spc="10" dirty="0">
                <a:solidFill>
                  <a:srgbClr val="FFFFFF"/>
                </a:solidFill>
                <a:latin typeface="DIN 2014"/>
                <a:cs typeface="DIN 2014"/>
              </a:rPr>
              <a:t>gelebt?</a:t>
            </a:r>
            <a:r>
              <a:rPr sz="950" spc="35" dirty="0">
                <a:solidFill>
                  <a:srgbClr val="FFFFFF"/>
                </a:solidFill>
                <a:latin typeface="DIN 2014"/>
                <a:cs typeface="DIN 2014"/>
              </a:rPr>
              <a:t> </a:t>
            </a:r>
            <a:r>
              <a:rPr sz="950" spc="10" dirty="0">
                <a:solidFill>
                  <a:srgbClr val="FFFFFF"/>
                </a:solidFill>
                <a:latin typeface="DIN 2014"/>
                <a:cs typeface="DIN 2014"/>
              </a:rPr>
              <a:t>Haben</a:t>
            </a:r>
            <a:r>
              <a:rPr sz="950" spc="35" dirty="0">
                <a:solidFill>
                  <a:srgbClr val="FFFFFF"/>
                </a:solidFill>
                <a:latin typeface="DIN 2014"/>
                <a:cs typeface="DIN 2014"/>
              </a:rPr>
              <a:t> </a:t>
            </a:r>
            <a:r>
              <a:rPr sz="950" spc="10" dirty="0">
                <a:solidFill>
                  <a:srgbClr val="FFFFFF"/>
                </a:solidFill>
                <a:latin typeface="DIN 2014"/>
                <a:cs typeface="DIN 2014"/>
              </a:rPr>
              <a:t>Sie</a:t>
            </a:r>
            <a:r>
              <a:rPr sz="950" spc="30" dirty="0">
                <a:solidFill>
                  <a:srgbClr val="FFFFFF"/>
                </a:solidFill>
                <a:latin typeface="DIN 2014"/>
                <a:cs typeface="DIN 2014"/>
              </a:rPr>
              <a:t> </a:t>
            </a:r>
            <a:r>
              <a:rPr sz="950" spc="10" dirty="0">
                <a:solidFill>
                  <a:srgbClr val="FFFFFF"/>
                </a:solidFill>
                <a:latin typeface="DIN 2014"/>
                <a:cs typeface="DIN 2014"/>
              </a:rPr>
              <a:t>das</a:t>
            </a:r>
            <a:r>
              <a:rPr sz="950" spc="35" dirty="0">
                <a:solidFill>
                  <a:srgbClr val="FFFFFF"/>
                </a:solidFill>
                <a:latin typeface="DIN 2014"/>
                <a:cs typeface="DIN 2014"/>
              </a:rPr>
              <a:t> </a:t>
            </a:r>
            <a:r>
              <a:rPr sz="950" spc="10" dirty="0">
                <a:solidFill>
                  <a:srgbClr val="FFFFFF"/>
                </a:solidFill>
                <a:latin typeface="DIN 2014"/>
                <a:cs typeface="DIN 2014"/>
              </a:rPr>
              <a:t>Gefühl,</a:t>
            </a:r>
            <a:r>
              <a:rPr sz="950" spc="35" dirty="0">
                <a:solidFill>
                  <a:srgbClr val="FFFFFF"/>
                </a:solidFill>
                <a:latin typeface="DIN 2014"/>
                <a:cs typeface="DIN 2014"/>
              </a:rPr>
              <a:t> </a:t>
            </a:r>
            <a:r>
              <a:rPr sz="950" spc="10" dirty="0">
                <a:solidFill>
                  <a:srgbClr val="FFFFFF"/>
                </a:solidFill>
                <a:latin typeface="DIN 2014"/>
                <a:cs typeface="DIN 2014"/>
              </a:rPr>
              <a:t>dass</a:t>
            </a:r>
            <a:r>
              <a:rPr sz="950" spc="35" dirty="0">
                <a:solidFill>
                  <a:srgbClr val="FFFFFF"/>
                </a:solidFill>
                <a:latin typeface="DIN 2014"/>
                <a:cs typeface="DIN 2014"/>
              </a:rPr>
              <a:t> </a:t>
            </a:r>
            <a:r>
              <a:rPr sz="950" spc="15" dirty="0">
                <a:solidFill>
                  <a:srgbClr val="FFFFFF"/>
                </a:solidFill>
                <a:latin typeface="DIN 2014"/>
                <a:cs typeface="DIN 2014"/>
              </a:rPr>
              <a:t>die </a:t>
            </a:r>
            <a:r>
              <a:rPr sz="950" spc="-225" dirty="0">
                <a:solidFill>
                  <a:srgbClr val="FFFFFF"/>
                </a:solidFill>
                <a:latin typeface="DIN 2014"/>
                <a:cs typeface="DIN 2014"/>
              </a:rPr>
              <a:t> </a:t>
            </a:r>
            <a:r>
              <a:rPr sz="950" spc="10" dirty="0">
                <a:solidFill>
                  <a:srgbClr val="FFFFFF"/>
                </a:solidFill>
                <a:latin typeface="DIN 2014"/>
                <a:cs typeface="DIN 2014"/>
              </a:rPr>
              <a:t>Entwicklungen</a:t>
            </a:r>
            <a:r>
              <a:rPr sz="950" spc="35" dirty="0">
                <a:solidFill>
                  <a:srgbClr val="FFFFFF"/>
                </a:solidFill>
                <a:latin typeface="DIN 2014"/>
                <a:cs typeface="DIN 2014"/>
              </a:rPr>
              <a:t> </a:t>
            </a:r>
            <a:r>
              <a:rPr sz="950" spc="5" dirty="0">
                <a:solidFill>
                  <a:srgbClr val="FFFFFF"/>
                </a:solidFill>
                <a:latin typeface="DIN 2014"/>
                <a:cs typeface="DIN 2014"/>
              </a:rPr>
              <a:t>in</a:t>
            </a:r>
            <a:r>
              <a:rPr sz="950" spc="40" dirty="0">
                <a:solidFill>
                  <a:srgbClr val="FFFFFF"/>
                </a:solidFill>
                <a:latin typeface="DIN 2014"/>
                <a:cs typeface="DIN 2014"/>
              </a:rPr>
              <a:t> </a:t>
            </a:r>
            <a:r>
              <a:rPr sz="950" spc="10" dirty="0">
                <a:solidFill>
                  <a:srgbClr val="FFFFFF"/>
                </a:solidFill>
                <a:latin typeface="DIN 2014"/>
                <a:cs typeface="DIN 2014"/>
              </a:rPr>
              <a:t>den</a:t>
            </a:r>
            <a:r>
              <a:rPr sz="950" spc="40" dirty="0">
                <a:solidFill>
                  <a:srgbClr val="FFFFFF"/>
                </a:solidFill>
                <a:latin typeface="DIN 2014"/>
                <a:cs typeface="DIN 2014"/>
              </a:rPr>
              <a:t> </a:t>
            </a:r>
            <a:r>
              <a:rPr sz="950" spc="10" dirty="0">
                <a:solidFill>
                  <a:srgbClr val="FFFFFF"/>
                </a:solidFill>
                <a:latin typeface="DIN 2014"/>
                <a:cs typeface="DIN 2014"/>
              </a:rPr>
              <a:t>USA</a:t>
            </a:r>
            <a:r>
              <a:rPr sz="950" spc="40" dirty="0">
                <a:solidFill>
                  <a:srgbClr val="FFFFFF"/>
                </a:solidFill>
                <a:latin typeface="DIN 2014"/>
                <a:cs typeface="DIN 2014"/>
              </a:rPr>
              <a:t> </a:t>
            </a:r>
            <a:r>
              <a:rPr sz="950" spc="10" dirty="0">
                <a:solidFill>
                  <a:srgbClr val="FFFFFF"/>
                </a:solidFill>
                <a:latin typeface="DIN 2014"/>
                <a:cs typeface="DIN 2014"/>
              </a:rPr>
              <a:t>und</a:t>
            </a:r>
            <a:r>
              <a:rPr sz="950" spc="40" dirty="0">
                <a:solidFill>
                  <a:srgbClr val="FFFFFF"/>
                </a:solidFill>
                <a:latin typeface="DIN 2014"/>
                <a:cs typeface="DIN 2014"/>
              </a:rPr>
              <a:t> </a:t>
            </a:r>
            <a:r>
              <a:rPr sz="950" spc="10" dirty="0">
                <a:solidFill>
                  <a:srgbClr val="FFFFFF"/>
                </a:solidFill>
                <a:latin typeface="DIN 2014"/>
                <a:cs typeface="DIN 2014"/>
              </a:rPr>
              <a:t>die</a:t>
            </a:r>
            <a:r>
              <a:rPr sz="950" spc="35" dirty="0">
                <a:solidFill>
                  <a:srgbClr val="FFFFFF"/>
                </a:solidFill>
                <a:latin typeface="DIN 2014"/>
                <a:cs typeface="DIN 2014"/>
              </a:rPr>
              <a:t> </a:t>
            </a:r>
            <a:r>
              <a:rPr sz="950" spc="10" dirty="0">
                <a:solidFill>
                  <a:srgbClr val="FFFFFF"/>
                </a:solidFill>
                <a:latin typeface="DIN 2014"/>
                <a:cs typeface="DIN 2014"/>
              </a:rPr>
              <a:t>Präsidentschaftswahlen</a:t>
            </a:r>
            <a:r>
              <a:rPr sz="950" spc="40" dirty="0">
                <a:solidFill>
                  <a:srgbClr val="FFFFFF"/>
                </a:solidFill>
                <a:latin typeface="DIN 2014"/>
                <a:cs typeface="DIN 2014"/>
              </a:rPr>
              <a:t> </a:t>
            </a:r>
            <a:r>
              <a:rPr sz="950" spc="15" dirty="0">
                <a:solidFill>
                  <a:srgbClr val="FFFFFF"/>
                </a:solidFill>
                <a:latin typeface="DIN 2014"/>
                <a:cs typeface="DIN 2014"/>
              </a:rPr>
              <a:t>für </a:t>
            </a:r>
            <a:r>
              <a:rPr sz="950" spc="20" dirty="0">
                <a:solidFill>
                  <a:srgbClr val="FFFFFF"/>
                </a:solidFill>
                <a:latin typeface="DIN 2014"/>
                <a:cs typeface="DIN 2014"/>
              </a:rPr>
              <a:t> </a:t>
            </a:r>
            <a:r>
              <a:rPr sz="950" spc="10" dirty="0">
                <a:solidFill>
                  <a:srgbClr val="FFFFFF"/>
                </a:solidFill>
                <a:latin typeface="DIN 2014"/>
                <a:cs typeface="DIN 2014"/>
              </a:rPr>
              <a:t>Sie</a:t>
            </a:r>
            <a:r>
              <a:rPr sz="950" spc="30" dirty="0">
                <a:solidFill>
                  <a:srgbClr val="FFFFFF"/>
                </a:solidFill>
                <a:latin typeface="DIN 2014"/>
                <a:cs typeface="DIN 2014"/>
              </a:rPr>
              <a:t> </a:t>
            </a:r>
            <a:r>
              <a:rPr sz="950" spc="10" dirty="0">
                <a:solidFill>
                  <a:srgbClr val="FFFFFF"/>
                </a:solidFill>
                <a:latin typeface="DIN 2014"/>
                <a:cs typeface="DIN 2014"/>
              </a:rPr>
              <a:t>persönlich</a:t>
            </a:r>
            <a:r>
              <a:rPr sz="950" spc="35" dirty="0">
                <a:solidFill>
                  <a:srgbClr val="FFFFFF"/>
                </a:solidFill>
                <a:latin typeface="DIN 2014"/>
                <a:cs typeface="DIN 2014"/>
              </a:rPr>
              <a:t> </a:t>
            </a:r>
            <a:r>
              <a:rPr sz="950" spc="10" dirty="0">
                <a:solidFill>
                  <a:srgbClr val="FFFFFF"/>
                </a:solidFill>
                <a:latin typeface="DIN 2014"/>
                <a:cs typeface="DIN 2014"/>
              </a:rPr>
              <a:t>wichtig</a:t>
            </a:r>
            <a:r>
              <a:rPr sz="950" spc="35" dirty="0">
                <a:solidFill>
                  <a:srgbClr val="FFFFFF"/>
                </a:solidFill>
                <a:latin typeface="DIN 2014"/>
                <a:cs typeface="DIN 2014"/>
              </a:rPr>
              <a:t> </a:t>
            </a:r>
            <a:r>
              <a:rPr sz="950" spc="15" dirty="0">
                <a:solidFill>
                  <a:srgbClr val="FFFFFF"/>
                </a:solidFill>
                <a:latin typeface="DIN 2014"/>
                <a:cs typeface="DIN 2014"/>
              </a:rPr>
              <a:t>sind?</a:t>
            </a:r>
            <a:endParaRPr sz="950">
              <a:latin typeface="DIN 2014"/>
              <a:cs typeface="DIN 2014"/>
            </a:endParaRPr>
          </a:p>
          <a:p>
            <a:pPr>
              <a:lnSpc>
                <a:spcPct val="100000"/>
              </a:lnSpc>
              <a:spcBef>
                <a:spcPts val="55"/>
              </a:spcBef>
            </a:pPr>
            <a:endParaRPr sz="1100">
              <a:latin typeface="DIN 2014"/>
              <a:cs typeface="DIN 2014"/>
            </a:endParaRPr>
          </a:p>
          <a:p>
            <a:pPr marL="179705">
              <a:lnSpc>
                <a:spcPct val="100000"/>
              </a:lnSpc>
            </a:pPr>
            <a:r>
              <a:rPr sz="950" spc="10" dirty="0">
                <a:solidFill>
                  <a:srgbClr val="FFFFFF"/>
                </a:solidFill>
                <a:latin typeface="DIN 2014"/>
                <a:cs typeface="DIN 2014"/>
              </a:rPr>
              <a:t>Wie</a:t>
            </a:r>
            <a:r>
              <a:rPr sz="950" spc="30" dirty="0">
                <a:solidFill>
                  <a:srgbClr val="FFFFFF"/>
                </a:solidFill>
                <a:latin typeface="DIN 2014"/>
                <a:cs typeface="DIN 2014"/>
              </a:rPr>
              <a:t> </a:t>
            </a:r>
            <a:r>
              <a:rPr sz="950" spc="10" dirty="0">
                <a:solidFill>
                  <a:srgbClr val="FFFFFF"/>
                </a:solidFill>
                <a:latin typeface="DIN 2014"/>
                <a:cs typeface="DIN 2014"/>
              </a:rPr>
              <a:t>versüßt</a:t>
            </a:r>
            <a:r>
              <a:rPr sz="950" spc="30" dirty="0">
                <a:solidFill>
                  <a:srgbClr val="FFFFFF"/>
                </a:solidFill>
                <a:latin typeface="DIN 2014"/>
                <a:cs typeface="DIN 2014"/>
              </a:rPr>
              <a:t> </a:t>
            </a:r>
            <a:r>
              <a:rPr sz="950" spc="10" dirty="0">
                <a:solidFill>
                  <a:srgbClr val="FFFFFF"/>
                </a:solidFill>
                <a:latin typeface="DIN 2014"/>
                <a:cs typeface="DIN 2014"/>
              </a:rPr>
              <a:t>ihr</a:t>
            </a:r>
            <a:r>
              <a:rPr sz="950" spc="35" dirty="0">
                <a:solidFill>
                  <a:srgbClr val="FFFFFF"/>
                </a:solidFill>
                <a:latin typeface="DIN 2014"/>
                <a:cs typeface="DIN 2014"/>
              </a:rPr>
              <a:t> </a:t>
            </a:r>
            <a:r>
              <a:rPr sz="950" spc="10" dirty="0">
                <a:solidFill>
                  <a:srgbClr val="FFFFFF"/>
                </a:solidFill>
                <a:latin typeface="DIN 2014"/>
                <a:cs typeface="DIN 2014"/>
              </a:rPr>
              <a:t>euch</a:t>
            </a:r>
            <a:r>
              <a:rPr sz="950" spc="30" dirty="0">
                <a:solidFill>
                  <a:srgbClr val="FFFFFF"/>
                </a:solidFill>
                <a:latin typeface="DIN 2014"/>
                <a:cs typeface="DIN 2014"/>
              </a:rPr>
              <a:t> </a:t>
            </a:r>
            <a:r>
              <a:rPr sz="950" spc="10" dirty="0">
                <a:solidFill>
                  <a:srgbClr val="FFFFFF"/>
                </a:solidFill>
                <a:latin typeface="DIN 2014"/>
                <a:cs typeface="DIN 2014"/>
              </a:rPr>
              <a:t>den</a:t>
            </a:r>
            <a:r>
              <a:rPr sz="950" spc="30" dirty="0">
                <a:solidFill>
                  <a:srgbClr val="FFFFFF"/>
                </a:solidFill>
                <a:latin typeface="DIN 2014"/>
                <a:cs typeface="DIN 2014"/>
              </a:rPr>
              <a:t> </a:t>
            </a:r>
            <a:r>
              <a:rPr sz="950" spc="10" dirty="0">
                <a:solidFill>
                  <a:srgbClr val="FFFFFF"/>
                </a:solidFill>
                <a:latin typeface="DIN 2014"/>
                <a:cs typeface="DIN 2014"/>
              </a:rPr>
              <a:t>Lockdown-Herbst?</a:t>
            </a:r>
            <a:endParaRPr sz="950">
              <a:latin typeface="DIN 2014"/>
              <a:cs typeface="DIN 2014"/>
            </a:endParaRPr>
          </a:p>
          <a:p>
            <a:pPr>
              <a:lnSpc>
                <a:spcPct val="100000"/>
              </a:lnSpc>
              <a:spcBef>
                <a:spcPts val="25"/>
              </a:spcBef>
            </a:pPr>
            <a:endParaRPr sz="1000">
              <a:latin typeface="DIN 2014"/>
              <a:cs typeface="DIN 2014"/>
            </a:endParaRPr>
          </a:p>
          <a:p>
            <a:pPr marL="179705" marR="194310">
              <a:lnSpc>
                <a:spcPct val="113999"/>
              </a:lnSpc>
            </a:pPr>
            <a:r>
              <a:rPr sz="950" spc="5" dirty="0">
                <a:solidFill>
                  <a:srgbClr val="FFFFFF"/>
                </a:solidFill>
                <a:latin typeface="DIN 2014"/>
                <a:cs typeface="DIN 2014"/>
              </a:rPr>
              <a:t>Könnt</a:t>
            </a:r>
            <a:r>
              <a:rPr sz="950" spc="35" dirty="0">
                <a:solidFill>
                  <a:srgbClr val="FFFFFF"/>
                </a:solidFill>
                <a:latin typeface="DIN 2014"/>
                <a:cs typeface="DIN 2014"/>
              </a:rPr>
              <a:t> </a:t>
            </a:r>
            <a:r>
              <a:rPr sz="950" spc="10" dirty="0">
                <a:solidFill>
                  <a:srgbClr val="FFFFFF"/>
                </a:solidFill>
                <a:latin typeface="DIN 2014"/>
                <a:cs typeface="DIN 2014"/>
              </a:rPr>
              <a:t>ihr</a:t>
            </a:r>
            <a:r>
              <a:rPr sz="950" spc="40" dirty="0">
                <a:solidFill>
                  <a:srgbClr val="FFFFFF"/>
                </a:solidFill>
                <a:latin typeface="DIN 2014"/>
                <a:cs typeface="DIN 2014"/>
              </a:rPr>
              <a:t> </a:t>
            </a:r>
            <a:r>
              <a:rPr sz="950" spc="10" dirty="0">
                <a:solidFill>
                  <a:srgbClr val="FFFFFF"/>
                </a:solidFill>
                <a:latin typeface="DIN 2014"/>
                <a:cs typeface="DIN 2014"/>
              </a:rPr>
              <a:t>das</a:t>
            </a:r>
            <a:r>
              <a:rPr sz="950" spc="40" dirty="0">
                <a:solidFill>
                  <a:srgbClr val="FFFFFF"/>
                </a:solidFill>
                <a:latin typeface="DIN 2014"/>
                <a:cs typeface="DIN 2014"/>
              </a:rPr>
              <a:t> </a:t>
            </a:r>
            <a:r>
              <a:rPr sz="950" spc="10" dirty="0">
                <a:solidFill>
                  <a:srgbClr val="FFFFFF"/>
                </a:solidFill>
                <a:latin typeface="DIN 2014"/>
                <a:cs typeface="DIN 2014"/>
              </a:rPr>
              <a:t>nachvollziehen</a:t>
            </a:r>
            <a:r>
              <a:rPr sz="950" spc="40" dirty="0">
                <a:solidFill>
                  <a:srgbClr val="FFFFFF"/>
                </a:solidFill>
                <a:latin typeface="DIN 2014"/>
                <a:cs typeface="DIN 2014"/>
              </a:rPr>
              <a:t> </a:t>
            </a:r>
            <a:r>
              <a:rPr sz="950" spc="10" dirty="0">
                <a:solidFill>
                  <a:srgbClr val="FFFFFF"/>
                </a:solidFill>
                <a:latin typeface="DIN 2014"/>
                <a:cs typeface="DIN 2014"/>
              </a:rPr>
              <a:t>liebe</a:t>
            </a:r>
            <a:r>
              <a:rPr sz="950" spc="40" dirty="0">
                <a:solidFill>
                  <a:srgbClr val="FFFFFF"/>
                </a:solidFill>
                <a:latin typeface="DIN 2014"/>
                <a:cs typeface="DIN 2014"/>
              </a:rPr>
              <a:t> </a:t>
            </a:r>
            <a:r>
              <a:rPr sz="950" spc="10" dirty="0">
                <a:solidFill>
                  <a:srgbClr val="FFFFFF"/>
                </a:solidFill>
                <a:latin typeface="DIN 2014"/>
                <a:cs typeface="DIN 2014"/>
              </a:rPr>
              <a:t>Community?</a:t>
            </a:r>
            <a:r>
              <a:rPr sz="950" spc="35" dirty="0">
                <a:solidFill>
                  <a:srgbClr val="FFFFFF"/>
                </a:solidFill>
                <a:latin typeface="DIN 2014"/>
                <a:cs typeface="DIN 2014"/>
              </a:rPr>
              <a:t> </a:t>
            </a:r>
            <a:r>
              <a:rPr sz="950" spc="10" dirty="0">
                <a:solidFill>
                  <a:srgbClr val="FFFFFF"/>
                </a:solidFill>
                <a:latin typeface="DIN 2014"/>
                <a:cs typeface="DIN 2014"/>
              </a:rPr>
              <a:t>Würdet</a:t>
            </a:r>
            <a:r>
              <a:rPr sz="950" spc="40" dirty="0">
                <a:solidFill>
                  <a:srgbClr val="FFFFFF"/>
                </a:solidFill>
                <a:latin typeface="DIN 2014"/>
                <a:cs typeface="DIN 2014"/>
              </a:rPr>
              <a:t> </a:t>
            </a:r>
            <a:r>
              <a:rPr sz="950" spc="10" dirty="0">
                <a:solidFill>
                  <a:srgbClr val="FFFFFF"/>
                </a:solidFill>
                <a:latin typeface="DIN 2014"/>
                <a:cs typeface="DIN 2014"/>
              </a:rPr>
              <a:t>ihr</a:t>
            </a:r>
            <a:r>
              <a:rPr sz="950" spc="40" dirty="0">
                <a:solidFill>
                  <a:srgbClr val="FFFFFF"/>
                </a:solidFill>
                <a:latin typeface="DIN 2014"/>
                <a:cs typeface="DIN 2014"/>
              </a:rPr>
              <a:t> </a:t>
            </a:r>
            <a:r>
              <a:rPr sz="950" spc="10" dirty="0">
                <a:solidFill>
                  <a:srgbClr val="FFFFFF"/>
                </a:solidFill>
                <a:latin typeface="DIN 2014"/>
                <a:cs typeface="DIN 2014"/>
              </a:rPr>
              <a:t>auch</a:t>
            </a:r>
            <a:r>
              <a:rPr sz="950" spc="40" dirty="0">
                <a:solidFill>
                  <a:srgbClr val="FFFFFF"/>
                </a:solidFill>
                <a:latin typeface="DIN 2014"/>
                <a:cs typeface="DIN 2014"/>
              </a:rPr>
              <a:t> </a:t>
            </a:r>
            <a:r>
              <a:rPr sz="950" spc="15" dirty="0">
                <a:solidFill>
                  <a:srgbClr val="FFFFFF"/>
                </a:solidFill>
                <a:latin typeface="DIN 2014"/>
                <a:cs typeface="DIN 2014"/>
              </a:rPr>
              <a:t>die </a:t>
            </a:r>
            <a:r>
              <a:rPr sz="950" spc="-225" dirty="0">
                <a:solidFill>
                  <a:srgbClr val="FFFFFF"/>
                </a:solidFill>
                <a:latin typeface="DIN 2014"/>
                <a:cs typeface="DIN 2014"/>
              </a:rPr>
              <a:t> </a:t>
            </a:r>
            <a:r>
              <a:rPr sz="950" spc="10" dirty="0">
                <a:solidFill>
                  <a:srgbClr val="FFFFFF"/>
                </a:solidFill>
                <a:latin typeface="DIN 2014"/>
                <a:cs typeface="DIN 2014"/>
              </a:rPr>
              <a:t>Chance</a:t>
            </a:r>
            <a:r>
              <a:rPr sz="950" spc="30" dirty="0">
                <a:solidFill>
                  <a:srgbClr val="FFFFFF"/>
                </a:solidFill>
                <a:latin typeface="DIN 2014"/>
                <a:cs typeface="DIN 2014"/>
              </a:rPr>
              <a:t> </a:t>
            </a:r>
            <a:r>
              <a:rPr sz="950" spc="10" dirty="0">
                <a:solidFill>
                  <a:srgbClr val="FFFFFF"/>
                </a:solidFill>
                <a:latin typeface="DIN 2014"/>
                <a:cs typeface="DIN 2014"/>
              </a:rPr>
              <a:t>nutzen,</a:t>
            </a:r>
            <a:r>
              <a:rPr sz="950" spc="35" dirty="0">
                <a:solidFill>
                  <a:srgbClr val="FFFFFF"/>
                </a:solidFill>
                <a:latin typeface="DIN 2014"/>
                <a:cs typeface="DIN 2014"/>
              </a:rPr>
              <a:t> </a:t>
            </a:r>
            <a:r>
              <a:rPr sz="950" spc="5" dirty="0">
                <a:solidFill>
                  <a:srgbClr val="FFFFFF"/>
                </a:solidFill>
                <a:latin typeface="DIN 2014"/>
                <a:cs typeface="DIN 2014"/>
              </a:rPr>
              <a:t>im</a:t>
            </a:r>
            <a:r>
              <a:rPr sz="950" spc="35" dirty="0">
                <a:solidFill>
                  <a:srgbClr val="FFFFFF"/>
                </a:solidFill>
                <a:latin typeface="DIN 2014"/>
                <a:cs typeface="DIN 2014"/>
              </a:rPr>
              <a:t> </a:t>
            </a:r>
            <a:r>
              <a:rPr sz="950" spc="10" dirty="0">
                <a:solidFill>
                  <a:srgbClr val="FFFFFF"/>
                </a:solidFill>
                <a:latin typeface="DIN 2014"/>
                <a:cs typeface="DIN 2014"/>
              </a:rPr>
              <a:t>Ausland</a:t>
            </a:r>
            <a:r>
              <a:rPr sz="950" spc="35" dirty="0">
                <a:solidFill>
                  <a:srgbClr val="FFFFFF"/>
                </a:solidFill>
                <a:latin typeface="DIN 2014"/>
                <a:cs typeface="DIN 2014"/>
              </a:rPr>
              <a:t> </a:t>
            </a:r>
            <a:r>
              <a:rPr sz="950" spc="5" dirty="0">
                <a:solidFill>
                  <a:srgbClr val="FFFFFF"/>
                </a:solidFill>
                <a:latin typeface="DIN 2014"/>
                <a:cs typeface="DIN 2014"/>
              </a:rPr>
              <a:t>zu</a:t>
            </a:r>
            <a:r>
              <a:rPr sz="950" spc="35" dirty="0">
                <a:solidFill>
                  <a:srgbClr val="FFFFFF"/>
                </a:solidFill>
                <a:latin typeface="DIN 2014"/>
                <a:cs typeface="DIN 2014"/>
              </a:rPr>
              <a:t> </a:t>
            </a:r>
            <a:r>
              <a:rPr sz="950" spc="10" dirty="0">
                <a:solidFill>
                  <a:srgbClr val="FFFFFF"/>
                </a:solidFill>
                <a:latin typeface="DIN 2014"/>
                <a:cs typeface="DIN 2014"/>
              </a:rPr>
              <a:t>shoppen?</a:t>
            </a:r>
            <a:r>
              <a:rPr sz="950" spc="35" dirty="0">
                <a:solidFill>
                  <a:srgbClr val="FFFFFF"/>
                </a:solidFill>
                <a:latin typeface="DIN 2014"/>
                <a:cs typeface="DIN 2014"/>
              </a:rPr>
              <a:t> </a:t>
            </a:r>
            <a:r>
              <a:rPr sz="950" spc="10" dirty="0">
                <a:solidFill>
                  <a:srgbClr val="FFFFFF"/>
                </a:solidFill>
                <a:latin typeface="DIN 2014"/>
                <a:cs typeface="DIN 2014"/>
              </a:rPr>
              <a:t>Wir</a:t>
            </a:r>
            <a:r>
              <a:rPr sz="950" spc="35" dirty="0">
                <a:solidFill>
                  <a:srgbClr val="FFFFFF"/>
                </a:solidFill>
                <a:latin typeface="DIN 2014"/>
                <a:cs typeface="DIN 2014"/>
              </a:rPr>
              <a:t> </a:t>
            </a:r>
            <a:r>
              <a:rPr sz="950" spc="10" dirty="0">
                <a:solidFill>
                  <a:srgbClr val="FFFFFF"/>
                </a:solidFill>
                <a:latin typeface="DIN 2014"/>
                <a:cs typeface="DIN 2014"/>
              </a:rPr>
              <a:t>sind</a:t>
            </a:r>
            <a:r>
              <a:rPr sz="950" spc="35" dirty="0">
                <a:solidFill>
                  <a:srgbClr val="FFFFFF"/>
                </a:solidFill>
                <a:latin typeface="DIN 2014"/>
                <a:cs typeface="DIN 2014"/>
              </a:rPr>
              <a:t> </a:t>
            </a:r>
            <a:r>
              <a:rPr sz="950" spc="15" dirty="0">
                <a:solidFill>
                  <a:srgbClr val="FFFFFF"/>
                </a:solidFill>
                <a:latin typeface="DIN 2014"/>
                <a:cs typeface="DIN 2014"/>
              </a:rPr>
              <a:t>gespannt</a:t>
            </a:r>
            <a:endParaRPr sz="950">
              <a:latin typeface="DIN 2014"/>
              <a:cs typeface="DIN 2014"/>
            </a:endParaRPr>
          </a:p>
          <a:p>
            <a:pPr marL="179705">
              <a:lnSpc>
                <a:spcPct val="100000"/>
              </a:lnSpc>
              <a:spcBef>
                <a:spcPts val="160"/>
              </a:spcBef>
            </a:pPr>
            <a:r>
              <a:rPr sz="950" spc="10" dirty="0">
                <a:solidFill>
                  <a:srgbClr val="FFFFFF"/>
                </a:solidFill>
                <a:latin typeface="DIN 2014"/>
                <a:cs typeface="DIN 2014"/>
              </a:rPr>
              <a:t>auf</a:t>
            </a:r>
            <a:r>
              <a:rPr sz="950" spc="5" dirty="0">
                <a:solidFill>
                  <a:srgbClr val="FFFFFF"/>
                </a:solidFill>
                <a:latin typeface="DIN 2014"/>
                <a:cs typeface="DIN 2014"/>
              </a:rPr>
              <a:t> </a:t>
            </a:r>
            <a:r>
              <a:rPr sz="950" spc="10" dirty="0">
                <a:solidFill>
                  <a:srgbClr val="FFFFFF"/>
                </a:solidFill>
                <a:latin typeface="DIN 2014"/>
                <a:cs typeface="DIN 2014"/>
              </a:rPr>
              <a:t>eure</a:t>
            </a:r>
            <a:r>
              <a:rPr sz="950" dirty="0">
                <a:solidFill>
                  <a:srgbClr val="FFFFFF"/>
                </a:solidFill>
                <a:latin typeface="DIN 2014"/>
                <a:cs typeface="DIN 2014"/>
              </a:rPr>
              <a:t> </a:t>
            </a:r>
            <a:r>
              <a:rPr sz="950" spc="15" dirty="0">
                <a:solidFill>
                  <a:srgbClr val="FFFFFF"/>
                </a:solidFill>
                <a:latin typeface="DIN 2014"/>
                <a:cs typeface="DIN 2014"/>
              </a:rPr>
              <a:t>Einschätzung.</a:t>
            </a:r>
            <a:endParaRPr sz="950">
              <a:latin typeface="DIN 2014"/>
              <a:cs typeface="DIN 2014"/>
            </a:endParaRPr>
          </a:p>
        </p:txBody>
      </p:sp>
      <p:sp>
        <p:nvSpPr>
          <p:cNvPr id="5" name="object 5"/>
          <p:cNvSpPr txBox="1"/>
          <p:nvPr/>
        </p:nvSpPr>
        <p:spPr>
          <a:xfrm>
            <a:off x="4622406" y="2039404"/>
            <a:ext cx="3960495" cy="2610485"/>
          </a:xfrm>
          <a:prstGeom prst="rect">
            <a:avLst/>
          </a:prstGeom>
          <a:solidFill>
            <a:srgbClr val="007B84"/>
          </a:solidFill>
        </p:spPr>
        <p:txBody>
          <a:bodyPr vert="horz" wrap="square" lIns="0" tIns="1270" rIns="0" bIns="0" rtlCol="0">
            <a:spAutoFit/>
          </a:bodyPr>
          <a:lstStyle/>
          <a:p>
            <a:pPr>
              <a:lnSpc>
                <a:spcPct val="100000"/>
              </a:lnSpc>
              <a:spcBef>
                <a:spcPts val="10"/>
              </a:spcBef>
            </a:pPr>
            <a:endParaRPr sz="900">
              <a:latin typeface="Times New Roman"/>
              <a:cs typeface="Times New Roman"/>
            </a:endParaRPr>
          </a:p>
          <a:p>
            <a:pPr marL="179705" marR="328295" algn="just">
              <a:lnSpc>
                <a:spcPct val="113999"/>
              </a:lnSpc>
            </a:pPr>
            <a:r>
              <a:rPr sz="950" spc="10" dirty="0">
                <a:solidFill>
                  <a:srgbClr val="FFFFFF"/>
                </a:solidFill>
                <a:latin typeface="DIN 2014"/>
                <a:cs typeface="DIN 2014"/>
              </a:rPr>
              <a:t>Wir </a:t>
            </a:r>
            <a:r>
              <a:rPr sz="950" spc="5" dirty="0">
                <a:solidFill>
                  <a:srgbClr val="FFFFFF"/>
                </a:solidFill>
                <a:latin typeface="DIN 2014"/>
                <a:cs typeface="DIN 2014"/>
              </a:rPr>
              <a:t>können </a:t>
            </a:r>
            <a:r>
              <a:rPr sz="950" spc="10" dirty="0">
                <a:solidFill>
                  <a:srgbClr val="FFFFFF"/>
                </a:solidFill>
                <a:latin typeface="DIN 2014"/>
                <a:cs typeface="DIN 2014"/>
              </a:rPr>
              <a:t>verstehen, wenn dir das Angst macht. Die Unis </a:t>
            </a:r>
            <a:r>
              <a:rPr sz="950" spc="15" dirty="0">
                <a:solidFill>
                  <a:srgbClr val="FFFFFF"/>
                </a:solidFill>
                <a:latin typeface="DIN 2014"/>
                <a:cs typeface="DIN 2014"/>
              </a:rPr>
              <a:t>haben </a:t>
            </a:r>
            <a:r>
              <a:rPr sz="950" spc="20" dirty="0">
                <a:solidFill>
                  <a:srgbClr val="FFFFFF"/>
                </a:solidFill>
                <a:latin typeface="DIN 2014"/>
                <a:cs typeface="DIN 2014"/>
              </a:rPr>
              <a:t> </a:t>
            </a:r>
            <a:r>
              <a:rPr sz="950" spc="10" dirty="0">
                <a:solidFill>
                  <a:srgbClr val="FFFFFF"/>
                </a:solidFill>
                <a:latin typeface="DIN 2014"/>
                <a:cs typeface="DIN 2014"/>
              </a:rPr>
              <a:t>sich</a:t>
            </a:r>
            <a:r>
              <a:rPr sz="950" spc="30" dirty="0">
                <a:solidFill>
                  <a:srgbClr val="FFFFFF"/>
                </a:solidFill>
                <a:latin typeface="DIN 2014"/>
                <a:cs typeface="DIN 2014"/>
              </a:rPr>
              <a:t> </a:t>
            </a:r>
            <a:r>
              <a:rPr sz="950" spc="10" dirty="0">
                <a:solidFill>
                  <a:srgbClr val="FFFFFF"/>
                </a:solidFill>
                <a:latin typeface="DIN 2014"/>
                <a:cs typeface="DIN 2014"/>
              </a:rPr>
              <a:t>aber</a:t>
            </a:r>
            <a:r>
              <a:rPr sz="950" spc="35" dirty="0">
                <a:solidFill>
                  <a:srgbClr val="FFFFFF"/>
                </a:solidFill>
                <a:latin typeface="DIN 2014"/>
                <a:cs typeface="DIN 2014"/>
              </a:rPr>
              <a:t> </a:t>
            </a:r>
            <a:r>
              <a:rPr sz="950" spc="10" dirty="0">
                <a:solidFill>
                  <a:srgbClr val="FFFFFF"/>
                </a:solidFill>
                <a:latin typeface="DIN 2014"/>
                <a:cs typeface="DIN 2014"/>
              </a:rPr>
              <a:t>ein</a:t>
            </a:r>
            <a:r>
              <a:rPr sz="950" spc="35" dirty="0">
                <a:solidFill>
                  <a:srgbClr val="FFFFFF"/>
                </a:solidFill>
                <a:latin typeface="DIN 2014"/>
                <a:cs typeface="DIN 2014"/>
              </a:rPr>
              <a:t> </a:t>
            </a:r>
            <a:r>
              <a:rPr sz="950" spc="10" dirty="0">
                <a:solidFill>
                  <a:srgbClr val="FFFFFF"/>
                </a:solidFill>
                <a:latin typeface="DIN 2014"/>
                <a:cs typeface="DIN 2014"/>
              </a:rPr>
              <a:t>Hygienekonzept</a:t>
            </a:r>
            <a:r>
              <a:rPr sz="950" spc="30" dirty="0">
                <a:solidFill>
                  <a:srgbClr val="FFFFFF"/>
                </a:solidFill>
                <a:latin typeface="DIN 2014"/>
                <a:cs typeface="DIN 2014"/>
              </a:rPr>
              <a:t> </a:t>
            </a:r>
            <a:r>
              <a:rPr sz="950" spc="15" dirty="0">
                <a:solidFill>
                  <a:srgbClr val="FFFFFF"/>
                </a:solidFill>
                <a:latin typeface="DIN 2014"/>
                <a:cs typeface="DIN 2014"/>
              </a:rPr>
              <a:t>ausgedacht!</a:t>
            </a:r>
            <a:endParaRPr sz="950">
              <a:latin typeface="DIN 2014"/>
              <a:cs typeface="DIN 2014"/>
            </a:endParaRPr>
          </a:p>
          <a:p>
            <a:pPr>
              <a:lnSpc>
                <a:spcPct val="100000"/>
              </a:lnSpc>
              <a:spcBef>
                <a:spcPts val="25"/>
              </a:spcBef>
            </a:pPr>
            <a:endParaRPr sz="1000">
              <a:latin typeface="DIN 2014"/>
              <a:cs typeface="DIN 2014"/>
            </a:endParaRPr>
          </a:p>
          <a:p>
            <a:pPr marL="179705" marR="304165" algn="just">
              <a:lnSpc>
                <a:spcPct val="113999"/>
              </a:lnSpc>
            </a:pPr>
            <a:r>
              <a:rPr sz="950" spc="5" dirty="0">
                <a:solidFill>
                  <a:srgbClr val="FFFFFF"/>
                </a:solidFill>
                <a:latin typeface="DIN 2014"/>
                <a:cs typeface="DIN 2014"/>
              </a:rPr>
              <a:t>Danke, </a:t>
            </a:r>
            <a:r>
              <a:rPr sz="950" spc="10" dirty="0">
                <a:solidFill>
                  <a:srgbClr val="FFFFFF"/>
                </a:solidFill>
                <a:latin typeface="DIN 2014"/>
                <a:cs typeface="DIN 2014"/>
              </a:rPr>
              <a:t>dass Sie Ihre persönlichen Erfahrungen hier teilen </a:t>
            </a:r>
            <a:r>
              <a:rPr sz="950" dirty="0">
                <a:solidFill>
                  <a:srgbClr val="FFFFFF"/>
                </a:solidFill>
                <a:latin typeface="DIN 2014"/>
                <a:cs typeface="DIN 2014"/>
              </a:rPr>
              <a:t>– </a:t>
            </a:r>
            <a:r>
              <a:rPr sz="950" spc="15" dirty="0">
                <a:solidFill>
                  <a:srgbClr val="FFFFFF"/>
                </a:solidFill>
                <a:latin typeface="DIN 2014"/>
                <a:cs typeface="DIN 2014"/>
              </a:rPr>
              <a:t>auch </a:t>
            </a:r>
            <a:r>
              <a:rPr sz="950" spc="20" dirty="0">
                <a:solidFill>
                  <a:srgbClr val="FFFFFF"/>
                </a:solidFill>
                <a:latin typeface="DIN 2014"/>
                <a:cs typeface="DIN 2014"/>
              </a:rPr>
              <a:t> </a:t>
            </a:r>
            <a:r>
              <a:rPr sz="950" spc="10" dirty="0">
                <a:solidFill>
                  <a:srgbClr val="FFFFFF"/>
                </a:solidFill>
                <a:latin typeface="DIN 2014"/>
                <a:cs typeface="DIN 2014"/>
              </a:rPr>
              <a:t>wenn </a:t>
            </a:r>
            <a:r>
              <a:rPr sz="950" spc="5" dirty="0">
                <a:solidFill>
                  <a:srgbClr val="FFFFFF"/>
                </a:solidFill>
                <a:latin typeface="DIN 2014"/>
                <a:cs typeface="DIN 2014"/>
              </a:rPr>
              <a:t>es </a:t>
            </a:r>
            <a:r>
              <a:rPr sz="950" spc="10" dirty="0">
                <a:solidFill>
                  <a:srgbClr val="FFFFFF"/>
                </a:solidFill>
                <a:latin typeface="DIN 2014"/>
                <a:cs typeface="DIN 2014"/>
              </a:rPr>
              <a:t>natürlich </a:t>
            </a:r>
            <a:r>
              <a:rPr sz="950" spc="5" dirty="0">
                <a:solidFill>
                  <a:srgbClr val="FFFFFF"/>
                </a:solidFill>
                <a:latin typeface="DIN 2014"/>
                <a:cs typeface="DIN 2014"/>
              </a:rPr>
              <a:t>keine </a:t>
            </a:r>
            <a:r>
              <a:rPr sz="950" spc="10" dirty="0">
                <a:solidFill>
                  <a:srgbClr val="FFFFFF"/>
                </a:solidFill>
                <a:latin typeface="DIN 2014"/>
                <a:cs typeface="DIN 2014"/>
              </a:rPr>
              <a:t>guten waren. Haben Sie denn das </a:t>
            </a:r>
            <a:r>
              <a:rPr sz="950" spc="15" dirty="0">
                <a:solidFill>
                  <a:srgbClr val="FFFFFF"/>
                </a:solidFill>
                <a:latin typeface="DIN 2014"/>
                <a:cs typeface="DIN 2014"/>
              </a:rPr>
              <a:t>Gefühl, </a:t>
            </a:r>
            <a:r>
              <a:rPr sz="950" spc="20" dirty="0">
                <a:solidFill>
                  <a:srgbClr val="FFFFFF"/>
                </a:solidFill>
                <a:latin typeface="DIN 2014"/>
                <a:cs typeface="DIN 2014"/>
              </a:rPr>
              <a:t> </a:t>
            </a:r>
            <a:r>
              <a:rPr sz="950" spc="10" dirty="0">
                <a:solidFill>
                  <a:srgbClr val="FFFFFF"/>
                </a:solidFill>
                <a:latin typeface="DIN 2014"/>
                <a:cs typeface="DIN 2014"/>
              </a:rPr>
              <a:t>dass</a:t>
            </a:r>
            <a:r>
              <a:rPr sz="950" spc="35" dirty="0">
                <a:solidFill>
                  <a:srgbClr val="FFFFFF"/>
                </a:solidFill>
                <a:latin typeface="DIN 2014"/>
                <a:cs typeface="DIN 2014"/>
              </a:rPr>
              <a:t> </a:t>
            </a:r>
            <a:r>
              <a:rPr sz="950" spc="10" dirty="0">
                <a:solidFill>
                  <a:srgbClr val="FFFFFF"/>
                </a:solidFill>
                <a:latin typeface="DIN 2014"/>
                <a:cs typeface="DIN 2014"/>
              </a:rPr>
              <a:t>das</a:t>
            </a:r>
            <a:r>
              <a:rPr sz="950" spc="40" dirty="0">
                <a:solidFill>
                  <a:srgbClr val="FFFFFF"/>
                </a:solidFill>
                <a:latin typeface="DIN 2014"/>
                <a:cs typeface="DIN 2014"/>
              </a:rPr>
              <a:t> </a:t>
            </a:r>
            <a:r>
              <a:rPr sz="950" spc="10" dirty="0">
                <a:solidFill>
                  <a:srgbClr val="FFFFFF"/>
                </a:solidFill>
                <a:latin typeface="DIN 2014"/>
                <a:cs typeface="DIN 2014"/>
              </a:rPr>
              <a:t>Rassismus-Problem</a:t>
            </a:r>
            <a:r>
              <a:rPr sz="950" spc="40" dirty="0">
                <a:solidFill>
                  <a:srgbClr val="FFFFFF"/>
                </a:solidFill>
                <a:latin typeface="DIN 2014"/>
                <a:cs typeface="DIN 2014"/>
              </a:rPr>
              <a:t> </a:t>
            </a:r>
            <a:r>
              <a:rPr sz="950" spc="10" dirty="0">
                <a:solidFill>
                  <a:srgbClr val="FFFFFF"/>
                </a:solidFill>
                <a:latin typeface="DIN 2014"/>
                <a:cs typeface="DIN 2014"/>
              </a:rPr>
              <a:t>seit</a:t>
            </a:r>
            <a:r>
              <a:rPr sz="950" spc="40" dirty="0">
                <a:solidFill>
                  <a:srgbClr val="FFFFFF"/>
                </a:solidFill>
                <a:latin typeface="DIN 2014"/>
                <a:cs typeface="DIN 2014"/>
              </a:rPr>
              <a:t> </a:t>
            </a:r>
            <a:r>
              <a:rPr sz="950" spc="10" dirty="0">
                <a:solidFill>
                  <a:srgbClr val="FFFFFF"/>
                </a:solidFill>
                <a:latin typeface="DIN 2014"/>
                <a:cs typeface="DIN 2014"/>
              </a:rPr>
              <a:t>damals</a:t>
            </a:r>
            <a:r>
              <a:rPr sz="950" spc="40" dirty="0">
                <a:solidFill>
                  <a:srgbClr val="FFFFFF"/>
                </a:solidFill>
                <a:latin typeface="DIN 2014"/>
                <a:cs typeface="DIN 2014"/>
              </a:rPr>
              <a:t> </a:t>
            </a:r>
            <a:r>
              <a:rPr sz="950" spc="10" dirty="0">
                <a:solidFill>
                  <a:srgbClr val="FFFFFF"/>
                </a:solidFill>
                <a:latin typeface="DIN 2014"/>
                <a:cs typeface="DIN 2014"/>
              </a:rPr>
              <a:t>noch</a:t>
            </a:r>
            <a:r>
              <a:rPr sz="950" spc="40" dirty="0">
                <a:solidFill>
                  <a:srgbClr val="FFFFFF"/>
                </a:solidFill>
                <a:latin typeface="DIN 2014"/>
                <a:cs typeface="DIN 2014"/>
              </a:rPr>
              <a:t> </a:t>
            </a:r>
            <a:r>
              <a:rPr sz="950" spc="10" dirty="0">
                <a:solidFill>
                  <a:srgbClr val="FFFFFF"/>
                </a:solidFill>
                <a:latin typeface="DIN 2014"/>
                <a:cs typeface="DIN 2014"/>
              </a:rPr>
              <a:t>zugenommen</a:t>
            </a:r>
            <a:r>
              <a:rPr sz="950" spc="40" dirty="0">
                <a:solidFill>
                  <a:srgbClr val="FFFFFF"/>
                </a:solidFill>
                <a:latin typeface="DIN 2014"/>
                <a:cs typeface="DIN 2014"/>
              </a:rPr>
              <a:t> </a:t>
            </a:r>
            <a:r>
              <a:rPr sz="950" spc="15" dirty="0">
                <a:solidFill>
                  <a:srgbClr val="FFFFFF"/>
                </a:solidFill>
                <a:latin typeface="DIN 2014"/>
                <a:cs typeface="DIN 2014"/>
              </a:rPr>
              <a:t>hat?</a:t>
            </a:r>
            <a:endParaRPr sz="950">
              <a:latin typeface="DIN 2014"/>
              <a:cs typeface="DIN 2014"/>
            </a:endParaRPr>
          </a:p>
          <a:p>
            <a:pPr>
              <a:lnSpc>
                <a:spcPct val="100000"/>
              </a:lnSpc>
              <a:spcBef>
                <a:spcPts val="25"/>
              </a:spcBef>
            </a:pPr>
            <a:endParaRPr sz="1000">
              <a:latin typeface="DIN 2014"/>
              <a:cs typeface="DIN 2014"/>
            </a:endParaRPr>
          </a:p>
          <a:p>
            <a:pPr marL="179705" marR="208915">
              <a:lnSpc>
                <a:spcPct val="113999"/>
              </a:lnSpc>
            </a:pPr>
            <a:r>
              <a:rPr sz="950" spc="5" dirty="0">
                <a:solidFill>
                  <a:srgbClr val="FFFFFF"/>
                </a:solidFill>
                <a:latin typeface="DIN 2014"/>
                <a:cs typeface="DIN 2014"/>
              </a:rPr>
              <a:t>Es</a:t>
            </a:r>
            <a:r>
              <a:rPr sz="950" spc="35" dirty="0">
                <a:solidFill>
                  <a:srgbClr val="FFFFFF"/>
                </a:solidFill>
                <a:latin typeface="DIN 2014"/>
                <a:cs typeface="DIN 2014"/>
              </a:rPr>
              <a:t> </a:t>
            </a:r>
            <a:r>
              <a:rPr sz="950" spc="10" dirty="0">
                <a:solidFill>
                  <a:srgbClr val="FFFFFF"/>
                </a:solidFill>
                <a:latin typeface="DIN 2014"/>
                <a:cs typeface="DIN 2014"/>
              </a:rPr>
              <a:t>freut</a:t>
            </a:r>
            <a:r>
              <a:rPr sz="950" spc="35" dirty="0">
                <a:solidFill>
                  <a:srgbClr val="FFFFFF"/>
                </a:solidFill>
                <a:latin typeface="DIN 2014"/>
                <a:cs typeface="DIN 2014"/>
              </a:rPr>
              <a:t> </a:t>
            </a:r>
            <a:r>
              <a:rPr sz="950" spc="10" dirty="0">
                <a:solidFill>
                  <a:srgbClr val="FFFFFF"/>
                </a:solidFill>
                <a:latin typeface="DIN 2014"/>
                <a:cs typeface="DIN 2014"/>
              </a:rPr>
              <a:t>uns,</a:t>
            </a:r>
            <a:r>
              <a:rPr sz="950" spc="40" dirty="0">
                <a:solidFill>
                  <a:srgbClr val="FFFFFF"/>
                </a:solidFill>
                <a:latin typeface="DIN 2014"/>
                <a:cs typeface="DIN 2014"/>
              </a:rPr>
              <a:t> </a:t>
            </a:r>
            <a:r>
              <a:rPr sz="950" spc="10" dirty="0">
                <a:solidFill>
                  <a:srgbClr val="FFFFFF"/>
                </a:solidFill>
                <a:latin typeface="DIN 2014"/>
                <a:cs typeface="DIN 2014"/>
              </a:rPr>
              <a:t>dass</a:t>
            </a:r>
            <a:r>
              <a:rPr sz="950" spc="35" dirty="0">
                <a:solidFill>
                  <a:srgbClr val="FFFFFF"/>
                </a:solidFill>
                <a:latin typeface="DIN 2014"/>
                <a:cs typeface="DIN 2014"/>
              </a:rPr>
              <a:t> </a:t>
            </a:r>
            <a:r>
              <a:rPr sz="950" spc="10" dirty="0">
                <a:solidFill>
                  <a:srgbClr val="FFFFFF"/>
                </a:solidFill>
                <a:latin typeface="DIN 2014"/>
                <a:cs typeface="DIN 2014"/>
              </a:rPr>
              <a:t>Sie</a:t>
            </a:r>
            <a:r>
              <a:rPr sz="950" spc="35" dirty="0">
                <a:solidFill>
                  <a:srgbClr val="FFFFFF"/>
                </a:solidFill>
                <a:latin typeface="DIN 2014"/>
                <a:cs typeface="DIN 2014"/>
              </a:rPr>
              <a:t> </a:t>
            </a:r>
            <a:r>
              <a:rPr sz="950" spc="10" dirty="0">
                <a:solidFill>
                  <a:srgbClr val="FFFFFF"/>
                </a:solidFill>
                <a:latin typeface="DIN 2014"/>
                <a:cs typeface="DIN 2014"/>
              </a:rPr>
              <a:t>die</a:t>
            </a:r>
            <a:r>
              <a:rPr sz="950" spc="40" dirty="0">
                <a:solidFill>
                  <a:srgbClr val="FFFFFF"/>
                </a:solidFill>
                <a:latin typeface="DIN 2014"/>
                <a:cs typeface="DIN 2014"/>
              </a:rPr>
              <a:t> </a:t>
            </a:r>
            <a:r>
              <a:rPr sz="950" spc="10" dirty="0">
                <a:solidFill>
                  <a:srgbClr val="FFFFFF"/>
                </a:solidFill>
                <a:latin typeface="DIN 2014"/>
                <a:cs typeface="DIN 2014"/>
              </a:rPr>
              <a:t>Sendung</a:t>
            </a:r>
            <a:r>
              <a:rPr sz="950" spc="35" dirty="0">
                <a:solidFill>
                  <a:srgbClr val="FFFFFF"/>
                </a:solidFill>
                <a:latin typeface="DIN 2014"/>
                <a:cs typeface="DIN 2014"/>
              </a:rPr>
              <a:t> </a:t>
            </a:r>
            <a:r>
              <a:rPr sz="950" spc="10" dirty="0">
                <a:solidFill>
                  <a:srgbClr val="FFFFFF"/>
                </a:solidFill>
                <a:latin typeface="DIN 2014"/>
                <a:cs typeface="DIN 2014"/>
              </a:rPr>
              <a:t>gestern</a:t>
            </a:r>
            <a:r>
              <a:rPr sz="950" spc="35" dirty="0">
                <a:solidFill>
                  <a:srgbClr val="FFFFFF"/>
                </a:solidFill>
                <a:latin typeface="DIN 2014"/>
                <a:cs typeface="DIN 2014"/>
              </a:rPr>
              <a:t> </a:t>
            </a:r>
            <a:r>
              <a:rPr sz="950" spc="10" dirty="0">
                <a:solidFill>
                  <a:srgbClr val="FFFFFF"/>
                </a:solidFill>
                <a:latin typeface="DIN 2014"/>
                <a:cs typeface="DIN 2014"/>
              </a:rPr>
              <a:t>gerne</a:t>
            </a:r>
            <a:r>
              <a:rPr sz="950" spc="40" dirty="0">
                <a:solidFill>
                  <a:srgbClr val="FFFFFF"/>
                </a:solidFill>
                <a:latin typeface="DIN 2014"/>
                <a:cs typeface="DIN 2014"/>
              </a:rPr>
              <a:t> </a:t>
            </a:r>
            <a:r>
              <a:rPr sz="950" spc="10" dirty="0">
                <a:solidFill>
                  <a:srgbClr val="FFFFFF"/>
                </a:solidFill>
                <a:latin typeface="DIN 2014"/>
                <a:cs typeface="DIN 2014"/>
              </a:rPr>
              <a:t>verfolgt</a:t>
            </a:r>
            <a:r>
              <a:rPr sz="950" spc="35" dirty="0">
                <a:solidFill>
                  <a:srgbClr val="FFFFFF"/>
                </a:solidFill>
                <a:latin typeface="DIN 2014"/>
                <a:cs typeface="DIN 2014"/>
              </a:rPr>
              <a:t> </a:t>
            </a:r>
            <a:r>
              <a:rPr sz="950" spc="10" dirty="0">
                <a:solidFill>
                  <a:srgbClr val="FFFFFF"/>
                </a:solidFill>
                <a:latin typeface="DIN 2014"/>
                <a:cs typeface="DIN 2014"/>
              </a:rPr>
              <a:t>haben.</a:t>
            </a:r>
            <a:r>
              <a:rPr sz="950" spc="35" dirty="0">
                <a:solidFill>
                  <a:srgbClr val="FFFFFF"/>
                </a:solidFill>
                <a:latin typeface="DIN 2014"/>
                <a:cs typeface="DIN 2014"/>
              </a:rPr>
              <a:t> </a:t>
            </a:r>
            <a:r>
              <a:rPr sz="950" spc="5" dirty="0">
                <a:solidFill>
                  <a:srgbClr val="FFFFFF"/>
                </a:solidFill>
                <a:latin typeface="DIN 2014"/>
                <a:cs typeface="DIN 2014"/>
              </a:rPr>
              <a:t>:-) </a:t>
            </a:r>
            <a:r>
              <a:rPr sz="950" spc="-220" dirty="0">
                <a:solidFill>
                  <a:srgbClr val="FFFFFF"/>
                </a:solidFill>
                <a:latin typeface="DIN 2014"/>
                <a:cs typeface="DIN 2014"/>
              </a:rPr>
              <a:t> </a:t>
            </a:r>
            <a:r>
              <a:rPr sz="950" spc="10" dirty="0">
                <a:solidFill>
                  <a:srgbClr val="FFFFFF"/>
                </a:solidFill>
                <a:latin typeface="DIN 2014"/>
                <a:cs typeface="DIN 2014"/>
              </a:rPr>
              <a:t>Und</a:t>
            </a:r>
            <a:r>
              <a:rPr sz="950" spc="30" dirty="0">
                <a:solidFill>
                  <a:srgbClr val="FFFFFF"/>
                </a:solidFill>
                <a:latin typeface="DIN 2014"/>
                <a:cs typeface="DIN 2014"/>
              </a:rPr>
              <a:t> </a:t>
            </a:r>
            <a:r>
              <a:rPr sz="950" spc="10" dirty="0">
                <a:solidFill>
                  <a:srgbClr val="FFFFFF"/>
                </a:solidFill>
                <a:latin typeface="DIN 2014"/>
                <a:cs typeface="DIN 2014"/>
              </a:rPr>
              <a:t>ja,</a:t>
            </a:r>
            <a:r>
              <a:rPr sz="950" spc="35" dirty="0">
                <a:solidFill>
                  <a:srgbClr val="FFFFFF"/>
                </a:solidFill>
                <a:latin typeface="DIN 2014"/>
                <a:cs typeface="DIN 2014"/>
              </a:rPr>
              <a:t> </a:t>
            </a:r>
            <a:r>
              <a:rPr sz="950" spc="5" dirty="0">
                <a:solidFill>
                  <a:srgbClr val="FFFFFF"/>
                </a:solidFill>
                <a:latin typeface="DIN 2014"/>
                <a:cs typeface="DIN 2014"/>
              </a:rPr>
              <a:t>es</a:t>
            </a:r>
            <a:r>
              <a:rPr sz="950" spc="35" dirty="0">
                <a:solidFill>
                  <a:srgbClr val="FFFFFF"/>
                </a:solidFill>
                <a:latin typeface="DIN 2014"/>
                <a:cs typeface="DIN 2014"/>
              </a:rPr>
              <a:t> </a:t>
            </a:r>
            <a:r>
              <a:rPr sz="950" spc="10" dirty="0">
                <a:solidFill>
                  <a:srgbClr val="FFFFFF"/>
                </a:solidFill>
                <a:latin typeface="DIN 2014"/>
                <a:cs typeface="DIN 2014"/>
              </a:rPr>
              <a:t>wird</a:t>
            </a:r>
            <a:r>
              <a:rPr sz="950" spc="30" dirty="0">
                <a:solidFill>
                  <a:srgbClr val="FFFFFF"/>
                </a:solidFill>
                <a:latin typeface="DIN 2014"/>
                <a:cs typeface="DIN 2014"/>
              </a:rPr>
              <a:t> </a:t>
            </a:r>
            <a:r>
              <a:rPr sz="950" spc="15" dirty="0">
                <a:solidFill>
                  <a:srgbClr val="FFFFFF"/>
                </a:solidFill>
                <a:latin typeface="DIN 2014"/>
                <a:cs typeface="DIN 2014"/>
              </a:rPr>
              <a:t>spannend!</a:t>
            </a:r>
            <a:endParaRPr sz="950">
              <a:latin typeface="DIN 2014"/>
              <a:cs typeface="DIN 2014"/>
            </a:endParaRPr>
          </a:p>
        </p:txBody>
      </p:sp>
      <p:sp>
        <p:nvSpPr>
          <p:cNvPr id="6" name="object 6"/>
          <p:cNvSpPr txBox="1"/>
          <p:nvPr/>
        </p:nvSpPr>
        <p:spPr>
          <a:xfrm>
            <a:off x="491299" y="1669144"/>
            <a:ext cx="1592580" cy="269240"/>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rgbClr val="00AE9D"/>
                </a:solidFill>
                <a:latin typeface="DIN OT Cond"/>
                <a:cs typeface="DIN OT Cond"/>
              </a:rPr>
              <a:t>Eröffnungskommentare</a:t>
            </a:r>
            <a:endParaRPr sz="1600">
              <a:latin typeface="DIN OT Cond"/>
              <a:cs typeface="DIN OT Cond"/>
            </a:endParaRPr>
          </a:p>
        </p:txBody>
      </p:sp>
      <p:sp>
        <p:nvSpPr>
          <p:cNvPr id="7" name="object 7"/>
          <p:cNvSpPr txBox="1"/>
          <p:nvPr/>
        </p:nvSpPr>
        <p:spPr>
          <a:xfrm>
            <a:off x="4609700" y="1669144"/>
            <a:ext cx="1403985"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00AE9D"/>
                </a:solidFill>
                <a:latin typeface="DIN OT Cond"/>
                <a:cs typeface="DIN OT Cond"/>
              </a:rPr>
              <a:t>Antwortkommentare</a:t>
            </a:r>
            <a:endParaRPr sz="1600">
              <a:latin typeface="DIN OT Cond"/>
              <a:cs typeface="DIN OT Cond"/>
            </a:endParaRPr>
          </a:p>
        </p:txBody>
      </p:sp>
      <p:sp>
        <p:nvSpPr>
          <p:cNvPr id="9" name="Rechteck 8"/>
          <p:cNvSpPr/>
          <p:nvPr/>
        </p:nvSpPr>
        <p:spPr>
          <a:xfrm>
            <a:off x="7620000" y="136525"/>
            <a:ext cx="1422497"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11" name="Foliennummernplatzhalter 10"/>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25</a:t>
            </a:fld>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object 11"/>
          <p:cNvGrpSpPr/>
          <p:nvPr/>
        </p:nvGrpSpPr>
        <p:grpSpPr>
          <a:xfrm>
            <a:off x="6469795" y="1361686"/>
            <a:ext cx="2378710" cy="1909445"/>
            <a:chOff x="6469795" y="1361686"/>
            <a:chExt cx="2378710" cy="1909445"/>
          </a:xfrm>
        </p:grpSpPr>
        <p:sp>
          <p:nvSpPr>
            <p:cNvPr id="12" name="object 12"/>
            <p:cNvSpPr/>
            <p:nvPr/>
          </p:nvSpPr>
          <p:spPr>
            <a:xfrm>
              <a:off x="6469795" y="1361695"/>
              <a:ext cx="315595" cy="315595"/>
            </a:xfrm>
            <a:custGeom>
              <a:avLst/>
              <a:gdLst/>
              <a:ahLst/>
              <a:cxnLst/>
              <a:rect l="l" t="t" r="r" b="b"/>
              <a:pathLst>
                <a:path w="315595"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13" name="object 13"/>
            <p:cNvPicPr/>
            <p:nvPr/>
          </p:nvPicPr>
          <p:blipFill>
            <a:blip r:embed="rId3" cstate="print"/>
            <a:stretch>
              <a:fillRect/>
            </a:stretch>
          </p:blipFill>
          <p:spPr>
            <a:xfrm>
              <a:off x="6545647" y="1428508"/>
              <a:ext cx="163309" cy="181381"/>
            </a:xfrm>
            <a:prstGeom prst="rect">
              <a:avLst/>
            </a:prstGeom>
          </p:spPr>
        </p:pic>
        <p:sp>
          <p:nvSpPr>
            <p:cNvPr id="14" name="object 14"/>
            <p:cNvSpPr/>
            <p:nvPr/>
          </p:nvSpPr>
          <p:spPr>
            <a:xfrm>
              <a:off x="6828003" y="1361693"/>
              <a:ext cx="2020570" cy="1903095"/>
            </a:xfrm>
            <a:custGeom>
              <a:avLst/>
              <a:gdLst/>
              <a:ahLst/>
              <a:cxnLst/>
              <a:rect l="l" t="t" r="r" b="b"/>
              <a:pathLst>
                <a:path w="2020570" h="1903095">
                  <a:moveTo>
                    <a:pt x="2020201" y="180009"/>
                  </a:moveTo>
                  <a:lnTo>
                    <a:pt x="2013762" y="132156"/>
                  </a:lnTo>
                  <a:lnTo>
                    <a:pt x="1995614" y="89154"/>
                  </a:lnTo>
                  <a:lnTo>
                    <a:pt x="1967471" y="52717"/>
                  </a:lnTo>
                  <a:lnTo>
                    <a:pt x="1931047" y="24574"/>
                  </a:lnTo>
                  <a:lnTo>
                    <a:pt x="1888045" y="6426"/>
                  </a:lnTo>
                  <a:lnTo>
                    <a:pt x="1840204" y="0"/>
                  </a:lnTo>
                  <a:lnTo>
                    <a:pt x="179997" y="0"/>
                  </a:lnTo>
                  <a:lnTo>
                    <a:pt x="132143" y="6426"/>
                  </a:lnTo>
                  <a:lnTo>
                    <a:pt x="89141" y="24574"/>
                  </a:lnTo>
                  <a:lnTo>
                    <a:pt x="52717" y="52717"/>
                  </a:lnTo>
                  <a:lnTo>
                    <a:pt x="24561" y="89154"/>
                  </a:lnTo>
                  <a:lnTo>
                    <a:pt x="6426" y="132156"/>
                  </a:lnTo>
                  <a:lnTo>
                    <a:pt x="0" y="180009"/>
                  </a:lnTo>
                  <a:lnTo>
                    <a:pt x="0" y="1616849"/>
                  </a:lnTo>
                  <a:lnTo>
                    <a:pt x="6426" y="1664703"/>
                  </a:lnTo>
                  <a:lnTo>
                    <a:pt x="24561" y="1707692"/>
                  </a:lnTo>
                  <a:lnTo>
                    <a:pt x="52717" y="1744129"/>
                  </a:lnTo>
                  <a:lnTo>
                    <a:pt x="89141" y="1772272"/>
                  </a:lnTo>
                  <a:lnTo>
                    <a:pt x="132143" y="1790420"/>
                  </a:lnTo>
                  <a:lnTo>
                    <a:pt x="179997" y="1796846"/>
                  </a:lnTo>
                  <a:lnTo>
                    <a:pt x="1416608" y="1796846"/>
                  </a:lnTo>
                  <a:lnTo>
                    <a:pt x="1416329" y="1798269"/>
                  </a:lnTo>
                  <a:lnTo>
                    <a:pt x="1424533" y="1838896"/>
                  </a:lnTo>
                  <a:lnTo>
                    <a:pt x="1446911" y="1872081"/>
                  </a:lnTo>
                  <a:lnTo>
                    <a:pt x="1480096" y="1894459"/>
                  </a:lnTo>
                  <a:lnTo>
                    <a:pt x="1520723" y="1902663"/>
                  </a:lnTo>
                  <a:lnTo>
                    <a:pt x="1783118" y="1902663"/>
                  </a:lnTo>
                  <a:lnTo>
                    <a:pt x="1823758" y="1894459"/>
                  </a:lnTo>
                  <a:lnTo>
                    <a:pt x="1856943" y="1872081"/>
                  </a:lnTo>
                  <a:lnTo>
                    <a:pt x="1879307" y="1838896"/>
                  </a:lnTo>
                  <a:lnTo>
                    <a:pt x="1887512" y="1798269"/>
                  </a:lnTo>
                  <a:lnTo>
                    <a:pt x="1885975" y="1790700"/>
                  </a:lnTo>
                  <a:lnTo>
                    <a:pt x="1888045" y="1790420"/>
                  </a:lnTo>
                  <a:lnTo>
                    <a:pt x="1931047" y="1772272"/>
                  </a:lnTo>
                  <a:lnTo>
                    <a:pt x="1967471" y="1744129"/>
                  </a:lnTo>
                  <a:lnTo>
                    <a:pt x="1995614" y="1707692"/>
                  </a:lnTo>
                  <a:lnTo>
                    <a:pt x="2013762" y="1664703"/>
                  </a:lnTo>
                  <a:lnTo>
                    <a:pt x="2020201" y="1616849"/>
                  </a:lnTo>
                  <a:lnTo>
                    <a:pt x="2020201" y="180009"/>
                  </a:lnTo>
                  <a:close/>
                </a:path>
              </a:pathLst>
            </a:custGeom>
            <a:solidFill>
              <a:srgbClr val="B8E1DC"/>
            </a:solidFill>
          </p:spPr>
          <p:txBody>
            <a:bodyPr wrap="square" lIns="0" tIns="0" rIns="0" bIns="0" rtlCol="0"/>
            <a:lstStyle/>
            <a:p>
              <a:endParaRPr/>
            </a:p>
          </p:txBody>
        </p:sp>
        <p:sp>
          <p:nvSpPr>
            <p:cNvPr id="15" name="object 15"/>
            <p:cNvSpPr/>
            <p:nvPr/>
          </p:nvSpPr>
          <p:spPr>
            <a:xfrm>
              <a:off x="8244343" y="3055549"/>
              <a:ext cx="471805" cy="208915"/>
            </a:xfrm>
            <a:custGeom>
              <a:avLst/>
              <a:gdLst/>
              <a:ahLst/>
              <a:cxnLst/>
              <a:rect l="l" t="t" r="r" b="b"/>
              <a:pathLst>
                <a:path w="471804" h="208914">
                  <a:moveTo>
                    <a:pt x="104394" y="0"/>
                  </a:moveTo>
                  <a:lnTo>
                    <a:pt x="63757" y="8203"/>
                  </a:lnTo>
                  <a:lnTo>
                    <a:pt x="30575" y="30576"/>
                  </a:lnTo>
                  <a:lnTo>
                    <a:pt x="8203" y="63763"/>
                  </a:lnTo>
                  <a:lnTo>
                    <a:pt x="0" y="104406"/>
                  </a:lnTo>
                  <a:lnTo>
                    <a:pt x="8203" y="145037"/>
                  </a:lnTo>
                  <a:lnTo>
                    <a:pt x="30575" y="178220"/>
                  </a:lnTo>
                  <a:lnTo>
                    <a:pt x="63757" y="200595"/>
                  </a:lnTo>
                  <a:lnTo>
                    <a:pt x="104394" y="208800"/>
                  </a:lnTo>
                  <a:lnTo>
                    <a:pt x="366788" y="208800"/>
                  </a:lnTo>
                  <a:lnTo>
                    <a:pt x="407424" y="200595"/>
                  </a:lnTo>
                  <a:lnTo>
                    <a:pt x="440607" y="178220"/>
                  </a:lnTo>
                  <a:lnTo>
                    <a:pt x="462979" y="145037"/>
                  </a:lnTo>
                  <a:lnTo>
                    <a:pt x="471182" y="104406"/>
                  </a:lnTo>
                  <a:lnTo>
                    <a:pt x="462979" y="63763"/>
                  </a:lnTo>
                  <a:lnTo>
                    <a:pt x="440607" y="30576"/>
                  </a:lnTo>
                  <a:lnTo>
                    <a:pt x="407424" y="8203"/>
                  </a:lnTo>
                  <a:lnTo>
                    <a:pt x="366788" y="0"/>
                  </a:lnTo>
                  <a:lnTo>
                    <a:pt x="104394" y="0"/>
                  </a:lnTo>
                  <a:close/>
                </a:path>
              </a:pathLst>
            </a:custGeom>
            <a:ln w="12700">
              <a:solidFill>
                <a:srgbClr val="FFFFFF"/>
              </a:solidFill>
            </a:ln>
          </p:spPr>
          <p:txBody>
            <a:bodyPr wrap="square" lIns="0" tIns="0" rIns="0" bIns="0" rtlCol="0"/>
            <a:lstStyle/>
            <a:p>
              <a:endParaRPr/>
            </a:p>
          </p:txBody>
        </p:sp>
      </p:grpSp>
      <p:sp>
        <p:nvSpPr>
          <p:cNvPr id="16" name="object 16"/>
          <p:cNvSpPr txBox="1"/>
          <p:nvPr/>
        </p:nvSpPr>
        <p:spPr>
          <a:xfrm>
            <a:off x="6902201" y="1424337"/>
            <a:ext cx="1835785" cy="1910714"/>
          </a:xfrm>
          <a:prstGeom prst="rect">
            <a:avLst/>
          </a:prstGeom>
        </p:spPr>
        <p:txBody>
          <a:bodyPr vert="horz" wrap="square" lIns="0" tIns="12700" rIns="0" bIns="0" rtlCol="0">
            <a:spAutoFit/>
          </a:bodyPr>
          <a:lstStyle/>
          <a:p>
            <a:pPr marL="12700">
              <a:lnSpc>
                <a:spcPct val="100000"/>
              </a:lnSpc>
              <a:spcBef>
                <a:spcPts val="100"/>
              </a:spcBef>
            </a:pPr>
            <a:r>
              <a:rPr sz="950" b="1" spc="15" dirty="0">
                <a:solidFill>
                  <a:srgbClr val="231F20"/>
                </a:solidFill>
                <a:latin typeface="DIN 2014 Bold"/>
                <a:cs typeface="DIN 2014 Bold"/>
              </a:rPr>
              <a:t>[Nutzerin]</a:t>
            </a:r>
            <a:endParaRPr sz="950">
              <a:latin typeface="DIN 2014 Bold"/>
              <a:cs typeface="DIN 2014 Bold"/>
            </a:endParaRPr>
          </a:p>
          <a:p>
            <a:pPr marL="12700" marR="5080">
              <a:lnSpc>
                <a:spcPct val="100000"/>
              </a:lnSpc>
            </a:pPr>
            <a:r>
              <a:rPr sz="950" b="1" spc="10" dirty="0">
                <a:solidFill>
                  <a:srgbClr val="231F20"/>
                </a:solidFill>
                <a:latin typeface="DIN 2014 Bold"/>
                <a:cs typeface="DIN 2014 Bold"/>
              </a:rPr>
              <a:t>hart</a:t>
            </a:r>
            <a:r>
              <a:rPr sz="950" b="1" spc="25" dirty="0">
                <a:solidFill>
                  <a:srgbClr val="231F20"/>
                </a:solidFill>
                <a:latin typeface="DIN 2014 Bold"/>
                <a:cs typeface="DIN 2014 Bold"/>
              </a:rPr>
              <a:t> </a:t>
            </a:r>
            <a:r>
              <a:rPr sz="950" b="1" spc="10" dirty="0">
                <a:solidFill>
                  <a:srgbClr val="231F20"/>
                </a:solidFill>
                <a:latin typeface="DIN 2014 Bold"/>
                <a:cs typeface="DIN 2014 Bold"/>
              </a:rPr>
              <a:t>aber</a:t>
            </a:r>
            <a:r>
              <a:rPr sz="950" b="1" spc="30" dirty="0">
                <a:solidFill>
                  <a:srgbClr val="231F20"/>
                </a:solidFill>
                <a:latin typeface="DIN 2014 Bold"/>
                <a:cs typeface="DIN 2014 Bold"/>
              </a:rPr>
              <a:t> </a:t>
            </a:r>
            <a:r>
              <a:rPr sz="950" b="1" spc="10" dirty="0">
                <a:solidFill>
                  <a:srgbClr val="231F20"/>
                </a:solidFill>
                <a:latin typeface="DIN 2014 Bold"/>
                <a:cs typeface="DIN 2014 Bold"/>
              </a:rPr>
              <a:t>fair</a:t>
            </a:r>
            <a:r>
              <a:rPr sz="950" b="1" spc="30" dirty="0">
                <a:solidFill>
                  <a:srgbClr val="231F20"/>
                </a:solidFill>
                <a:latin typeface="DIN 2014 Bold"/>
                <a:cs typeface="DIN 2014 Bold"/>
              </a:rPr>
              <a:t> </a:t>
            </a:r>
            <a:r>
              <a:rPr sz="950" spc="10" dirty="0">
                <a:solidFill>
                  <a:srgbClr val="231F20"/>
                </a:solidFill>
                <a:latin typeface="DIN 2014"/>
                <a:cs typeface="DIN 2014"/>
              </a:rPr>
              <a:t>ich</a:t>
            </a:r>
            <a:r>
              <a:rPr sz="950" spc="25" dirty="0">
                <a:solidFill>
                  <a:srgbClr val="231F20"/>
                </a:solidFill>
                <a:latin typeface="DIN 2014"/>
                <a:cs typeface="DIN 2014"/>
              </a:rPr>
              <a:t> </a:t>
            </a:r>
            <a:r>
              <a:rPr sz="950" spc="10" dirty="0">
                <a:solidFill>
                  <a:srgbClr val="231F20"/>
                </a:solidFill>
                <a:latin typeface="DIN 2014"/>
                <a:cs typeface="DIN 2014"/>
              </a:rPr>
              <a:t>weiß</a:t>
            </a:r>
            <a:r>
              <a:rPr sz="950" spc="30" dirty="0">
                <a:solidFill>
                  <a:srgbClr val="231F20"/>
                </a:solidFill>
                <a:latin typeface="DIN 2014"/>
                <a:cs typeface="DIN 2014"/>
              </a:rPr>
              <a:t> </a:t>
            </a:r>
            <a:r>
              <a:rPr sz="950" spc="10" dirty="0">
                <a:solidFill>
                  <a:srgbClr val="231F20"/>
                </a:solidFill>
                <a:latin typeface="DIN 2014"/>
                <a:cs typeface="DIN 2014"/>
              </a:rPr>
              <a:t>nicht</a:t>
            </a:r>
            <a:r>
              <a:rPr sz="950" spc="30" dirty="0">
                <a:solidFill>
                  <a:srgbClr val="231F20"/>
                </a:solidFill>
                <a:latin typeface="DIN 2014"/>
                <a:cs typeface="DIN 2014"/>
              </a:rPr>
              <a:t> </a:t>
            </a:r>
            <a:r>
              <a:rPr sz="950" spc="15" dirty="0">
                <a:solidFill>
                  <a:srgbClr val="231F20"/>
                </a:solidFill>
                <a:latin typeface="DIN 2014"/>
                <a:cs typeface="DIN 2014"/>
              </a:rPr>
              <a:t>wie </a:t>
            </a:r>
            <a:r>
              <a:rPr sz="950" spc="20" dirty="0">
                <a:solidFill>
                  <a:srgbClr val="231F20"/>
                </a:solidFill>
                <a:latin typeface="DIN 2014"/>
                <a:cs typeface="DIN 2014"/>
              </a:rPr>
              <a:t> </a:t>
            </a:r>
            <a:r>
              <a:rPr sz="950" spc="10" dirty="0">
                <a:solidFill>
                  <a:srgbClr val="231F20"/>
                </a:solidFill>
                <a:latin typeface="DIN 2014"/>
                <a:cs typeface="DIN 2014"/>
              </a:rPr>
              <a:t>ausgereift</a:t>
            </a:r>
            <a:r>
              <a:rPr sz="950" spc="30" dirty="0">
                <a:solidFill>
                  <a:srgbClr val="231F20"/>
                </a:solidFill>
                <a:latin typeface="DIN 2014"/>
                <a:cs typeface="DIN 2014"/>
              </a:rPr>
              <a:t> </a:t>
            </a:r>
            <a:r>
              <a:rPr sz="950" spc="10" dirty="0">
                <a:solidFill>
                  <a:srgbClr val="231F20"/>
                </a:solidFill>
                <a:latin typeface="DIN 2014"/>
                <a:cs typeface="DIN 2014"/>
              </a:rPr>
              <a:t>die</a:t>
            </a:r>
            <a:r>
              <a:rPr sz="950" spc="30" dirty="0">
                <a:solidFill>
                  <a:srgbClr val="231F20"/>
                </a:solidFill>
                <a:latin typeface="DIN 2014"/>
                <a:cs typeface="DIN 2014"/>
              </a:rPr>
              <a:t> </a:t>
            </a:r>
            <a:r>
              <a:rPr sz="950" spc="10" dirty="0">
                <a:solidFill>
                  <a:srgbClr val="231F20"/>
                </a:solidFill>
                <a:latin typeface="DIN 2014"/>
                <a:cs typeface="DIN 2014"/>
              </a:rPr>
              <a:t>Daten</a:t>
            </a:r>
            <a:r>
              <a:rPr sz="950" spc="30" dirty="0">
                <a:solidFill>
                  <a:srgbClr val="231F20"/>
                </a:solidFill>
                <a:latin typeface="DIN 2014"/>
                <a:cs typeface="DIN 2014"/>
              </a:rPr>
              <a:t> </a:t>
            </a:r>
            <a:r>
              <a:rPr sz="950" spc="10" dirty="0">
                <a:solidFill>
                  <a:srgbClr val="231F20"/>
                </a:solidFill>
                <a:latin typeface="DIN 2014"/>
                <a:cs typeface="DIN 2014"/>
              </a:rPr>
              <a:t>und</a:t>
            </a:r>
            <a:r>
              <a:rPr sz="950" spc="30" dirty="0">
                <a:solidFill>
                  <a:srgbClr val="231F20"/>
                </a:solidFill>
                <a:latin typeface="DIN 2014"/>
                <a:cs typeface="DIN 2014"/>
              </a:rPr>
              <a:t> </a:t>
            </a:r>
            <a:r>
              <a:rPr sz="950" spc="10" dirty="0">
                <a:solidFill>
                  <a:srgbClr val="231F20"/>
                </a:solidFill>
                <a:latin typeface="DIN 2014"/>
                <a:cs typeface="DIN 2014"/>
              </a:rPr>
              <a:t>Fakten </a:t>
            </a:r>
            <a:r>
              <a:rPr sz="950" spc="15" dirty="0">
                <a:solidFill>
                  <a:srgbClr val="231F20"/>
                </a:solidFill>
                <a:latin typeface="DIN 2014"/>
                <a:cs typeface="DIN 2014"/>
              </a:rPr>
              <a:t> </a:t>
            </a:r>
            <a:r>
              <a:rPr sz="950" spc="10" dirty="0">
                <a:solidFill>
                  <a:srgbClr val="231F20"/>
                </a:solidFill>
                <a:latin typeface="DIN 2014"/>
                <a:cs typeface="DIN 2014"/>
              </a:rPr>
              <a:t>sind.</a:t>
            </a:r>
            <a:r>
              <a:rPr sz="950" spc="25" dirty="0">
                <a:solidFill>
                  <a:srgbClr val="231F20"/>
                </a:solidFill>
                <a:latin typeface="DIN 2014"/>
                <a:cs typeface="DIN 2014"/>
              </a:rPr>
              <a:t> </a:t>
            </a:r>
            <a:r>
              <a:rPr sz="950" spc="5" dirty="0">
                <a:solidFill>
                  <a:srgbClr val="231F20"/>
                </a:solidFill>
                <a:latin typeface="DIN 2014"/>
                <a:cs typeface="DIN 2014"/>
              </a:rPr>
              <a:t>Es</a:t>
            </a:r>
            <a:r>
              <a:rPr sz="950" spc="25" dirty="0">
                <a:solidFill>
                  <a:srgbClr val="231F20"/>
                </a:solidFill>
                <a:latin typeface="DIN 2014"/>
                <a:cs typeface="DIN 2014"/>
              </a:rPr>
              <a:t> </a:t>
            </a:r>
            <a:r>
              <a:rPr sz="950" spc="10" dirty="0">
                <a:solidFill>
                  <a:srgbClr val="231F20"/>
                </a:solidFill>
                <a:latin typeface="DIN 2014"/>
                <a:cs typeface="DIN 2014"/>
              </a:rPr>
              <a:t>gibt</a:t>
            </a:r>
            <a:r>
              <a:rPr sz="950" spc="30" dirty="0">
                <a:solidFill>
                  <a:srgbClr val="231F20"/>
                </a:solidFill>
                <a:latin typeface="DIN 2014"/>
                <a:cs typeface="DIN 2014"/>
              </a:rPr>
              <a:t> </a:t>
            </a:r>
            <a:r>
              <a:rPr sz="950" spc="5" dirty="0">
                <a:solidFill>
                  <a:srgbClr val="231F20"/>
                </a:solidFill>
                <a:latin typeface="DIN 2014"/>
                <a:cs typeface="DIN 2014"/>
              </a:rPr>
              <a:t>keine</a:t>
            </a:r>
            <a:r>
              <a:rPr sz="950" spc="25" dirty="0">
                <a:solidFill>
                  <a:srgbClr val="231F20"/>
                </a:solidFill>
                <a:latin typeface="DIN 2014"/>
                <a:cs typeface="DIN 2014"/>
              </a:rPr>
              <a:t> </a:t>
            </a:r>
            <a:r>
              <a:rPr sz="950" spc="15" dirty="0">
                <a:solidFill>
                  <a:srgbClr val="231F20"/>
                </a:solidFill>
                <a:latin typeface="DIN 2014"/>
                <a:cs typeface="DIN 2014"/>
              </a:rPr>
              <a:t>Erfahrungen, </a:t>
            </a:r>
            <a:r>
              <a:rPr sz="950" spc="20" dirty="0">
                <a:solidFill>
                  <a:srgbClr val="231F20"/>
                </a:solidFill>
                <a:latin typeface="DIN 2014"/>
                <a:cs typeface="DIN 2014"/>
              </a:rPr>
              <a:t> </a:t>
            </a:r>
            <a:r>
              <a:rPr sz="950" spc="10" dirty="0">
                <a:solidFill>
                  <a:srgbClr val="231F20"/>
                </a:solidFill>
                <a:latin typeface="DIN 2014"/>
                <a:cs typeface="DIN 2014"/>
              </a:rPr>
              <a:t>nur</a:t>
            </a:r>
            <a:r>
              <a:rPr sz="950" spc="25" dirty="0">
                <a:solidFill>
                  <a:srgbClr val="231F20"/>
                </a:solidFill>
                <a:latin typeface="DIN 2014"/>
                <a:cs typeface="DIN 2014"/>
              </a:rPr>
              <a:t> </a:t>
            </a:r>
            <a:r>
              <a:rPr sz="950" spc="10" dirty="0">
                <a:solidFill>
                  <a:srgbClr val="231F20"/>
                </a:solidFill>
                <a:latin typeface="DIN 2014"/>
                <a:cs typeface="DIN 2014"/>
              </a:rPr>
              <a:t>Studien</a:t>
            </a:r>
            <a:r>
              <a:rPr sz="950" spc="30" dirty="0">
                <a:solidFill>
                  <a:srgbClr val="231F20"/>
                </a:solidFill>
                <a:latin typeface="DIN 2014"/>
                <a:cs typeface="DIN 2014"/>
              </a:rPr>
              <a:t> </a:t>
            </a:r>
            <a:r>
              <a:rPr sz="950" spc="10" dirty="0">
                <a:solidFill>
                  <a:srgbClr val="231F20"/>
                </a:solidFill>
                <a:latin typeface="DIN 2014"/>
                <a:cs typeface="DIN 2014"/>
              </a:rPr>
              <a:t>und</a:t>
            </a:r>
            <a:r>
              <a:rPr sz="950" spc="25" dirty="0">
                <a:solidFill>
                  <a:srgbClr val="231F20"/>
                </a:solidFill>
                <a:latin typeface="DIN 2014"/>
                <a:cs typeface="DIN 2014"/>
              </a:rPr>
              <a:t> </a:t>
            </a:r>
            <a:r>
              <a:rPr sz="950" spc="10" dirty="0">
                <a:solidFill>
                  <a:srgbClr val="231F20"/>
                </a:solidFill>
                <a:latin typeface="DIN 2014"/>
                <a:cs typeface="DIN 2014"/>
              </a:rPr>
              <a:t>das</a:t>
            </a:r>
            <a:r>
              <a:rPr sz="950" spc="30" dirty="0">
                <a:solidFill>
                  <a:srgbClr val="231F20"/>
                </a:solidFill>
                <a:latin typeface="DIN 2014"/>
                <a:cs typeface="DIN 2014"/>
              </a:rPr>
              <a:t> </a:t>
            </a:r>
            <a:r>
              <a:rPr sz="950" spc="5" dirty="0">
                <a:solidFill>
                  <a:srgbClr val="231F20"/>
                </a:solidFill>
                <a:latin typeface="DIN 2014"/>
                <a:cs typeface="DIN 2014"/>
              </a:rPr>
              <a:t>in</a:t>
            </a:r>
            <a:r>
              <a:rPr sz="950" spc="25" dirty="0">
                <a:solidFill>
                  <a:srgbClr val="231F20"/>
                </a:solidFill>
                <a:latin typeface="DIN 2014"/>
                <a:cs typeface="DIN 2014"/>
              </a:rPr>
              <a:t> </a:t>
            </a:r>
            <a:r>
              <a:rPr sz="950" spc="10" dirty="0">
                <a:solidFill>
                  <a:srgbClr val="231F20"/>
                </a:solidFill>
                <a:latin typeface="DIN 2014"/>
                <a:cs typeface="DIN 2014"/>
              </a:rPr>
              <a:t>einer</a:t>
            </a:r>
            <a:r>
              <a:rPr sz="950" spc="30" dirty="0">
                <a:solidFill>
                  <a:srgbClr val="231F20"/>
                </a:solidFill>
                <a:latin typeface="DIN 2014"/>
                <a:cs typeface="DIN 2014"/>
              </a:rPr>
              <a:t> </a:t>
            </a:r>
            <a:r>
              <a:rPr sz="950" spc="10" dirty="0">
                <a:solidFill>
                  <a:srgbClr val="231F20"/>
                </a:solidFill>
                <a:latin typeface="DIN 2014"/>
                <a:cs typeface="DIN 2014"/>
              </a:rPr>
              <a:t>real- </a:t>
            </a:r>
            <a:r>
              <a:rPr sz="950" spc="15" dirty="0">
                <a:solidFill>
                  <a:srgbClr val="231F20"/>
                </a:solidFill>
                <a:latin typeface="DIN 2014"/>
                <a:cs typeface="DIN 2014"/>
              </a:rPr>
              <a:t> </a:t>
            </a:r>
            <a:r>
              <a:rPr sz="950" spc="10" dirty="0">
                <a:solidFill>
                  <a:srgbClr val="231F20"/>
                </a:solidFill>
                <a:latin typeface="DIN 2014"/>
                <a:cs typeface="DIN 2014"/>
              </a:rPr>
              <a:t>tiv</a:t>
            </a:r>
            <a:r>
              <a:rPr sz="950" spc="15" dirty="0">
                <a:solidFill>
                  <a:srgbClr val="231F20"/>
                </a:solidFill>
                <a:latin typeface="DIN 2014"/>
                <a:cs typeface="DIN 2014"/>
              </a:rPr>
              <a:t> </a:t>
            </a:r>
            <a:r>
              <a:rPr sz="950" spc="10" dirty="0">
                <a:solidFill>
                  <a:srgbClr val="231F20"/>
                </a:solidFill>
                <a:latin typeface="DIN 2014"/>
                <a:cs typeface="DIN 2014"/>
              </a:rPr>
              <a:t>kurzen</a:t>
            </a:r>
            <a:r>
              <a:rPr sz="950" spc="15" dirty="0">
                <a:solidFill>
                  <a:srgbClr val="231F20"/>
                </a:solidFill>
                <a:latin typeface="DIN 2014"/>
                <a:cs typeface="DIN 2014"/>
              </a:rPr>
              <a:t> </a:t>
            </a:r>
            <a:r>
              <a:rPr sz="950" spc="10" dirty="0">
                <a:solidFill>
                  <a:srgbClr val="231F20"/>
                </a:solidFill>
                <a:latin typeface="DIN 2014"/>
                <a:cs typeface="DIN 2014"/>
              </a:rPr>
              <a:t>Zeit.</a:t>
            </a:r>
            <a:r>
              <a:rPr sz="950" spc="15" dirty="0">
                <a:solidFill>
                  <a:srgbClr val="231F20"/>
                </a:solidFill>
                <a:latin typeface="DIN 2014"/>
                <a:cs typeface="DIN 2014"/>
              </a:rPr>
              <a:t> Nebenwirkungen? </a:t>
            </a:r>
            <a:r>
              <a:rPr sz="950" spc="20" dirty="0">
                <a:solidFill>
                  <a:srgbClr val="231F20"/>
                </a:solidFill>
                <a:latin typeface="DIN 2014"/>
                <a:cs typeface="DIN 2014"/>
              </a:rPr>
              <a:t> </a:t>
            </a:r>
            <a:r>
              <a:rPr sz="950" spc="10" dirty="0">
                <a:solidFill>
                  <a:srgbClr val="231F20"/>
                </a:solidFill>
                <a:latin typeface="DIN 2014"/>
                <a:cs typeface="DIN 2014"/>
              </a:rPr>
              <a:t>Hilft</a:t>
            </a:r>
            <a:r>
              <a:rPr sz="950" spc="30" dirty="0">
                <a:solidFill>
                  <a:srgbClr val="231F20"/>
                </a:solidFill>
                <a:latin typeface="DIN 2014"/>
                <a:cs typeface="DIN 2014"/>
              </a:rPr>
              <a:t> </a:t>
            </a:r>
            <a:r>
              <a:rPr sz="950" spc="5" dirty="0">
                <a:solidFill>
                  <a:srgbClr val="231F20"/>
                </a:solidFill>
                <a:latin typeface="DIN 2014"/>
                <a:cs typeface="DIN 2014"/>
              </a:rPr>
              <a:t>es</a:t>
            </a:r>
            <a:r>
              <a:rPr sz="950" spc="35" dirty="0">
                <a:solidFill>
                  <a:srgbClr val="231F20"/>
                </a:solidFill>
                <a:latin typeface="DIN 2014"/>
                <a:cs typeface="DIN 2014"/>
              </a:rPr>
              <a:t> </a:t>
            </a:r>
            <a:r>
              <a:rPr sz="950" spc="10" dirty="0">
                <a:solidFill>
                  <a:srgbClr val="231F20"/>
                </a:solidFill>
                <a:latin typeface="DIN 2014"/>
                <a:cs typeface="DIN 2014"/>
              </a:rPr>
              <a:t>mir?</a:t>
            </a:r>
            <a:r>
              <a:rPr sz="950" spc="30" dirty="0">
                <a:solidFill>
                  <a:srgbClr val="231F20"/>
                </a:solidFill>
                <a:latin typeface="DIN 2014"/>
                <a:cs typeface="DIN 2014"/>
              </a:rPr>
              <a:t> </a:t>
            </a:r>
            <a:r>
              <a:rPr sz="950" spc="10" dirty="0">
                <a:solidFill>
                  <a:srgbClr val="231F20"/>
                </a:solidFill>
                <a:latin typeface="DIN 2014"/>
                <a:cs typeface="DIN 2014"/>
              </a:rPr>
              <a:t>Wechselwirkungen </a:t>
            </a:r>
            <a:r>
              <a:rPr sz="950" spc="15" dirty="0">
                <a:solidFill>
                  <a:srgbClr val="231F20"/>
                </a:solidFill>
                <a:latin typeface="DIN 2014"/>
                <a:cs typeface="DIN 2014"/>
              </a:rPr>
              <a:t> </a:t>
            </a:r>
            <a:r>
              <a:rPr sz="950" spc="10" dirty="0">
                <a:solidFill>
                  <a:srgbClr val="231F20"/>
                </a:solidFill>
                <a:latin typeface="DIN 2014"/>
                <a:cs typeface="DIN 2014"/>
              </a:rPr>
              <a:t>mit</a:t>
            </a:r>
            <a:r>
              <a:rPr sz="950" spc="25" dirty="0">
                <a:solidFill>
                  <a:srgbClr val="231F20"/>
                </a:solidFill>
                <a:latin typeface="DIN 2014"/>
                <a:cs typeface="DIN 2014"/>
              </a:rPr>
              <a:t> </a:t>
            </a:r>
            <a:r>
              <a:rPr sz="950" spc="10" dirty="0">
                <a:solidFill>
                  <a:srgbClr val="231F20"/>
                </a:solidFill>
                <a:latin typeface="DIN 2014"/>
                <a:cs typeface="DIN 2014"/>
              </a:rPr>
              <a:t>meinen</a:t>
            </a:r>
            <a:r>
              <a:rPr sz="950" spc="25" dirty="0">
                <a:solidFill>
                  <a:srgbClr val="231F20"/>
                </a:solidFill>
                <a:latin typeface="DIN 2014"/>
                <a:cs typeface="DIN 2014"/>
              </a:rPr>
              <a:t> </a:t>
            </a:r>
            <a:r>
              <a:rPr sz="950" spc="10" dirty="0">
                <a:solidFill>
                  <a:srgbClr val="231F20"/>
                </a:solidFill>
                <a:latin typeface="DIN 2014"/>
                <a:cs typeface="DIN 2014"/>
              </a:rPr>
              <a:t>Medikamenten</a:t>
            </a:r>
            <a:r>
              <a:rPr sz="950" spc="25" dirty="0">
                <a:solidFill>
                  <a:srgbClr val="231F20"/>
                </a:solidFill>
                <a:latin typeface="DIN 2014"/>
                <a:cs typeface="DIN 2014"/>
              </a:rPr>
              <a:t> </a:t>
            </a:r>
            <a:r>
              <a:rPr sz="950" spc="10" dirty="0">
                <a:solidFill>
                  <a:srgbClr val="231F20"/>
                </a:solidFill>
                <a:latin typeface="DIN 2014"/>
                <a:cs typeface="DIN 2014"/>
              </a:rPr>
              <a:t>...</a:t>
            </a:r>
            <a:r>
              <a:rPr sz="950" spc="25" dirty="0">
                <a:solidFill>
                  <a:srgbClr val="231F20"/>
                </a:solidFill>
                <a:latin typeface="DIN 2014"/>
                <a:cs typeface="DIN 2014"/>
              </a:rPr>
              <a:t> </a:t>
            </a:r>
            <a:r>
              <a:rPr sz="950" spc="15" dirty="0">
                <a:solidFill>
                  <a:srgbClr val="231F20"/>
                </a:solidFill>
                <a:latin typeface="DIN 2014"/>
                <a:cs typeface="DIN 2014"/>
              </a:rPr>
              <a:t>Alles </a:t>
            </a:r>
            <a:r>
              <a:rPr sz="950" spc="-220" dirty="0">
                <a:solidFill>
                  <a:srgbClr val="231F20"/>
                </a:solidFill>
                <a:latin typeface="DIN 2014"/>
                <a:cs typeface="DIN 2014"/>
              </a:rPr>
              <a:t> </a:t>
            </a:r>
            <a:r>
              <a:rPr sz="950" spc="10" dirty="0">
                <a:solidFill>
                  <a:srgbClr val="231F20"/>
                </a:solidFill>
                <a:latin typeface="DIN 2014"/>
                <a:cs typeface="DIN 2014"/>
              </a:rPr>
              <a:t>offene</a:t>
            </a:r>
            <a:r>
              <a:rPr sz="950" spc="25" dirty="0">
                <a:solidFill>
                  <a:srgbClr val="231F20"/>
                </a:solidFill>
                <a:latin typeface="DIN 2014"/>
                <a:cs typeface="DIN 2014"/>
              </a:rPr>
              <a:t> </a:t>
            </a:r>
            <a:r>
              <a:rPr sz="950" spc="10" dirty="0">
                <a:solidFill>
                  <a:srgbClr val="231F20"/>
                </a:solidFill>
                <a:latin typeface="DIN 2014"/>
                <a:cs typeface="DIN 2014"/>
              </a:rPr>
              <a:t>Fragen</a:t>
            </a:r>
            <a:r>
              <a:rPr sz="950" spc="30" dirty="0">
                <a:solidFill>
                  <a:srgbClr val="231F20"/>
                </a:solidFill>
                <a:latin typeface="DIN 2014"/>
                <a:cs typeface="DIN 2014"/>
              </a:rPr>
              <a:t> </a:t>
            </a:r>
            <a:r>
              <a:rPr sz="950" spc="10" dirty="0">
                <a:solidFill>
                  <a:srgbClr val="231F20"/>
                </a:solidFill>
                <a:latin typeface="DIN 2014"/>
                <a:cs typeface="DIN 2014"/>
              </a:rPr>
              <a:t>und</a:t>
            </a:r>
            <a:r>
              <a:rPr sz="950" spc="30" dirty="0">
                <a:solidFill>
                  <a:srgbClr val="231F20"/>
                </a:solidFill>
                <a:latin typeface="DIN 2014"/>
                <a:cs typeface="DIN 2014"/>
              </a:rPr>
              <a:t> </a:t>
            </a:r>
            <a:r>
              <a:rPr sz="950" spc="10" dirty="0">
                <a:solidFill>
                  <a:srgbClr val="231F20"/>
                </a:solidFill>
                <a:latin typeface="DIN 2014"/>
                <a:cs typeface="DIN 2014"/>
              </a:rPr>
              <a:t>bevor</a:t>
            </a:r>
            <a:r>
              <a:rPr sz="950" spc="25" dirty="0">
                <a:solidFill>
                  <a:srgbClr val="231F20"/>
                </a:solidFill>
                <a:latin typeface="DIN 2014"/>
                <a:cs typeface="DIN 2014"/>
              </a:rPr>
              <a:t> </a:t>
            </a:r>
            <a:r>
              <a:rPr sz="950" spc="15" dirty="0">
                <a:solidFill>
                  <a:srgbClr val="231F20"/>
                </a:solidFill>
                <a:latin typeface="DIN 2014"/>
                <a:cs typeface="DIN 2014"/>
              </a:rPr>
              <a:t>eine </a:t>
            </a:r>
            <a:r>
              <a:rPr sz="950" spc="20" dirty="0">
                <a:solidFill>
                  <a:srgbClr val="231F20"/>
                </a:solidFill>
                <a:latin typeface="DIN 2014"/>
                <a:cs typeface="DIN 2014"/>
              </a:rPr>
              <a:t> </a:t>
            </a:r>
            <a:r>
              <a:rPr sz="950" spc="10" dirty="0">
                <a:solidFill>
                  <a:srgbClr val="231F20"/>
                </a:solidFill>
                <a:latin typeface="DIN 2014"/>
                <a:cs typeface="DIN 2014"/>
              </a:rPr>
              <a:t>Lösung</a:t>
            </a:r>
            <a:r>
              <a:rPr sz="950" spc="25" dirty="0">
                <a:solidFill>
                  <a:srgbClr val="231F20"/>
                </a:solidFill>
                <a:latin typeface="DIN 2014"/>
                <a:cs typeface="DIN 2014"/>
              </a:rPr>
              <a:t> </a:t>
            </a:r>
            <a:r>
              <a:rPr sz="950" spc="10" dirty="0">
                <a:solidFill>
                  <a:srgbClr val="231F20"/>
                </a:solidFill>
                <a:latin typeface="DIN 2014"/>
                <a:cs typeface="DIN 2014"/>
              </a:rPr>
              <a:t>gefunden</a:t>
            </a:r>
            <a:r>
              <a:rPr sz="950" spc="30" dirty="0">
                <a:solidFill>
                  <a:srgbClr val="231F20"/>
                </a:solidFill>
                <a:latin typeface="DIN 2014"/>
                <a:cs typeface="DIN 2014"/>
              </a:rPr>
              <a:t> </a:t>
            </a:r>
            <a:r>
              <a:rPr sz="950" spc="10" dirty="0">
                <a:solidFill>
                  <a:srgbClr val="231F20"/>
                </a:solidFill>
                <a:latin typeface="DIN 2014"/>
                <a:cs typeface="DIN 2014"/>
              </a:rPr>
              <a:t>wird,</a:t>
            </a:r>
            <a:r>
              <a:rPr sz="950" spc="30" dirty="0">
                <a:solidFill>
                  <a:srgbClr val="231F20"/>
                </a:solidFill>
                <a:latin typeface="DIN 2014"/>
                <a:cs typeface="DIN 2014"/>
              </a:rPr>
              <a:t> </a:t>
            </a:r>
            <a:r>
              <a:rPr sz="950" spc="10" dirty="0">
                <a:solidFill>
                  <a:srgbClr val="231F20"/>
                </a:solidFill>
                <a:latin typeface="DIN 2014"/>
                <a:cs typeface="DIN 2014"/>
              </a:rPr>
              <a:t>werde</a:t>
            </a:r>
            <a:r>
              <a:rPr sz="950" spc="25" dirty="0">
                <a:solidFill>
                  <a:srgbClr val="231F20"/>
                </a:solidFill>
                <a:latin typeface="DIN 2014"/>
                <a:cs typeface="DIN 2014"/>
              </a:rPr>
              <a:t> </a:t>
            </a:r>
            <a:r>
              <a:rPr sz="950" spc="15" dirty="0">
                <a:solidFill>
                  <a:srgbClr val="231F20"/>
                </a:solidFill>
                <a:latin typeface="DIN 2014"/>
                <a:cs typeface="DIN 2014"/>
              </a:rPr>
              <a:t>ich </a:t>
            </a:r>
            <a:r>
              <a:rPr sz="950" spc="20" dirty="0">
                <a:solidFill>
                  <a:srgbClr val="231F20"/>
                </a:solidFill>
                <a:latin typeface="DIN 2014"/>
                <a:cs typeface="DIN 2014"/>
              </a:rPr>
              <a:t> </a:t>
            </a:r>
            <a:r>
              <a:rPr sz="950" spc="10" dirty="0">
                <a:solidFill>
                  <a:srgbClr val="231F20"/>
                </a:solidFill>
                <a:latin typeface="DIN 2014"/>
                <a:cs typeface="DIN 2014"/>
              </a:rPr>
              <a:t>psychisch</a:t>
            </a:r>
            <a:r>
              <a:rPr sz="950" spc="30" dirty="0">
                <a:solidFill>
                  <a:srgbClr val="231F20"/>
                </a:solidFill>
                <a:latin typeface="DIN 2014"/>
                <a:cs typeface="DIN 2014"/>
              </a:rPr>
              <a:t> </a:t>
            </a:r>
            <a:r>
              <a:rPr sz="950" spc="5" dirty="0">
                <a:solidFill>
                  <a:srgbClr val="231F20"/>
                </a:solidFill>
                <a:latin typeface="DIN 2014"/>
                <a:cs typeface="DIN 2014"/>
              </a:rPr>
              <a:t>am</a:t>
            </a:r>
            <a:r>
              <a:rPr sz="950" spc="30" dirty="0">
                <a:solidFill>
                  <a:srgbClr val="231F20"/>
                </a:solidFill>
                <a:latin typeface="DIN 2014"/>
                <a:cs typeface="DIN 2014"/>
              </a:rPr>
              <a:t> </a:t>
            </a:r>
            <a:r>
              <a:rPr sz="950" spc="10" dirty="0">
                <a:solidFill>
                  <a:srgbClr val="231F20"/>
                </a:solidFill>
                <a:latin typeface="DIN 2014"/>
                <a:cs typeface="DIN 2014"/>
              </a:rPr>
              <a:t>Ende</a:t>
            </a:r>
            <a:r>
              <a:rPr sz="950" spc="30" dirty="0">
                <a:solidFill>
                  <a:srgbClr val="231F20"/>
                </a:solidFill>
                <a:latin typeface="DIN 2014"/>
                <a:cs typeface="DIN 2014"/>
              </a:rPr>
              <a:t> </a:t>
            </a:r>
            <a:r>
              <a:rPr sz="950" spc="15" dirty="0">
                <a:solidFill>
                  <a:srgbClr val="231F20"/>
                </a:solidFill>
                <a:latin typeface="DIN 2014"/>
                <a:cs typeface="DIN 2014"/>
              </a:rPr>
              <a:t>sein.</a:t>
            </a:r>
            <a:endParaRPr sz="950">
              <a:latin typeface="DIN 2014"/>
              <a:cs typeface="DIN 2014"/>
            </a:endParaRPr>
          </a:p>
          <a:p>
            <a:pPr marR="85090" algn="r">
              <a:lnSpc>
                <a:spcPts val="865"/>
              </a:lnSpc>
              <a:spcBef>
                <a:spcPts val="565"/>
              </a:spcBef>
            </a:pPr>
            <a:r>
              <a:rPr sz="750" dirty="0">
                <a:solidFill>
                  <a:srgbClr val="007B84"/>
                </a:solidFill>
                <a:latin typeface="DIN 2014"/>
                <a:cs typeface="DIN 2014"/>
              </a:rPr>
              <a:t>3</a:t>
            </a:r>
            <a:endParaRPr sz="750">
              <a:latin typeface="DIN 2014"/>
              <a:cs typeface="DIN 2014"/>
            </a:endParaRPr>
          </a:p>
          <a:p>
            <a:pPr marL="18415">
              <a:lnSpc>
                <a:spcPts val="865"/>
              </a:lnSpc>
            </a:pPr>
            <a:r>
              <a:rPr sz="750" b="1" spc="10" dirty="0">
                <a:solidFill>
                  <a:srgbClr val="007B84"/>
                </a:solidFill>
                <a:latin typeface="DIN 2014 Bold"/>
                <a:cs typeface="DIN 2014 Bold"/>
              </a:rPr>
              <a:t>Gefällt</a:t>
            </a:r>
            <a:r>
              <a:rPr sz="750" b="1" spc="15"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20"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b="1" spc="10" dirty="0">
                <a:solidFill>
                  <a:srgbClr val="007B84"/>
                </a:solidFill>
                <a:latin typeface="DIN 2014 Bold"/>
                <a:cs typeface="DIN 2014 Bold"/>
              </a:rPr>
              <a:t>Antworten</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dirty="0">
                <a:solidFill>
                  <a:srgbClr val="007B84"/>
                </a:solidFill>
                <a:latin typeface="DIN 2014"/>
                <a:cs typeface="DIN 2014"/>
              </a:rPr>
              <a:t>3</a:t>
            </a:r>
            <a:r>
              <a:rPr sz="750" spc="20" dirty="0">
                <a:solidFill>
                  <a:srgbClr val="007B84"/>
                </a:solidFill>
                <a:latin typeface="DIN 2014"/>
                <a:cs typeface="DIN 2014"/>
              </a:rPr>
              <a:t> </a:t>
            </a:r>
            <a:r>
              <a:rPr sz="750" spc="15" dirty="0">
                <a:solidFill>
                  <a:srgbClr val="007B84"/>
                </a:solidFill>
                <a:latin typeface="DIN 2014"/>
                <a:cs typeface="DIN 2014"/>
              </a:rPr>
              <a:t>Std.</a:t>
            </a:r>
            <a:endParaRPr sz="750">
              <a:latin typeface="DIN 2014"/>
              <a:cs typeface="DIN 2014"/>
            </a:endParaRPr>
          </a:p>
        </p:txBody>
      </p:sp>
      <p:grpSp>
        <p:nvGrpSpPr>
          <p:cNvPr id="17" name="object 17"/>
          <p:cNvGrpSpPr/>
          <p:nvPr/>
        </p:nvGrpSpPr>
        <p:grpSpPr>
          <a:xfrm>
            <a:off x="3536994" y="1359900"/>
            <a:ext cx="2589530" cy="1062990"/>
            <a:chOff x="3536994" y="1359900"/>
            <a:chExt cx="2589530" cy="1062990"/>
          </a:xfrm>
        </p:grpSpPr>
        <p:sp>
          <p:nvSpPr>
            <p:cNvPr id="18" name="object 18"/>
            <p:cNvSpPr/>
            <p:nvPr/>
          </p:nvSpPr>
          <p:spPr>
            <a:xfrm>
              <a:off x="3536994" y="1362600"/>
              <a:ext cx="315595" cy="315595"/>
            </a:xfrm>
            <a:custGeom>
              <a:avLst/>
              <a:gdLst/>
              <a:ahLst/>
              <a:cxnLst/>
              <a:rect l="l" t="t" r="r" b="b"/>
              <a:pathLst>
                <a:path w="315595"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19" name="object 19"/>
            <p:cNvPicPr/>
            <p:nvPr/>
          </p:nvPicPr>
          <p:blipFill>
            <a:blip r:embed="rId4" cstate="print"/>
            <a:stretch>
              <a:fillRect/>
            </a:stretch>
          </p:blipFill>
          <p:spPr>
            <a:xfrm>
              <a:off x="3612846" y="1429409"/>
              <a:ext cx="163309" cy="181381"/>
            </a:xfrm>
            <a:prstGeom prst="rect">
              <a:avLst/>
            </a:prstGeom>
          </p:spPr>
        </p:pic>
        <p:sp>
          <p:nvSpPr>
            <p:cNvPr id="20" name="object 20"/>
            <p:cNvSpPr/>
            <p:nvPr/>
          </p:nvSpPr>
          <p:spPr>
            <a:xfrm>
              <a:off x="3892499" y="1359903"/>
              <a:ext cx="2233930" cy="1056640"/>
            </a:xfrm>
            <a:custGeom>
              <a:avLst/>
              <a:gdLst/>
              <a:ahLst/>
              <a:cxnLst/>
              <a:rect l="l" t="t" r="r" b="b"/>
              <a:pathLst>
                <a:path w="2233929" h="1056639">
                  <a:moveTo>
                    <a:pt x="2233803" y="180009"/>
                  </a:moveTo>
                  <a:lnTo>
                    <a:pt x="2227364" y="132156"/>
                  </a:lnTo>
                  <a:lnTo>
                    <a:pt x="2209228" y="89154"/>
                  </a:lnTo>
                  <a:lnTo>
                    <a:pt x="2181072" y="52730"/>
                  </a:lnTo>
                  <a:lnTo>
                    <a:pt x="2144649" y="24574"/>
                  </a:lnTo>
                  <a:lnTo>
                    <a:pt x="2101646" y="6438"/>
                  </a:lnTo>
                  <a:lnTo>
                    <a:pt x="2053793" y="0"/>
                  </a:lnTo>
                  <a:lnTo>
                    <a:pt x="179997" y="0"/>
                  </a:lnTo>
                  <a:lnTo>
                    <a:pt x="132143" y="6438"/>
                  </a:lnTo>
                  <a:lnTo>
                    <a:pt x="89141" y="24574"/>
                  </a:lnTo>
                  <a:lnTo>
                    <a:pt x="52717" y="52730"/>
                  </a:lnTo>
                  <a:lnTo>
                    <a:pt x="24574" y="89154"/>
                  </a:lnTo>
                  <a:lnTo>
                    <a:pt x="6426" y="132156"/>
                  </a:lnTo>
                  <a:lnTo>
                    <a:pt x="0" y="180009"/>
                  </a:lnTo>
                  <a:lnTo>
                    <a:pt x="0" y="772121"/>
                  </a:lnTo>
                  <a:lnTo>
                    <a:pt x="6426" y="819975"/>
                  </a:lnTo>
                  <a:lnTo>
                    <a:pt x="24574" y="862977"/>
                  </a:lnTo>
                  <a:lnTo>
                    <a:pt x="52717" y="899414"/>
                  </a:lnTo>
                  <a:lnTo>
                    <a:pt x="89141" y="927557"/>
                  </a:lnTo>
                  <a:lnTo>
                    <a:pt x="132143" y="945705"/>
                  </a:lnTo>
                  <a:lnTo>
                    <a:pt x="179997" y="952131"/>
                  </a:lnTo>
                  <a:lnTo>
                    <a:pt x="1663839" y="952131"/>
                  </a:lnTo>
                  <a:lnTo>
                    <a:pt x="1672005" y="992568"/>
                  </a:lnTo>
                  <a:lnTo>
                    <a:pt x="1694370" y="1025753"/>
                  </a:lnTo>
                  <a:lnTo>
                    <a:pt x="1727555" y="1048131"/>
                  </a:lnTo>
                  <a:lnTo>
                    <a:pt x="1768195" y="1056335"/>
                  </a:lnTo>
                  <a:lnTo>
                    <a:pt x="2033092" y="1056335"/>
                  </a:lnTo>
                  <a:lnTo>
                    <a:pt x="2073732" y="1048131"/>
                  </a:lnTo>
                  <a:lnTo>
                    <a:pt x="2106917" y="1025753"/>
                  </a:lnTo>
                  <a:lnTo>
                    <a:pt x="2129294" y="992568"/>
                  </a:lnTo>
                  <a:lnTo>
                    <a:pt x="2137499" y="951941"/>
                  </a:lnTo>
                  <a:lnTo>
                    <a:pt x="2133523" y="932256"/>
                  </a:lnTo>
                  <a:lnTo>
                    <a:pt x="2144649" y="927557"/>
                  </a:lnTo>
                  <a:lnTo>
                    <a:pt x="2181072" y="899414"/>
                  </a:lnTo>
                  <a:lnTo>
                    <a:pt x="2209228" y="862977"/>
                  </a:lnTo>
                  <a:lnTo>
                    <a:pt x="2227364" y="819975"/>
                  </a:lnTo>
                  <a:lnTo>
                    <a:pt x="2233803" y="772121"/>
                  </a:lnTo>
                  <a:lnTo>
                    <a:pt x="2233803" y="180009"/>
                  </a:lnTo>
                  <a:close/>
                </a:path>
              </a:pathLst>
            </a:custGeom>
            <a:solidFill>
              <a:srgbClr val="B8E1DC"/>
            </a:solidFill>
          </p:spPr>
          <p:txBody>
            <a:bodyPr wrap="square" lIns="0" tIns="0" rIns="0" bIns="0" rtlCol="0"/>
            <a:lstStyle/>
            <a:p>
              <a:endParaRPr/>
            </a:p>
          </p:txBody>
        </p:sp>
        <p:sp>
          <p:nvSpPr>
            <p:cNvPr id="21" name="object 21"/>
            <p:cNvSpPr/>
            <p:nvPr/>
          </p:nvSpPr>
          <p:spPr>
            <a:xfrm>
              <a:off x="5556306" y="2207427"/>
              <a:ext cx="473709" cy="208915"/>
            </a:xfrm>
            <a:custGeom>
              <a:avLst/>
              <a:gdLst/>
              <a:ahLst/>
              <a:cxnLst/>
              <a:rect l="l" t="t" r="r" b="b"/>
              <a:pathLst>
                <a:path w="473710" h="208914">
                  <a:moveTo>
                    <a:pt x="104394" y="0"/>
                  </a:moveTo>
                  <a:lnTo>
                    <a:pt x="63757" y="8203"/>
                  </a:lnTo>
                  <a:lnTo>
                    <a:pt x="30575" y="30576"/>
                  </a:lnTo>
                  <a:lnTo>
                    <a:pt x="8203" y="63763"/>
                  </a:lnTo>
                  <a:lnTo>
                    <a:pt x="0" y="104406"/>
                  </a:lnTo>
                  <a:lnTo>
                    <a:pt x="8203" y="145037"/>
                  </a:lnTo>
                  <a:lnTo>
                    <a:pt x="30575" y="178220"/>
                  </a:lnTo>
                  <a:lnTo>
                    <a:pt x="63757" y="200595"/>
                  </a:lnTo>
                  <a:lnTo>
                    <a:pt x="104394" y="208800"/>
                  </a:lnTo>
                  <a:lnTo>
                    <a:pt x="369290" y="208800"/>
                  </a:lnTo>
                  <a:lnTo>
                    <a:pt x="409928" y="200595"/>
                  </a:lnTo>
                  <a:lnTo>
                    <a:pt x="443115" y="178220"/>
                  </a:lnTo>
                  <a:lnTo>
                    <a:pt x="465491" y="145037"/>
                  </a:lnTo>
                  <a:lnTo>
                    <a:pt x="473697" y="104406"/>
                  </a:lnTo>
                  <a:lnTo>
                    <a:pt x="465491" y="63763"/>
                  </a:lnTo>
                  <a:lnTo>
                    <a:pt x="443115" y="30576"/>
                  </a:lnTo>
                  <a:lnTo>
                    <a:pt x="409928" y="8203"/>
                  </a:lnTo>
                  <a:lnTo>
                    <a:pt x="369290" y="0"/>
                  </a:lnTo>
                  <a:lnTo>
                    <a:pt x="104394" y="0"/>
                  </a:lnTo>
                  <a:close/>
                </a:path>
              </a:pathLst>
            </a:custGeom>
            <a:ln w="12700">
              <a:solidFill>
                <a:srgbClr val="FFFFFF"/>
              </a:solidFill>
            </a:ln>
          </p:spPr>
          <p:txBody>
            <a:bodyPr wrap="square" lIns="0" tIns="0" rIns="0" bIns="0" rtlCol="0"/>
            <a:lstStyle/>
            <a:p>
              <a:endParaRPr/>
            </a:p>
          </p:txBody>
        </p:sp>
      </p:grpSp>
      <p:sp>
        <p:nvSpPr>
          <p:cNvPr id="22" name="object 22"/>
          <p:cNvSpPr txBox="1"/>
          <p:nvPr/>
        </p:nvSpPr>
        <p:spPr>
          <a:xfrm>
            <a:off x="3978588" y="1414533"/>
            <a:ext cx="2032000" cy="1073150"/>
          </a:xfrm>
          <a:prstGeom prst="rect">
            <a:avLst/>
          </a:prstGeom>
        </p:spPr>
        <p:txBody>
          <a:bodyPr vert="horz" wrap="square" lIns="0" tIns="12700" rIns="0" bIns="0" rtlCol="0">
            <a:spAutoFit/>
          </a:bodyPr>
          <a:lstStyle/>
          <a:p>
            <a:pPr marL="12700">
              <a:lnSpc>
                <a:spcPct val="100000"/>
              </a:lnSpc>
              <a:spcBef>
                <a:spcPts val="100"/>
              </a:spcBef>
            </a:pPr>
            <a:r>
              <a:rPr sz="950" b="1" spc="15" dirty="0">
                <a:solidFill>
                  <a:srgbClr val="231F20"/>
                </a:solidFill>
                <a:latin typeface="DIN 2014 Bold"/>
                <a:cs typeface="DIN 2014 Bold"/>
              </a:rPr>
              <a:t>[Nutzerin]</a:t>
            </a:r>
            <a:endParaRPr sz="950">
              <a:latin typeface="DIN 2014 Bold"/>
              <a:cs typeface="DIN 2014 Bold"/>
            </a:endParaRPr>
          </a:p>
          <a:p>
            <a:pPr marL="12700" marR="5080">
              <a:lnSpc>
                <a:spcPct val="100000"/>
              </a:lnSpc>
            </a:pPr>
            <a:r>
              <a:rPr sz="950" spc="10" dirty="0">
                <a:solidFill>
                  <a:srgbClr val="231F20"/>
                </a:solidFill>
                <a:latin typeface="DIN 2014"/>
                <a:cs typeface="DIN 2014"/>
              </a:rPr>
              <a:t>Ich</a:t>
            </a:r>
            <a:r>
              <a:rPr sz="950" spc="25" dirty="0">
                <a:solidFill>
                  <a:srgbClr val="231F20"/>
                </a:solidFill>
                <a:latin typeface="DIN 2014"/>
                <a:cs typeface="DIN 2014"/>
              </a:rPr>
              <a:t> </a:t>
            </a:r>
            <a:r>
              <a:rPr sz="950" spc="10" dirty="0">
                <a:solidFill>
                  <a:srgbClr val="231F20"/>
                </a:solidFill>
                <a:latin typeface="DIN 2014"/>
                <a:cs typeface="DIN 2014"/>
              </a:rPr>
              <a:t>habe</a:t>
            </a:r>
            <a:r>
              <a:rPr sz="950" spc="25" dirty="0">
                <a:solidFill>
                  <a:srgbClr val="231F20"/>
                </a:solidFill>
                <a:latin typeface="DIN 2014"/>
                <a:cs typeface="DIN 2014"/>
              </a:rPr>
              <a:t> </a:t>
            </a:r>
            <a:r>
              <a:rPr sz="950" spc="10" dirty="0">
                <a:solidFill>
                  <a:srgbClr val="231F20"/>
                </a:solidFill>
                <a:latin typeface="DIN 2014"/>
                <a:cs typeface="DIN 2014"/>
              </a:rPr>
              <a:t>einfach</a:t>
            </a:r>
            <a:r>
              <a:rPr sz="950" spc="25" dirty="0">
                <a:solidFill>
                  <a:srgbClr val="231F20"/>
                </a:solidFill>
                <a:latin typeface="DIN 2014"/>
                <a:cs typeface="DIN 2014"/>
              </a:rPr>
              <a:t> </a:t>
            </a:r>
            <a:r>
              <a:rPr sz="950" spc="10" dirty="0">
                <a:solidFill>
                  <a:srgbClr val="231F20"/>
                </a:solidFill>
                <a:latin typeface="DIN 2014"/>
                <a:cs typeface="DIN 2014"/>
              </a:rPr>
              <a:t>Angst</a:t>
            </a:r>
            <a:r>
              <a:rPr sz="950" spc="30" dirty="0">
                <a:solidFill>
                  <a:srgbClr val="231F20"/>
                </a:solidFill>
                <a:latin typeface="DIN 2014"/>
                <a:cs typeface="DIN 2014"/>
              </a:rPr>
              <a:t> </a:t>
            </a:r>
            <a:r>
              <a:rPr sz="950" spc="10" dirty="0">
                <a:solidFill>
                  <a:srgbClr val="231F20"/>
                </a:solidFill>
                <a:latin typeface="DIN 2014"/>
                <a:cs typeface="DIN 2014"/>
              </a:rPr>
              <a:t>und</a:t>
            </a:r>
            <a:r>
              <a:rPr sz="950" spc="25" dirty="0">
                <a:solidFill>
                  <a:srgbClr val="231F20"/>
                </a:solidFill>
                <a:latin typeface="DIN 2014"/>
                <a:cs typeface="DIN 2014"/>
              </a:rPr>
              <a:t> </a:t>
            </a:r>
            <a:r>
              <a:rPr sz="950" spc="10" dirty="0">
                <a:solidFill>
                  <a:srgbClr val="231F20"/>
                </a:solidFill>
                <a:latin typeface="DIN 2014"/>
                <a:cs typeface="DIN 2014"/>
              </a:rPr>
              <a:t>fühle</a:t>
            </a:r>
            <a:r>
              <a:rPr sz="950" spc="25" dirty="0">
                <a:solidFill>
                  <a:srgbClr val="231F20"/>
                </a:solidFill>
                <a:latin typeface="DIN 2014"/>
                <a:cs typeface="DIN 2014"/>
              </a:rPr>
              <a:t> </a:t>
            </a:r>
            <a:r>
              <a:rPr sz="950" spc="15" dirty="0">
                <a:solidFill>
                  <a:srgbClr val="231F20"/>
                </a:solidFill>
                <a:latin typeface="DIN 2014"/>
                <a:cs typeface="DIN 2014"/>
              </a:rPr>
              <a:t>mich </a:t>
            </a:r>
            <a:r>
              <a:rPr sz="950" spc="-220" dirty="0">
                <a:solidFill>
                  <a:srgbClr val="231F20"/>
                </a:solidFill>
                <a:latin typeface="DIN 2014"/>
                <a:cs typeface="DIN 2014"/>
              </a:rPr>
              <a:t> </a:t>
            </a:r>
            <a:r>
              <a:rPr sz="950" spc="10" dirty="0">
                <a:solidFill>
                  <a:srgbClr val="231F20"/>
                </a:solidFill>
                <a:latin typeface="DIN 2014"/>
                <a:cs typeface="DIN 2014"/>
              </a:rPr>
              <a:t>derzeitig</a:t>
            </a:r>
            <a:r>
              <a:rPr sz="950" spc="30" dirty="0">
                <a:solidFill>
                  <a:srgbClr val="231F20"/>
                </a:solidFill>
                <a:latin typeface="DIN 2014"/>
                <a:cs typeface="DIN 2014"/>
              </a:rPr>
              <a:t> </a:t>
            </a:r>
            <a:r>
              <a:rPr sz="950" spc="10" dirty="0">
                <a:solidFill>
                  <a:srgbClr val="231F20"/>
                </a:solidFill>
                <a:latin typeface="DIN 2014"/>
                <a:cs typeface="DIN 2014"/>
              </a:rPr>
              <a:t>völlig</a:t>
            </a:r>
            <a:r>
              <a:rPr sz="950" spc="35" dirty="0">
                <a:solidFill>
                  <a:srgbClr val="231F20"/>
                </a:solidFill>
                <a:latin typeface="DIN 2014"/>
                <a:cs typeface="DIN 2014"/>
              </a:rPr>
              <a:t> </a:t>
            </a:r>
            <a:r>
              <a:rPr sz="950" spc="10" dirty="0">
                <a:solidFill>
                  <a:srgbClr val="231F20"/>
                </a:solidFill>
                <a:latin typeface="DIN 2014"/>
                <a:cs typeface="DIN 2014"/>
              </a:rPr>
              <a:t>überlastet.</a:t>
            </a:r>
            <a:r>
              <a:rPr sz="950" spc="35" dirty="0">
                <a:solidFill>
                  <a:srgbClr val="231F20"/>
                </a:solidFill>
                <a:latin typeface="DIN 2014"/>
                <a:cs typeface="DIN 2014"/>
              </a:rPr>
              <a:t> </a:t>
            </a:r>
            <a:r>
              <a:rPr sz="950" spc="5" dirty="0">
                <a:solidFill>
                  <a:srgbClr val="231F20"/>
                </a:solidFill>
                <a:latin typeface="DIN 2014"/>
                <a:cs typeface="DIN 2014"/>
              </a:rPr>
              <a:t>Es</a:t>
            </a:r>
            <a:r>
              <a:rPr sz="950" spc="35" dirty="0">
                <a:solidFill>
                  <a:srgbClr val="231F20"/>
                </a:solidFill>
                <a:latin typeface="DIN 2014"/>
                <a:cs typeface="DIN 2014"/>
              </a:rPr>
              <a:t> </a:t>
            </a:r>
            <a:r>
              <a:rPr sz="950" spc="15" dirty="0">
                <a:solidFill>
                  <a:srgbClr val="231F20"/>
                </a:solidFill>
                <a:latin typeface="DIN 2014"/>
                <a:cs typeface="DIN 2014"/>
              </a:rPr>
              <a:t>wäre </a:t>
            </a:r>
            <a:r>
              <a:rPr sz="950" spc="20" dirty="0">
                <a:solidFill>
                  <a:srgbClr val="231F20"/>
                </a:solidFill>
                <a:latin typeface="DIN 2014"/>
                <a:cs typeface="DIN 2014"/>
              </a:rPr>
              <a:t> </a:t>
            </a:r>
            <a:r>
              <a:rPr sz="950" dirty="0">
                <a:solidFill>
                  <a:srgbClr val="231F20"/>
                </a:solidFill>
                <a:latin typeface="DIN 2014"/>
                <a:cs typeface="DIN 2014"/>
              </a:rPr>
              <a:t>einfach</a:t>
            </a:r>
            <a:r>
              <a:rPr sz="950" spc="-20" dirty="0">
                <a:solidFill>
                  <a:srgbClr val="231F20"/>
                </a:solidFill>
                <a:latin typeface="DIN 2014"/>
                <a:cs typeface="DIN 2014"/>
              </a:rPr>
              <a:t> </a:t>
            </a:r>
            <a:r>
              <a:rPr sz="950" dirty="0">
                <a:solidFill>
                  <a:srgbClr val="231F20"/>
                </a:solidFill>
                <a:latin typeface="DIN 2014"/>
                <a:cs typeface="DIN 2014"/>
              </a:rPr>
              <a:t>nur</a:t>
            </a:r>
            <a:r>
              <a:rPr sz="950" spc="-15" dirty="0">
                <a:solidFill>
                  <a:srgbClr val="231F20"/>
                </a:solidFill>
                <a:latin typeface="DIN 2014"/>
                <a:cs typeface="DIN 2014"/>
              </a:rPr>
              <a:t> </a:t>
            </a:r>
            <a:r>
              <a:rPr sz="950" dirty="0">
                <a:solidFill>
                  <a:srgbClr val="231F20"/>
                </a:solidFill>
                <a:latin typeface="DIN 2014"/>
                <a:cs typeface="DIN 2014"/>
              </a:rPr>
              <a:t>schön,</a:t>
            </a:r>
            <a:r>
              <a:rPr sz="950" spc="-15" dirty="0">
                <a:solidFill>
                  <a:srgbClr val="231F20"/>
                </a:solidFill>
                <a:latin typeface="DIN 2014"/>
                <a:cs typeface="DIN 2014"/>
              </a:rPr>
              <a:t> </a:t>
            </a:r>
            <a:r>
              <a:rPr sz="950" dirty="0">
                <a:solidFill>
                  <a:srgbClr val="231F20"/>
                </a:solidFill>
                <a:latin typeface="DIN 2014"/>
                <a:cs typeface="DIN 2014"/>
              </a:rPr>
              <a:t>wenn</a:t>
            </a:r>
            <a:r>
              <a:rPr sz="950" spc="-20" dirty="0">
                <a:solidFill>
                  <a:srgbClr val="231F20"/>
                </a:solidFill>
                <a:latin typeface="DIN 2014"/>
                <a:cs typeface="DIN 2014"/>
              </a:rPr>
              <a:t> </a:t>
            </a:r>
            <a:r>
              <a:rPr sz="950" dirty="0">
                <a:solidFill>
                  <a:srgbClr val="231F20"/>
                </a:solidFill>
                <a:latin typeface="DIN 2014"/>
                <a:cs typeface="DIN 2014"/>
              </a:rPr>
              <a:t>es</a:t>
            </a:r>
            <a:r>
              <a:rPr sz="950" spc="-15" dirty="0">
                <a:solidFill>
                  <a:srgbClr val="231F20"/>
                </a:solidFill>
                <a:latin typeface="DIN 2014"/>
                <a:cs typeface="DIN 2014"/>
              </a:rPr>
              <a:t> </a:t>
            </a:r>
            <a:r>
              <a:rPr sz="950" dirty="0">
                <a:solidFill>
                  <a:srgbClr val="231F20"/>
                </a:solidFill>
                <a:latin typeface="DIN 2014"/>
                <a:cs typeface="DIN 2014"/>
              </a:rPr>
              <a:t>eine</a:t>
            </a:r>
            <a:r>
              <a:rPr sz="950" spc="-15" dirty="0">
                <a:solidFill>
                  <a:srgbClr val="231F20"/>
                </a:solidFill>
                <a:latin typeface="DIN 2014"/>
                <a:cs typeface="DIN 2014"/>
              </a:rPr>
              <a:t> </a:t>
            </a:r>
            <a:r>
              <a:rPr sz="950" dirty="0">
                <a:solidFill>
                  <a:srgbClr val="231F20"/>
                </a:solidFill>
                <a:latin typeface="DIN 2014"/>
                <a:cs typeface="DIN 2014"/>
              </a:rPr>
              <a:t>baldige </a:t>
            </a:r>
            <a:r>
              <a:rPr sz="950" spc="-229" dirty="0">
                <a:solidFill>
                  <a:srgbClr val="231F20"/>
                </a:solidFill>
                <a:latin typeface="DIN 2014"/>
                <a:cs typeface="DIN 2014"/>
              </a:rPr>
              <a:t> </a:t>
            </a:r>
            <a:r>
              <a:rPr sz="950" spc="10" dirty="0">
                <a:solidFill>
                  <a:srgbClr val="231F20"/>
                </a:solidFill>
                <a:latin typeface="DIN 2014"/>
                <a:cs typeface="DIN 2014"/>
              </a:rPr>
              <a:t>Lösung</a:t>
            </a:r>
            <a:r>
              <a:rPr sz="950" spc="30" dirty="0">
                <a:solidFill>
                  <a:srgbClr val="231F20"/>
                </a:solidFill>
                <a:latin typeface="DIN 2014"/>
                <a:cs typeface="DIN 2014"/>
              </a:rPr>
              <a:t> </a:t>
            </a:r>
            <a:r>
              <a:rPr sz="950" spc="10" dirty="0">
                <a:solidFill>
                  <a:srgbClr val="231F20"/>
                </a:solidFill>
                <a:latin typeface="DIN 2014"/>
                <a:cs typeface="DIN 2014"/>
              </a:rPr>
              <a:t>geben</a:t>
            </a:r>
            <a:r>
              <a:rPr sz="950" spc="30" dirty="0">
                <a:solidFill>
                  <a:srgbClr val="231F20"/>
                </a:solidFill>
                <a:latin typeface="DIN 2014"/>
                <a:cs typeface="DIN 2014"/>
              </a:rPr>
              <a:t> </a:t>
            </a:r>
            <a:r>
              <a:rPr sz="950" spc="15" dirty="0">
                <a:solidFill>
                  <a:srgbClr val="231F20"/>
                </a:solidFill>
                <a:latin typeface="DIN 2014"/>
                <a:cs typeface="DIN 2014"/>
              </a:rPr>
              <a:t>würde.</a:t>
            </a:r>
            <a:endParaRPr sz="950">
              <a:latin typeface="DIN 2014"/>
              <a:cs typeface="DIN 2014"/>
            </a:endParaRPr>
          </a:p>
          <a:p>
            <a:pPr marR="61594" algn="r">
              <a:lnSpc>
                <a:spcPts val="869"/>
              </a:lnSpc>
              <a:spcBef>
                <a:spcPts val="805"/>
              </a:spcBef>
            </a:pPr>
            <a:r>
              <a:rPr sz="750" dirty="0">
                <a:solidFill>
                  <a:srgbClr val="007B84"/>
                </a:solidFill>
                <a:latin typeface="DIN 2014"/>
                <a:cs typeface="DIN 2014"/>
              </a:rPr>
              <a:t>7</a:t>
            </a:r>
            <a:endParaRPr sz="750">
              <a:latin typeface="DIN 2014"/>
              <a:cs typeface="DIN 2014"/>
            </a:endParaRPr>
          </a:p>
          <a:p>
            <a:pPr marL="12700">
              <a:lnSpc>
                <a:spcPts val="869"/>
              </a:lnSpc>
            </a:pPr>
            <a:r>
              <a:rPr sz="750" b="1" spc="10" dirty="0">
                <a:solidFill>
                  <a:srgbClr val="007B84"/>
                </a:solidFill>
                <a:latin typeface="DIN 2014 Bold"/>
                <a:cs typeface="DIN 2014 Bold"/>
              </a:rPr>
              <a:t>Gefällt</a:t>
            </a:r>
            <a:r>
              <a:rPr sz="750" b="1" spc="20"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b="1" spc="10" dirty="0">
                <a:solidFill>
                  <a:srgbClr val="007B84"/>
                </a:solidFill>
                <a:latin typeface="DIN 2014 Bold"/>
                <a:cs typeface="DIN 2014 Bold"/>
              </a:rPr>
              <a:t>Antworten</a:t>
            </a:r>
            <a:r>
              <a:rPr sz="750" b="1" spc="20"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dirty="0">
                <a:solidFill>
                  <a:srgbClr val="007B84"/>
                </a:solidFill>
                <a:latin typeface="DIN 2014"/>
                <a:cs typeface="DIN 2014"/>
              </a:rPr>
              <a:t>4</a:t>
            </a:r>
            <a:r>
              <a:rPr sz="750" spc="20" dirty="0">
                <a:solidFill>
                  <a:srgbClr val="007B84"/>
                </a:solidFill>
                <a:latin typeface="DIN 2014"/>
                <a:cs typeface="DIN 2014"/>
              </a:rPr>
              <a:t> </a:t>
            </a:r>
            <a:r>
              <a:rPr sz="750" spc="15" dirty="0">
                <a:solidFill>
                  <a:srgbClr val="007B84"/>
                </a:solidFill>
                <a:latin typeface="DIN 2014"/>
                <a:cs typeface="DIN 2014"/>
              </a:rPr>
              <a:t>Std.</a:t>
            </a:r>
            <a:endParaRPr sz="750">
              <a:latin typeface="DIN 2014"/>
              <a:cs typeface="DIN 2014"/>
            </a:endParaRPr>
          </a:p>
        </p:txBody>
      </p:sp>
      <p:pic>
        <p:nvPicPr>
          <p:cNvPr id="23" name="object 23"/>
          <p:cNvPicPr/>
          <p:nvPr/>
        </p:nvPicPr>
        <p:blipFill>
          <a:blip r:embed="rId5" cstate="print"/>
          <a:stretch>
            <a:fillRect/>
          </a:stretch>
        </p:blipFill>
        <p:spPr>
          <a:xfrm>
            <a:off x="5584202" y="2227092"/>
            <a:ext cx="286781" cy="169418"/>
          </a:xfrm>
          <a:prstGeom prst="rect">
            <a:avLst/>
          </a:prstGeom>
        </p:spPr>
      </p:pic>
      <p:pic>
        <p:nvPicPr>
          <p:cNvPr id="24" name="object 24"/>
          <p:cNvPicPr/>
          <p:nvPr/>
        </p:nvPicPr>
        <p:blipFill>
          <a:blip r:embed="rId6" cstate="print"/>
          <a:stretch>
            <a:fillRect/>
          </a:stretch>
        </p:blipFill>
        <p:spPr>
          <a:xfrm>
            <a:off x="3757494" y="2605725"/>
            <a:ext cx="2371505" cy="1629254"/>
          </a:xfrm>
          <a:prstGeom prst="rect">
            <a:avLst/>
          </a:prstGeom>
        </p:spPr>
      </p:pic>
      <p:sp>
        <p:nvSpPr>
          <p:cNvPr id="25" name="object 25"/>
          <p:cNvSpPr txBox="1"/>
          <p:nvPr/>
        </p:nvSpPr>
        <p:spPr>
          <a:xfrm>
            <a:off x="4188500" y="2638205"/>
            <a:ext cx="1869439" cy="1668145"/>
          </a:xfrm>
          <a:prstGeom prst="rect">
            <a:avLst/>
          </a:prstGeom>
        </p:spPr>
        <p:txBody>
          <a:bodyPr vert="horz" wrap="square" lIns="0" tIns="48895" rIns="0" bIns="0" rtlCol="0">
            <a:spAutoFit/>
          </a:bodyPr>
          <a:lstStyle/>
          <a:p>
            <a:pPr marR="1080135" algn="ctr">
              <a:lnSpc>
                <a:spcPct val="100000"/>
              </a:lnSpc>
              <a:spcBef>
                <a:spcPts val="385"/>
              </a:spcBef>
            </a:pPr>
            <a:r>
              <a:rPr sz="800" b="1" spc="15" dirty="0">
                <a:solidFill>
                  <a:srgbClr val="007B84"/>
                </a:solidFill>
                <a:latin typeface="DIN 2014 Bold"/>
                <a:cs typeface="DIN 2014 Bold"/>
              </a:rPr>
              <a:t>Autor/-in</a:t>
            </a:r>
            <a:endParaRPr sz="800">
              <a:latin typeface="DIN 2014 Bold"/>
              <a:cs typeface="DIN 2014 Bold"/>
            </a:endParaRPr>
          </a:p>
          <a:p>
            <a:pPr marR="1124585" algn="ctr">
              <a:lnSpc>
                <a:spcPct val="100000"/>
              </a:lnSpc>
              <a:spcBef>
                <a:spcPts val="335"/>
              </a:spcBef>
            </a:pPr>
            <a:r>
              <a:rPr sz="950" b="1" spc="10" dirty="0">
                <a:solidFill>
                  <a:srgbClr val="231F20"/>
                </a:solidFill>
                <a:latin typeface="DIN 2014 Bold"/>
                <a:cs typeface="DIN 2014 Bold"/>
              </a:rPr>
              <a:t>hart</a:t>
            </a:r>
            <a:r>
              <a:rPr sz="950" b="1" spc="5" dirty="0">
                <a:solidFill>
                  <a:srgbClr val="231F20"/>
                </a:solidFill>
                <a:latin typeface="DIN 2014 Bold"/>
                <a:cs typeface="DIN 2014 Bold"/>
              </a:rPr>
              <a:t> </a:t>
            </a:r>
            <a:r>
              <a:rPr sz="950" b="1" spc="10" dirty="0">
                <a:solidFill>
                  <a:srgbClr val="231F20"/>
                </a:solidFill>
                <a:latin typeface="DIN 2014 Bold"/>
                <a:cs typeface="DIN 2014 Bold"/>
              </a:rPr>
              <a:t>aber</a:t>
            </a:r>
            <a:r>
              <a:rPr sz="950" b="1" spc="5" dirty="0">
                <a:solidFill>
                  <a:srgbClr val="231F20"/>
                </a:solidFill>
                <a:latin typeface="DIN 2014 Bold"/>
                <a:cs typeface="DIN 2014 Bold"/>
              </a:rPr>
              <a:t> </a:t>
            </a:r>
            <a:r>
              <a:rPr sz="950" b="1" spc="15" dirty="0">
                <a:solidFill>
                  <a:srgbClr val="231F20"/>
                </a:solidFill>
                <a:latin typeface="DIN 2014 Bold"/>
                <a:cs typeface="DIN 2014 Bold"/>
              </a:rPr>
              <a:t>fair</a:t>
            </a:r>
            <a:endParaRPr sz="950">
              <a:latin typeface="DIN 2014 Bold"/>
              <a:cs typeface="DIN 2014 Bold"/>
            </a:endParaRPr>
          </a:p>
          <a:p>
            <a:pPr marL="12700" marR="5080">
              <a:lnSpc>
                <a:spcPct val="100000"/>
              </a:lnSpc>
            </a:pPr>
            <a:r>
              <a:rPr sz="950" spc="10" dirty="0">
                <a:solidFill>
                  <a:srgbClr val="231F20"/>
                </a:solidFill>
                <a:latin typeface="DIN 2014"/>
                <a:cs typeface="DIN 2014"/>
              </a:rPr>
              <a:t>Lieber</a:t>
            </a:r>
            <a:r>
              <a:rPr sz="950" spc="30" dirty="0">
                <a:solidFill>
                  <a:srgbClr val="231F20"/>
                </a:solidFill>
                <a:latin typeface="DIN 2014"/>
                <a:cs typeface="DIN 2014"/>
              </a:rPr>
              <a:t> </a:t>
            </a:r>
            <a:r>
              <a:rPr sz="950" b="1" spc="10" dirty="0">
                <a:solidFill>
                  <a:srgbClr val="231F20"/>
                </a:solidFill>
                <a:latin typeface="DIN 2014 Bold"/>
                <a:cs typeface="DIN 2014 Bold"/>
              </a:rPr>
              <a:t>[Nutzer]</a:t>
            </a:r>
            <a:r>
              <a:rPr sz="950" b="1" spc="30" dirty="0">
                <a:solidFill>
                  <a:srgbClr val="231F20"/>
                </a:solidFill>
                <a:latin typeface="DIN 2014 Bold"/>
                <a:cs typeface="DIN 2014 Bold"/>
              </a:rPr>
              <a:t> </a:t>
            </a:r>
            <a:r>
              <a:rPr sz="950" spc="10" dirty="0">
                <a:solidFill>
                  <a:srgbClr val="231F20"/>
                </a:solidFill>
                <a:latin typeface="DIN 2014"/>
                <a:cs typeface="DIN 2014"/>
              </a:rPr>
              <a:t>vielen</a:t>
            </a:r>
            <a:r>
              <a:rPr sz="950" spc="30" dirty="0">
                <a:solidFill>
                  <a:srgbClr val="231F20"/>
                </a:solidFill>
                <a:latin typeface="DIN 2014"/>
                <a:cs typeface="DIN 2014"/>
              </a:rPr>
              <a:t> </a:t>
            </a:r>
            <a:r>
              <a:rPr sz="950" spc="10" dirty="0">
                <a:solidFill>
                  <a:srgbClr val="231F20"/>
                </a:solidFill>
                <a:latin typeface="DIN 2014"/>
                <a:cs typeface="DIN 2014"/>
              </a:rPr>
              <a:t>Dank</a:t>
            </a:r>
            <a:r>
              <a:rPr sz="950" spc="30" dirty="0">
                <a:solidFill>
                  <a:srgbClr val="231F20"/>
                </a:solidFill>
                <a:latin typeface="DIN 2014"/>
                <a:cs typeface="DIN 2014"/>
              </a:rPr>
              <a:t> </a:t>
            </a:r>
            <a:r>
              <a:rPr sz="950" spc="15" dirty="0">
                <a:solidFill>
                  <a:srgbClr val="231F20"/>
                </a:solidFill>
                <a:latin typeface="DIN 2014"/>
                <a:cs typeface="DIN 2014"/>
              </a:rPr>
              <a:t>für </a:t>
            </a:r>
            <a:r>
              <a:rPr sz="950" spc="20" dirty="0">
                <a:solidFill>
                  <a:srgbClr val="231F20"/>
                </a:solidFill>
                <a:latin typeface="DIN 2014"/>
                <a:cs typeface="DIN 2014"/>
              </a:rPr>
              <a:t> </a:t>
            </a:r>
            <a:r>
              <a:rPr sz="950" spc="10" dirty="0">
                <a:solidFill>
                  <a:srgbClr val="231F20"/>
                </a:solidFill>
                <a:latin typeface="DIN 2014"/>
                <a:cs typeface="DIN 2014"/>
              </a:rPr>
              <a:t>Ihren</a:t>
            </a:r>
            <a:r>
              <a:rPr sz="950" spc="25" dirty="0">
                <a:solidFill>
                  <a:srgbClr val="231F20"/>
                </a:solidFill>
                <a:latin typeface="DIN 2014"/>
                <a:cs typeface="DIN 2014"/>
              </a:rPr>
              <a:t> </a:t>
            </a:r>
            <a:r>
              <a:rPr sz="950" spc="5" dirty="0">
                <a:solidFill>
                  <a:srgbClr val="231F20"/>
                </a:solidFill>
                <a:latin typeface="DIN 2014"/>
                <a:cs typeface="DIN 2014"/>
              </a:rPr>
              <a:t>Kommentar.</a:t>
            </a:r>
            <a:r>
              <a:rPr sz="950" spc="30" dirty="0">
                <a:solidFill>
                  <a:srgbClr val="231F20"/>
                </a:solidFill>
                <a:latin typeface="DIN 2014"/>
                <a:cs typeface="DIN 2014"/>
              </a:rPr>
              <a:t> </a:t>
            </a:r>
            <a:r>
              <a:rPr sz="950" spc="10" dirty="0">
                <a:solidFill>
                  <a:srgbClr val="231F20"/>
                </a:solidFill>
                <a:latin typeface="DIN 2014"/>
                <a:cs typeface="DIN 2014"/>
              </a:rPr>
              <a:t>Dass</a:t>
            </a:r>
            <a:r>
              <a:rPr sz="950" spc="30" dirty="0">
                <a:solidFill>
                  <a:srgbClr val="231F20"/>
                </a:solidFill>
                <a:latin typeface="DIN 2014"/>
                <a:cs typeface="DIN 2014"/>
              </a:rPr>
              <a:t> </a:t>
            </a:r>
            <a:r>
              <a:rPr sz="950" spc="10" dirty="0">
                <a:solidFill>
                  <a:srgbClr val="231F20"/>
                </a:solidFill>
                <a:latin typeface="DIN 2014"/>
                <a:cs typeface="DIN 2014"/>
              </a:rPr>
              <a:t>die</a:t>
            </a:r>
            <a:r>
              <a:rPr sz="950" spc="30" dirty="0">
                <a:solidFill>
                  <a:srgbClr val="231F20"/>
                </a:solidFill>
                <a:latin typeface="DIN 2014"/>
                <a:cs typeface="DIN 2014"/>
              </a:rPr>
              <a:t> </a:t>
            </a:r>
            <a:r>
              <a:rPr sz="950" spc="10" dirty="0">
                <a:solidFill>
                  <a:srgbClr val="231F20"/>
                </a:solidFill>
                <a:latin typeface="DIN 2014"/>
                <a:cs typeface="DIN 2014"/>
              </a:rPr>
              <a:t>derzei- </a:t>
            </a:r>
            <a:r>
              <a:rPr sz="950" spc="-225" dirty="0">
                <a:solidFill>
                  <a:srgbClr val="231F20"/>
                </a:solidFill>
                <a:latin typeface="DIN 2014"/>
                <a:cs typeface="DIN 2014"/>
              </a:rPr>
              <a:t> </a:t>
            </a:r>
            <a:r>
              <a:rPr sz="950" spc="10" dirty="0">
                <a:solidFill>
                  <a:srgbClr val="231F20"/>
                </a:solidFill>
                <a:latin typeface="DIN 2014"/>
                <a:cs typeface="DIN 2014"/>
              </a:rPr>
              <a:t>tige</a:t>
            </a:r>
            <a:r>
              <a:rPr sz="950" spc="30" dirty="0">
                <a:solidFill>
                  <a:srgbClr val="231F20"/>
                </a:solidFill>
                <a:latin typeface="DIN 2014"/>
                <a:cs typeface="DIN 2014"/>
              </a:rPr>
              <a:t> </a:t>
            </a:r>
            <a:r>
              <a:rPr sz="950" spc="10" dirty="0">
                <a:solidFill>
                  <a:srgbClr val="231F20"/>
                </a:solidFill>
                <a:latin typeface="DIN 2014"/>
                <a:cs typeface="DIN 2014"/>
              </a:rPr>
              <a:t>Situation</a:t>
            </a:r>
            <a:r>
              <a:rPr sz="950" spc="30" dirty="0">
                <a:solidFill>
                  <a:srgbClr val="231F20"/>
                </a:solidFill>
                <a:latin typeface="DIN 2014"/>
                <a:cs typeface="DIN 2014"/>
              </a:rPr>
              <a:t> </a:t>
            </a:r>
            <a:r>
              <a:rPr sz="950" spc="10" dirty="0">
                <a:solidFill>
                  <a:srgbClr val="231F20"/>
                </a:solidFill>
                <a:latin typeface="DIN 2014"/>
                <a:cs typeface="DIN 2014"/>
              </a:rPr>
              <a:t>verunsichert,</a:t>
            </a:r>
            <a:r>
              <a:rPr sz="950" spc="35" dirty="0">
                <a:solidFill>
                  <a:srgbClr val="231F20"/>
                </a:solidFill>
                <a:latin typeface="DIN 2014"/>
                <a:cs typeface="DIN 2014"/>
              </a:rPr>
              <a:t> </a:t>
            </a:r>
            <a:r>
              <a:rPr sz="950" spc="10" dirty="0">
                <a:solidFill>
                  <a:srgbClr val="231F20"/>
                </a:solidFill>
                <a:latin typeface="DIN 2014"/>
                <a:cs typeface="DIN 2014"/>
              </a:rPr>
              <a:t>können </a:t>
            </a:r>
            <a:r>
              <a:rPr sz="950" spc="-225" dirty="0">
                <a:solidFill>
                  <a:srgbClr val="231F20"/>
                </a:solidFill>
                <a:latin typeface="DIN 2014"/>
                <a:cs typeface="DIN 2014"/>
              </a:rPr>
              <a:t> </a:t>
            </a:r>
            <a:r>
              <a:rPr sz="950" spc="10" dirty="0">
                <a:solidFill>
                  <a:srgbClr val="231F20"/>
                </a:solidFill>
                <a:latin typeface="DIN 2014"/>
                <a:cs typeface="DIN 2014"/>
              </a:rPr>
              <a:t>wir</a:t>
            </a:r>
            <a:r>
              <a:rPr sz="950" spc="30" dirty="0">
                <a:solidFill>
                  <a:srgbClr val="231F20"/>
                </a:solidFill>
                <a:latin typeface="DIN 2014"/>
                <a:cs typeface="DIN 2014"/>
              </a:rPr>
              <a:t> </a:t>
            </a:r>
            <a:r>
              <a:rPr sz="950" spc="10" dirty="0">
                <a:solidFill>
                  <a:srgbClr val="231F20"/>
                </a:solidFill>
                <a:latin typeface="DIN 2014"/>
                <a:cs typeface="DIN 2014"/>
              </a:rPr>
              <a:t>gut</a:t>
            </a:r>
            <a:r>
              <a:rPr sz="950" spc="30" dirty="0">
                <a:solidFill>
                  <a:srgbClr val="231F20"/>
                </a:solidFill>
                <a:latin typeface="DIN 2014"/>
                <a:cs typeface="DIN 2014"/>
              </a:rPr>
              <a:t> </a:t>
            </a:r>
            <a:r>
              <a:rPr sz="950" spc="10" dirty="0">
                <a:solidFill>
                  <a:srgbClr val="231F20"/>
                </a:solidFill>
                <a:latin typeface="DIN 2014"/>
                <a:cs typeface="DIN 2014"/>
              </a:rPr>
              <a:t>nachvollziehen.</a:t>
            </a:r>
            <a:r>
              <a:rPr sz="950" spc="30" dirty="0">
                <a:solidFill>
                  <a:srgbClr val="231F20"/>
                </a:solidFill>
                <a:latin typeface="DIN 2014"/>
                <a:cs typeface="DIN 2014"/>
              </a:rPr>
              <a:t> </a:t>
            </a:r>
            <a:r>
              <a:rPr sz="950" spc="5" dirty="0">
                <a:solidFill>
                  <a:srgbClr val="231F20"/>
                </a:solidFill>
                <a:latin typeface="DIN 2014"/>
                <a:cs typeface="DIN 2014"/>
              </a:rPr>
              <a:t>Wäre</a:t>
            </a:r>
            <a:r>
              <a:rPr sz="950" spc="30" dirty="0">
                <a:solidFill>
                  <a:srgbClr val="231F20"/>
                </a:solidFill>
                <a:latin typeface="DIN 2014"/>
                <a:cs typeface="DIN 2014"/>
              </a:rPr>
              <a:t> </a:t>
            </a:r>
            <a:r>
              <a:rPr sz="950" spc="15" dirty="0">
                <a:solidFill>
                  <a:srgbClr val="231F20"/>
                </a:solidFill>
                <a:latin typeface="DIN 2014"/>
                <a:cs typeface="DIN 2014"/>
              </a:rPr>
              <a:t>denn </a:t>
            </a:r>
            <a:r>
              <a:rPr sz="950" spc="20" dirty="0">
                <a:solidFill>
                  <a:srgbClr val="231F20"/>
                </a:solidFill>
                <a:latin typeface="DIN 2014"/>
                <a:cs typeface="DIN 2014"/>
              </a:rPr>
              <a:t> </a:t>
            </a:r>
            <a:r>
              <a:rPr sz="950" spc="10" dirty="0">
                <a:solidFill>
                  <a:srgbClr val="231F20"/>
                </a:solidFill>
                <a:latin typeface="DIN 2014"/>
                <a:cs typeface="DIN 2014"/>
              </a:rPr>
              <a:t>ein</a:t>
            </a:r>
            <a:r>
              <a:rPr sz="950" spc="25" dirty="0">
                <a:solidFill>
                  <a:srgbClr val="231F20"/>
                </a:solidFill>
                <a:latin typeface="DIN 2014"/>
                <a:cs typeface="DIN 2014"/>
              </a:rPr>
              <a:t> </a:t>
            </a:r>
            <a:r>
              <a:rPr sz="950" spc="10" dirty="0">
                <a:solidFill>
                  <a:srgbClr val="231F20"/>
                </a:solidFill>
                <a:latin typeface="DIN 2014"/>
                <a:cs typeface="DIN 2014"/>
              </a:rPr>
              <a:t>Impfstoff </a:t>
            </a:r>
            <a:r>
              <a:rPr sz="950" spc="30" dirty="0">
                <a:solidFill>
                  <a:srgbClr val="231F20"/>
                </a:solidFill>
                <a:latin typeface="DIN 2014"/>
                <a:cs typeface="DIN 2014"/>
              </a:rPr>
              <a:t> </a:t>
            </a:r>
            <a:r>
              <a:rPr sz="950" spc="10" dirty="0">
                <a:solidFill>
                  <a:srgbClr val="231F20"/>
                </a:solidFill>
                <a:latin typeface="DIN 2014"/>
                <a:cs typeface="DIN 2014"/>
              </a:rPr>
              <a:t>für</a:t>
            </a:r>
            <a:r>
              <a:rPr sz="950" spc="30" dirty="0">
                <a:solidFill>
                  <a:srgbClr val="231F20"/>
                </a:solidFill>
                <a:latin typeface="DIN 2014"/>
                <a:cs typeface="DIN 2014"/>
              </a:rPr>
              <a:t> </a:t>
            </a:r>
            <a:r>
              <a:rPr sz="950" spc="10" dirty="0">
                <a:solidFill>
                  <a:srgbClr val="231F20"/>
                </a:solidFill>
                <a:latin typeface="DIN 2014"/>
                <a:cs typeface="DIN 2014"/>
              </a:rPr>
              <a:t>Sie</a:t>
            </a:r>
            <a:r>
              <a:rPr sz="950" spc="30" dirty="0">
                <a:solidFill>
                  <a:srgbClr val="231F20"/>
                </a:solidFill>
                <a:latin typeface="DIN 2014"/>
                <a:cs typeface="DIN 2014"/>
              </a:rPr>
              <a:t> </a:t>
            </a:r>
            <a:r>
              <a:rPr sz="950" spc="10" dirty="0">
                <a:solidFill>
                  <a:srgbClr val="231F20"/>
                </a:solidFill>
                <a:latin typeface="DIN 2014"/>
                <a:cs typeface="DIN 2014"/>
              </a:rPr>
              <a:t>die</a:t>
            </a:r>
            <a:r>
              <a:rPr sz="950" spc="25" dirty="0">
                <a:solidFill>
                  <a:srgbClr val="231F20"/>
                </a:solidFill>
                <a:latin typeface="DIN 2014"/>
                <a:cs typeface="DIN 2014"/>
              </a:rPr>
              <a:t> </a:t>
            </a:r>
            <a:r>
              <a:rPr sz="950" spc="15" dirty="0">
                <a:solidFill>
                  <a:srgbClr val="231F20"/>
                </a:solidFill>
                <a:latin typeface="DIN 2014"/>
                <a:cs typeface="DIN 2014"/>
              </a:rPr>
              <a:t>Lösung, </a:t>
            </a:r>
            <a:r>
              <a:rPr sz="950" spc="20" dirty="0">
                <a:solidFill>
                  <a:srgbClr val="231F20"/>
                </a:solidFill>
                <a:latin typeface="DIN 2014"/>
                <a:cs typeface="DIN 2014"/>
              </a:rPr>
              <a:t> </a:t>
            </a:r>
            <a:r>
              <a:rPr sz="950" spc="10" dirty="0">
                <a:solidFill>
                  <a:srgbClr val="231F20"/>
                </a:solidFill>
                <a:latin typeface="DIN 2014"/>
                <a:cs typeface="DIN 2014"/>
              </a:rPr>
              <a:t>auf</a:t>
            </a:r>
            <a:r>
              <a:rPr sz="950" spc="35" dirty="0">
                <a:solidFill>
                  <a:srgbClr val="231F20"/>
                </a:solidFill>
                <a:latin typeface="DIN 2014"/>
                <a:cs typeface="DIN 2014"/>
              </a:rPr>
              <a:t> </a:t>
            </a:r>
            <a:r>
              <a:rPr sz="950" spc="10" dirty="0">
                <a:solidFill>
                  <a:srgbClr val="231F20"/>
                </a:solidFill>
                <a:latin typeface="DIN 2014"/>
                <a:cs typeface="DIN 2014"/>
              </a:rPr>
              <a:t>die</a:t>
            </a:r>
            <a:r>
              <a:rPr sz="950" spc="35" dirty="0">
                <a:solidFill>
                  <a:srgbClr val="231F20"/>
                </a:solidFill>
                <a:latin typeface="DIN 2014"/>
                <a:cs typeface="DIN 2014"/>
              </a:rPr>
              <a:t> </a:t>
            </a:r>
            <a:r>
              <a:rPr sz="950" spc="10" dirty="0">
                <a:solidFill>
                  <a:srgbClr val="231F20"/>
                </a:solidFill>
                <a:latin typeface="DIN 2014"/>
                <a:cs typeface="DIN 2014"/>
              </a:rPr>
              <a:t>Sie</a:t>
            </a:r>
            <a:r>
              <a:rPr sz="950" spc="35" dirty="0">
                <a:solidFill>
                  <a:srgbClr val="231F20"/>
                </a:solidFill>
                <a:latin typeface="DIN 2014"/>
                <a:cs typeface="DIN 2014"/>
              </a:rPr>
              <a:t> </a:t>
            </a:r>
            <a:r>
              <a:rPr sz="950" spc="10" dirty="0">
                <a:solidFill>
                  <a:srgbClr val="231F20"/>
                </a:solidFill>
                <a:latin typeface="DIN 2014"/>
                <a:cs typeface="DIN 2014"/>
              </a:rPr>
              <a:t>warten?</a:t>
            </a:r>
            <a:r>
              <a:rPr sz="950" spc="35" dirty="0">
                <a:solidFill>
                  <a:srgbClr val="231F20"/>
                </a:solidFill>
                <a:latin typeface="DIN 2014"/>
                <a:cs typeface="DIN 2014"/>
              </a:rPr>
              <a:t> </a:t>
            </a:r>
            <a:r>
              <a:rPr sz="950" spc="10" dirty="0">
                <a:solidFill>
                  <a:srgbClr val="231F20"/>
                </a:solidFill>
                <a:latin typeface="DIN 2014"/>
                <a:cs typeface="DIN 2014"/>
              </a:rPr>
              <a:t>Würden</a:t>
            </a:r>
            <a:r>
              <a:rPr sz="950" spc="35" dirty="0">
                <a:solidFill>
                  <a:srgbClr val="231F20"/>
                </a:solidFill>
                <a:latin typeface="DIN 2014"/>
                <a:cs typeface="DIN 2014"/>
              </a:rPr>
              <a:t> </a:t>
            </a:r>
            <a:r>
              <a:rPr sz="950" spc="15" dirty="0">
                <a:solidFill>
                  <a:srgbClr val="231F20"/>
                </a:solidFill>
                <a:latin typeface="DIN 2014"/>
                <a:cs typeface="DIN 2014"/>
              </a:rPr>
              <a:t>Sie </a:t>
            </a:r>
            <a:r>
              <a:rPr sz="950" spc="20" dirty="0">
                <a:solidFill>
                  <a:srgbClr val="231F20"/>
                </a:solidFill>
                <a:latin typeface="DIN 2014"/>
                <a:cs typeface="DIN 2014"/>
              </a:rPr>
              <a:t> </a:t>
            </a:r>
            <a:r>
              <a:rPr sz="950" spc="10" dirty="0">
                <a:solidFill>
                  <a:srgbClr val="231F20"/>
                </a:solidFill>
                <a:latin typeface="DIN 2014"/>
                <a:cs typeface="DIN 2014"/>
              </a:rPr>
              <a:t>sich</a:t>
            </a:r>
            <a:r>
              <a:rPr sz="950" spc="30" dirty="0">
                <a:solidFill>
                  <a:srgbClr val="231F20"/>
                </a:solidFill>
                <a:latin typeface="DIN 2014"/>
                <a:cs typeface="DIN 2014"/>
              </a:rPr>
              <a:t> </a:t>
            </a:r>
            <a:r>
              <a:rPr sz="950" spc="10" dirty="0">
                <a:solidFill>
                  <a:srgbClr val="231F20"/>
                </a:solidFill>
                <a:latin typeface="DIN 2014"/>
                <a:cs typeface="DIN 2014"/>
              </a:rPr>
              <a:t>freiwillig</a:t>
            </a:r>
            <a:r>
              <a:rPr sz="950" spc="30" dirty="0">
                <a:solidFill>
                  <a:srgbClr val="231F20"/>
                </a:solidFill>
                <a:latin typeface="DIN 2014"/>
                <a:cs typeface="DIN 2014"/>
              </a:rPr>
              <a:t> </a:t>
            </a:r>
            <a:r>
              <a:rPr sz="950" spc="10" dirty="0">
                <a:solidFill>
                  <a:srgbClr val="231F20"/>
                </a:solidFill>
                <a:latin typeface="DIN 2014"/>
                <a:cs typeface="DIN 2014"/>
              </a:rPr>
              <a:t>impfen</a:t>
            </a:r>
            <a:r>
              <a:rPr sz="950" spc="30" dirty="0">
                <a:solidFill>
                  <a:srgbClr val="231F20"/>
                </a:solidFill>
                <a:latin typeface="DIN 2014"/>
                <a:cs typeface="DIN 2014"/>
              </a:rPr>
              <a:t> </a:t>
            </a:r>
            <a:r>
              <a:rPr sz="950" spc="15" dirty="0">
                <a:solidFill>
                  <a:srgbClr val="231F20"/>
                </a:solidFill>
                <a:latin typeface="DIN 2014"/>
                <a:cs typeface="DIN 2014"/>
              </a:rPr>
              <a:t>lassen?</a:t>
            </a:r>
            <a:endParaRPr sz="950">
              <a:latin typeface="DIN 2014"/>
              <a:cs typeface="DIN 2014"/>
            </a:endParaRPr>
          </a:p>
          <a:p>
            <a:pPr marR="92710" algn="r">
              <a:lnSpc>
                <a:spcPts val="825"/>
              </a:lnSpc>
              <a:spcBef>
                <a:spcPts val="515"/>
              </a:spcBef>
            </a:pPr>
            <a:r>
              <a:rPr sz="750" dirty="0">
                <a:solidFill>
                  <a:srgbClr val="007B84"/>
                </a:solidFill>
                <a:latin typeface="DIN 2014"/>
                <a:cs typeface="DIN 2014"/>
              </a:rPr>
              <a:t>1</a:t>
            </a:r>
            <a:endParaRPr sz="750">
              <a:latin typeface="DIN 2014"/>
              <a:cs typeface="DIN 2014"/>
            </a:endParaRPr>
          </a:p>
          <a:p>
            <a:pPr marL="12700">
              <a:lnSpc>
                <a:spcPts val="885"/>
              </a:lnSpc>
            </a:pPr>
            <a:r>
              <a:rPr sz="800" b="1" spc="10" dirty="0">
                <a:solidFill>
                  <a:srgbClr val="007B84"/>
                </a:solidFill>
                <a:latin typeface="DIN 2014 Bold"/>
                <a:cs typeface="DIN 2014 Bold"/>
              </a:rPr>
              <a:t>Gefällt</a:t>
            </a:r>
            <a:r>
              <a:rPr sz="800" b="1" spc="20" dirty="0">
                <a:solidFill>
                  <a:srgbClr val="007B84"/>
                </a:solidFill>
                <a:latin typeface="DIN 2014 Bold"/>
                <a:cs typeface="DIN 2014 Bold"/>
              </a:rPr>
              <a:t> </a:t>
            </a:r>
            <a:r>
              <a:rPr sz="800" b="1" spc="10" dirty="0">
                <a:solidFill>
                  <a:srgbClr val="007B84"/>
                </a:solidFill>
                <a:latin typeface="DIN 2014 Bold"/>
                <a:cs typeface="DIN 2014 Bold"/>
              </a:rPr>
              <a:t>mir </a:t>
            </a:r>
            <a:r>
              <a:rPr sz="800" dirty="0">
                <a:solidFill>
                  <a:srgbClr val="007B84"/>
                </a:solidFill>
                <a:latin typeface="DIN 2014"/>
                <a:cs typeface="DIN 2014"/>
              </a:rPr>
              <a:t>·</a:t>
            </a:r>
            <a:r>
              <a:rPr sz="800" spc="-5" dirty="0">
                <a:solidFill>
                  <a:srgbClr val="007B84"/>
                </a:solidFill>
                <a:latin typeface="DIN 2014"/>
                <a:cs typeface="DIN 2014"/>
              </a:rPr>
              <a:t> </a:t>
            </a:r>
            <a:r>
              <a:rPr sz="800" b="1" spc="-5" dirty="0">
                <a:solidFill>
                  <a:srgbClr val="007B84"/>
                </a:solidFill>
                <a:latin typeface="DIN 2014 Bold"/>
                <a:cs typeface="DIN 2014 Bold"/>
              </a:rPr>
              <a:t>Antworten</a:t>
            </a:r>
            <a:r>
              <a:rPr sz="800" b="1" spc="-10" dirty="0">
                <a:solidFill>
                  <a:srgbClr val="007B84"/>
                </a:solidFill>
                <a:latin typeface="DIN 2014 Bold"/>
                <a:cs typeface="DIN 2014 Bold"/>
              </a:rPr>
              <a:t> </a:t>
            </a:r>
            <a:r>
              <a:rPr sz="800" dirty="0">
                <a:solidFill>
                  <a:srgbClr val="007B84"/>
                </a:solidFill>
                <a:latin typeface="DIN 2014"/>
                <a:cs typeface="DIN 2014"/>
              </a:rPr>
              <a:t>·</a:t>
            </a:r>
            <a:r>
              <a:rPr sz="800" spc="-5" dirty="0">
                <a:solidFill>
                  <a:srgbClr val="007B84"/>
                </a:solidFill>
                <a:latin typeface="DIN 2014"/>
                <a:cs typeface="DIN 2014"/>
              </a:rPr>
              <a:t> </a:t>
            </a:r>
            <a:r>
              <a:rPr sz="800" dirty="0">
                <a:solidFill>
                  <a:srgbClr val="007B84"/>
                </a:solidFill>
                <a:latin typeface="DIN 2014"/>
                <a:cs typeface="DIN 2014"/>
              </a:rPr>
              <a:t>4</a:t>
            </a:r>
            <a:r>
              <a:rPr sz="800" spc="-5" dirty="0">
                <a:solidFill>
                  <a:srgbClr val="007B84"/>
                </a:solidFill>
                <a:latin typeface="DIN 2014"/>
                <a:cs typeface="DIN 2014"/>
              </a:rPr>
              <a:t> </a:t>
            </a:r>
            <a:r>
              <a:rPr sz="800" dirty="0">
                <a:solidFill>
                  <a:srgbClr val="007B84"/>
                </a:solidFill>
                <a:latin typeface="DIN 2014"/>
                <a:cs typeface="DIN 2014"/>
              </a:rPr>
              <a:t>Std.</a:t>
            </a:r>
            <a:endParaRPr sz="800">
              <a:latin typeface="DIN 2014"/>
              <a:cs typeface="DIN 2014"/>
            </a:endParaRPr>
          </a:p>
        </p:txBody>
      </p:sp>
      <p:pic>
        <p:nvPicPr>
          <p:cNvPr id="26" name="object 26"/>
          <p:cNvPicPr/>
          <p:nvPr/>
        </p:nvPicPr>
        <p:blipFill>
          <a:blip r:embed="rId7" cstate="print"/>
          <a:stretch>
            <a:fillRect/>
          </a:stretch>
        </p:blipFill>
        <p:spPr>
          <a:xfrm>
            <a:off x="8274145" y="3079539"/>
            <a:ext cx="294354" cy="160756"/>
          </a:xfrm>
          <a:prstGeom prst="rect">
            <a:avLst/>
          </a:prstGeom>
        </p:spPr>
      </p:pic>
      <p:sp>
        <p:nvSpPr>
          <p:cNvPr id="27" name="object 27"/>
          <p:cNvSpPr txBox="1">
            <a:spLocks noGrp="1"/>
          </p:cNvSpPr>
          <p:nvPr>
            <p:ph type="title"/>
          </p:nvPr>
        </p:nvSpPr>
        <p:spPr>
          <a:xfrm>
            <a:off x="493074" y="533377"/>
            <a:ext cx="3531235" cy="452120"/>
          </a:xfrm>
          <a:prstGeom prst="rect">
            <a:avLst/>
          </a:prstGeom>
        </p:spPr>
        <p:txBody>
          <a:bodyPr vert="horz" wrap="square" lIns="0" tIns="12700" rIns="0" bIns="0" rtlCol="0">
            <a:spAutoFit/>
          </a:bodyPr>
          <a:lstStyle/>
          <a:p>
            <a:pPr marL="12700">
              <a:lnSpc>
                <a:spcPct val="100000"/>
              </a:lnSpc>
              <a:spcBef>
                <a:spcPts val="100"/>
              </a:spcBef>
            </a:pPr>
            <a:r>
              <a:rPr dirty="0"/>
              <a:t>AFFEKTIVER</a:t>
            </a:r>
            <a:r>
              <a:rPr spc="-60" dirty="0"/>
              <a:t> </a:t>
            </a:r>
            <a:r>
              <a:rPr spc="-5" dirty="0"/>
              <a:t>STIL</a:t>
            </a:r>
            <a:r>
              <a:rPr spc="-75" dirty="0"/>
              <a:t> </a:t>
            </a:r>
            <a:r>
              <a:rPr dirty="0"/>
              <a:t>–</a:t>
            </a:r>
            <a:r>
              <a:rPr spc="-75" dirty="0"/>
              <a:t> </a:t>
            </a:r>
            <a:r>
              <a:rPr dirty="0"/>
              <a:t>BEISPIELE</a:t>
            </a:r>
          </a:p>
        </p:txBody>
      </p:sp>
      <p:grpSp>
        <p:nvGrpSpPr>
          <p:cNvPr id="28" name="object 28"/>
          <p:cNvGrpSpPr/>
          <p:nvPr/>
        </p:nvGrpSpPr>
        <p:grpSpPr>
          <a:xfrm>
            <a:off x="503994" y="1362600"/>
            <a:ext cx="2487295" cy="1066165"/>
            <a:chOff x="503994" y="1362600"/>
            <a:chExt cx="2487295" cy="1066165"/>
          </a:xfrm>
        </p:grpSpPr>
        <p:sp>
          <p:nvSpPr>
            <p:cNvPr id="29" name="object 29"/>
            <p:cNvSpPr/>
            <p:nvPr/>
          </p:nvSpPr>
          <p:spPr>
            <a:xfrm>
              <a:off x="858003" y="1362604"/>
              <a:ext cx="2132965" cy="955040"/>
            </a:xfrm>
            <a:custGeom>
              <a:avLst/>
              <a:gdLst/>
              <a:ahLst/>
              <a:cxnLst/>
              <a:rect l="l" t="t" r="r" b="b"/>
              <a:pathLst>
                <a:path w="2132965" h="955039">
                  <a:moveTo>
                    <a:pt x="1952955" y="0"/>
                  </a:moveTo>
                  <a:lnTo>
                    <a:pt x="179997" y="0"/>
                  </a:lnTo>
                  <a:lnTo>
                    <a:pt x="132144" y="6430"/>
                  </a:lnTo>
                  <a:lnTo>
                    <a:pt x="89146" y="24576"/>
                  </a:lnTo>
                  <a:lnTo>
                    <a:pt x="52717" y="52724"/>
                  </a:lnTo>
                  <a:lnTo>
                    <a:pt x="24573" y="89155"/>
                  </a:lnTo>
                  <a:lnTo>
                    <a:pt x="6429" y="132156"/>
                  </a:lnTo>
                  <a:lnTo>
                    <a:pt x="0" y="180009"/>
                  </a:lnTo>
                  <a:lnTo>
                    <a:pt x="0" y="774852"/>
                  </a:lnTo>
                  <a:lnTo>
                    <a:pt x="6429" y="822705"/>
                  </a:lnTo>
                  <a:lnTo>
                    <a:pt x="24573" y="865706"/>
                  </a:lnTo>
                  <a:lnTo>
                    <a:pt x="52717" y="902138"/>
                  </a:lnTo>
                  <a:lnTo>
                    <a:pt x="89146" y="930285"/>
                  </a:lnTo>
                  <a:lnTo>
                    <a:pt x="132144" y="948432"/>
                  </a:lnTo>
                  <a:lnTo>
                    <a:pt x="179997" y="954862"/>
                  </a:lnTo>
                  <a:lnTo>
                    <a:pt x="1952955" y="954862"/>
                  </a:lnTo>
                  <a:lnTo>
                    <a:pt x="2000808" y="948432"/>
                  </a:lnTo>
                  <a:lnTo>
                    <a:pt x="2043809" y="930285"/>
                  </a:lnTo>
                  <a:lnTo>
                    <a:pt x="2080240" y="902138"/>
                  </a:lnTo>
                  <a:lnTo>
                    <a:pt x="2108388" y="865706"/>
                  </a:lnTo>
                  <a:lnTo>
                    <a:pt x="2126534" y="822705"/>
                  </a:lnTo>
                  <a:lnTo>
                    <a:pt x="2132965" y="774852"/>
                  </a:lnTo>
                  <a:lnTo>
                    <a:pt x="2132965" y="180009"/>
                  </a:lnTo>
                  <a:lnTo>
                    <a:pt x="2126534" y="132156"/>
                  </a:lnTo>
                  <a:lnTo>
                    <a:pt x="2108388" y="89155"/>
                  </a:lnTo>
                  <a:lnTo>
                    <a:pt x="2080240" y="52724"/>
                  </a:lnTo>
                  <a:lnTo>
                    <a:pt x="2043809" y="24576"/>
                  </a:lnTo>
                  <a:lnTo>
                    <a:pt x="2000808" y="6430"/>
                  </a:lnTo>
                  <a:lnTo>
                    <a:pt x="1952955" y="0"/>
                  </a:lnTo>
                  <a:close/>
                </a:path>
              </a:pathLst>
            </a:custGeom>
            <a:solidFill>
              <a:srgbClr val="B8E1DC"/>
            </a:solidFill>
          </p:spPr>
          <p:txBody>
            <a:bodyPr wrap="square" lIns="0" tIns="0" rIns="0" bIns="0" rtlCol="0"/>
            <a:lstStyle/>
            <a:p>
              <a:endParaRPr/>
            </a:p>
          </p:txBody>
        </p:sp>
        <p:pic>
          <p:nvPicPr>
            <p:cNvPr id="30" name="object 30"/>
            <p:cNvPicPr/>
            <p:nvPr/>
          </p:nvPicPr>
          <p:blipFill>
            <a:blip r:embed="rId8" cstate="print"/>
            <a:stretch>
              <a:fillRect/>
            </a:stretch>
          </p:blipFill>
          <p:spPr>
            <a:xfrm>
              <a:off x="972347" y="1438203"/>
              <a:ext cx="115165" cy="118983"/>
            </a:xfrm>
            <a:prstGeom prst="rect">
              <a:avLst/>
            </a:prstGeom>
          </p:spPr>
        </p:pic>
        <p:pic>
          <p:nvPicPr>
            <p:cNvPr id="31" name="object 31"/>
            <p:cNvPicPr/>
            <p:nvPr/>
          </p:nvPicPr>
          <p:blipFill>
            <a:blip r:embed="rId9" cstate="print"/>
            <a:stretch>
              <a:fillRect/>
            </a:stretch>
          </p:blipFill>
          <p:spPr>
            <a:xfrm>
              <a:off x="1556400" y="1644601"/>
              <a:ext cx="115798" cy="115798"/>
            </a:xfrm>
            <a:prstGeom prst="rect">
              <a:avLst/>
            </a:prstGeom>
          </p:spPr>
        </p:pic>
        <p:sp>
          <p:nvSpPr>
            <p:cNvPr id="32" name="object 32"/>
            <p:cNvSpPr/>
            <p:nvPr/>
          </p:nvSpPr>
          <p:spPr>
            <a:xfrm>
              <a:off x="503994" y="1362600"/>
              <a:ext cx="315595" cy="315595"/>
            </a:xfrm>
            <a:custGeom>
              <a:avLst/>
              <a:gdLst/>
              <a:ahLst/>
              <a:cxnLst/>
              <a:rect l="l" t="t" r="r" b="b"/>
              <a:pathLst>
                <a:path w="315594"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AE9D"/>
            </a:solidFill>
          </p:spPr>
          <p:txBody>
            <a:bodyPr wrap="square" lIns="0" tIns="0" rIns="0" bIns="0" rtlCol="0"/>
            <a:lstStyle/>
            <a:p>
              <a:endParaRPr/>
            </a:p>
          </p:txBody>
        </p:sp>
        <p:pic>
          <p:nvPicPr>
            <p:cNvPr id="33" name="object 33"/>
            <p:cNvPicPr/>
            <p:nvPr/>
          </p:nvPicPr>
          <p:blipFill>
            <a:blip r:embed="rId10" cstate="print"/>
            <a:stretch>
              <a:fillRect/>
            </a:stretch>
          </p:blipFill>
          <p:spPr>
            <a:xfrm>
              <a:off x="527587" y="1482716"/>
              <a:ext cx="267831" cy="74777"/>
            </a:xfrm>
            <a:prstGeom prst="rect">
              <a:avLst/>
            </a:prstGeom>
          </p:spPr>
        </p:pic>
        <p:sp>
          <p:nvSpPr>
            <p:cNvPr id="34" name="object 34"/>
            <p:cNvSpPr/>
            <p:nvPr/>
          </p:nvSpPr>
          <p:spPr>
            <a:xfrm>
              <a:off x="2549345" y="2213057"/>
              <a:ext cx="349250" cy="208915"/>
            </a:xfrm>
            <a:custGeom>
              <a:avLst/>
              <a:gdLst/>
              <a:ahLst/>
              <a:cxnLst/>
              <a:rect l="l" t="t" r="r" b="b"/>
              <a:pathLst>
                <a:path w="349250" h="208914">
                  <a:moveTo>
                    <a:pt x="244792" y="0"/>
                  </a:moveTo>
                  <a:lnTo>
                    <a:pt x="104393" y="0"/>
                  </a:lnTo>
                  <a:lnTo>
                    <a:pt x="63757" y="8203"/>
                  </a:lnTo>
                  <a:lnTo>
                    <a:pt x="30575" y="30576"/>
                  </a:lnTo>
                  <a:lnTo>
                    <a:pt x="8203" y="63763"/>
                  </a:lnTo>
                  <a:lnTo>
                    <a:pt x="0" y="104406"/>
                  </a:lnTo>
                  <a:lnTo>
                    <a:pt x="8203" y="145037"/>
                  </a:lnTo>
                  <a:lnTo>
                    <a:pt x="30575" y="178220"/>
                  </a:lnTo>
                  <a:lnTo>
                    <a:pt x="63757" y="200595"/>
                  </a:lnTo>
                  <a:lnTo>
                    <a:pt x="104393"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close/>
                </a:path>
              </a:pathLst>
            </a:custGeom>
            <a:solidFill>
              <a:srgbClr val="B8E1DC"/>
            </a:solidFill>
          </p:spPr>
          <p:txBody>
            <a:bodyPr wrap="square" lIns="0" tIns="0" rIns="0" bIns="0" rtlCol="0"/>
            <a:lstStyle/>
            <a:p>
              <a:endParaRPr/>
            </a:p>
          </p:txBody>
        </p:sp>
        <p:sp>
          <p:nvSpPr>
            <p:cNvPr id="35" name="object 35"/>
            <p:cNvSpPr/>
            <p:nvPr/>
          </p:nvSpPr>
          <p:spPr>
            <a:xfrm>
              <a:off x="2549345" y="2213057"/>
              <a:ext cx="349250" cy="208915"/>
            </a:xfrm>
            <a:custGeom>
              <a:avLst/>
              <a:gdLst/>
              <a:ahLst/>
              <a:cxnLst/>
              <a:rect l="l" t="t" r="r" b="b"/>
              <a:pathLst>
                <a:path w="349250" h="208914">
                  <a:moveTo>
                    <a:pt x="104393" y="0"/>
                  </a:moveTo>
                  <a:lnTo>
                    <a:pt x="63757" y="8203"/>
                  </a:lnTo>
                  <a:lnTo>
                    <a:pt x="30575" y="30576"/>
                  </a:lnTo>
                  <a:lnTo>
                    <a:pt x="8203" y="63763"/>
                  </a:lnTo>
                  <a:lnTo>
                    <a:pt x="0" y="104406"/>
                  </a:lnTo>
                  <a:lnTo>
                    <a:pt x="8203" y="145037"/>
                  </a:lnTo>
                  <a:lnTo>
                    <a:pt x="30575" y="178220"/>
                  </a:lnTo>
                  <a:lnTo>
                    <a:pt x="63757" y="200595"/>
                  </a:lnTo>
                  <a:lnTo>
                    <a:pt x="104393"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lnTo>
                    <a:pt x="104393" y="0"/>
                  </a:lnTo>
                  <a:close/>
                </a:path>
              </a:pathLst>
            </a:custGeom>
            <a:ln w="12699">
              <a:solidFill>
                <a:srgbClr val="FFFFFF"/>
              </a:solidFill>
            </a:ln>
          </p:spPr>
          <p:txBody>
            <a:bodyPr wrap="square" lIns="0" tIns="0" rIns="0" bIns="0" rtlCol="0"/>
            <a:lstStyle/>
            <a:p>
              <a:endParaRPr/>
            </a:p>
          </p:txBody>
        </p:sp>
        <p:pic>
          <p:nvPicPr>
            <p:cNvPr id="36" name="object 36"/>
            <p:cNvPicPr/>
            <p:nvPr/>
          </p:nvPicPr>
          <p:blipFill>
            <a:blip r:embed="rId11" cstate="print"/>
            <a:stretch>
              <a:fillRect/>
            </a:stretch>
          </p:blipFill>
          <p:spPr>
            <a:xfrm>
              <a:off x="2581742" y="2237101"/>
              <a:ext cx="161721" cy="160693"/>
            </a:xfrm>
            <a:prstGeom prst="rect">
              <a:avLst/>
            </a:prstGeom>
          </p:spPr>
        </p:pic>
      </p:grpSp>
      <p:sp>
        <p:nvSpPr>
          <p:cNvPr id="37" name="object 37"/>
          <p:cNvSpPr txBox="1"/>
          <p:nvPr/>
        </p:nvSpPr>
        <p:spPr>
          <a:xfrm>
            <a:off x="941570" y="1377745"/>
            <a:ext cx="1978025" cy="1116965"/>
          </a:xfrm>
          <a:prstGeom prst="rect">
            <a:avLst/>
          </a:prstGeom>
        </p:spPr>
        <p:txBody>
          <a:bodyPr vert="horz" wrap="square" lIns="0" tIns="66040" rIns="0" bIns="0" rtlCol="0">
            <a:spAutoFit/>
          </a:bodyPr>
          <a:lstStyle/>
          <a:p>
            <a:pPr marL="160020">
              <a:lnSpc>
                <a:spcPct val="100000"/>
              </a:lnSpc>
              <a:spcBef>
                <a:spcPts val="520"/>
              </a:spcBef>
            </a:pPr>
            <a:r>
              <a:rPr sz="800" b="1" spc="15" dirty="0">
                <a:solidFill>
                  <a:srgbClr val="007B84"/>
                </a:solidFill>
                <a:latin typeface="DIN 2014 Bold"/>
                <a:cs typeface="DIN 2014 Bold"/>
              </a:rPr>
              <a:t>Autor/-in</a:t>
            </a:r>
            <a:endParaRPr sz="800">
              <a:latin typeface="DIN 2014 Bold"/>
              <a:cs typeface="DIN 2014 Bold"/>
            </a:endParaRPr>
          </a:p>
          <a:p>
            <a:pPr marL="30480">
              <a:lnSpc>
                <a:spcPct val="100000"/>
              </a:lnSpc>
              <a:spcBef>
                <a:spcPts val="500"/>
              </a:spcBef>
            </a:pPr>
            <a:r>
              <a:rPr sz="950" b="1" spc="15" dirty="0">
                <a:solidFill>
                  <a:srgbClr val="231F20"/>
                </a:solidFill>
                <a:latin typeface="DIN 2014 Bold"/>
                <a:cs typeface="DIN 2014 Bold"/>
              </a:rPr>
              <a:t>ZD</a:t>
            </a:r>
            <a:r>
              <a:rPr sz="950" b="1" dirty="0">
                <a:solidFill>
                  <a:srgbClr val="231F20"/>
                </a:solidFill>
                <a:latin typeface="DIN 2014 Bold"/>
                <a:cs typeface="DIN 2014 Bold"/>
              </a:rPr>
              <a:t>F</a:t>
            </a:r>
            <a:r>
              <a:rPr sz="950" b="1" spc="35" dirty="0">
                <a:solidFill>
                  <a:srgbClr val="231F20"/>
                </a:solidFill>
                <a:latin typeface="DIN 2014 Bold"/>
                <a:cs typeface="DIN 2014 Bold"/>
              </a:rPr>
              <a:t> </a:t>
            </a:r>
            <a:r>
              <a:rPr sz="950" b="1" spc="15" dirty="0">
                <a:solidFill>
                  <a:srgbClr val="231F20"/>
                </a:solidFill>
                <a:latin typeface="DIN 2014 Bold"/>
                <a:cs typeface="DIN 2014 Bold"/>
              </a:rPr>
              <a:t>heute</a:t>
            </a:r>
            <a:endParaRPr sz="950">
              <a:latin typeface="DIN 2014 Bold"/>
              <a:cs typeface="DIN 2014 Bold"/>
            </a:endParaRPr>
          </a:p>
          <a:p>
            <a:pPr marL="30480">
              <a:lnSpc>
                <a:spcPct val="100000"/>
              </a:lnSpc>
            </a:pPr>
            <a:r>
              <a:rPr sz="950" dirty="0">
                <a:solidFill>
                  <a:srgbClr val="231F20"/>
                </a:solidFill>
                <a:latin typeface="DIN 2014"/>
                <a:cs typeface="DIN 2014"/>
              </a:rPr>
              <a:t>Das</a:t>
            </a:r>
            <a:r>
              <a:rPr sz="950" spc="-20" dirty="0">
                <a:solidFill>
                  <a:srgbClr val="231F20"/>
                </a:solidFill>
                <a:latin typeface="DIN 2014"/>
                <a:cs typeface="DIN 2014"/>
              </a:rPr>
              <a:t> </a:t>
            </a:r>
            <a:r>
              <a:rPr sz="950" dirty="0">
                <a:solidFill>
                  <a:srgbClr val="231F20"/>
                </a:solidFill>
                <a:latin typeface="DIN 2014"/>
                <a:cs typeface="DIN 2014"/>
              </a:rPr>
              <a:t>haben</a:t>
            </a:r>
            <a:r>
              <a:rPr sz="950" spc="-20" dirty="0">
                <a:solidFill>
                  <a:srgbClr val="231F20"/>
                </a:solidFill>
                <a:latin typeface="DIN 2014"/>
                <a:cs typeface="DIN 2014"/>
              </a:rPr>
              <a:t> </a:t>
            </a:r>
            <a:r>
              <a:rPr sz="950" dirty="0">
                <a:solidFill>
                  <a:srgbClr val="231F20"/>
                </a:solidFill>
                <a:latin typeface="DIN 2014"/>
                <a:cs typeface="DIN 2014"/>
              </a:rPr>
              <a:t>Sie</a:t>
            </a:r>
            <a:r>
              <a:rPr sz="950" spc="-20" dirty="0">
                <a:solidFill>
                  <a:srgbClr val="231F20"/>
                </a:solidFill>
                <a:latin typeface="DIN 2014"/>
                <a:cs typeface="DIN 2014"/>
              </a:rPr>
              <a:t> </a:t>
            </a:r>
            <a:r>
              <a:rPr sz="950" dirty="0">
                <a:solidFill>
                  <a:srgbClr val="231F20"/>
                </a:solidFill>
                <a:latin typeface="DIN 2014"/>
                <a:cs typeface="DIN 2014"/>
              </a:rPr>
              <a:t>schön</a:t>
            </a:r>
            <a:r>
              <a:rPr sz="950" spc="-15" dirty="0">
                <a:solidFill>
                  <a:srgbClr val="231F20"/>
                </a:solidFill>
                <a:latin typeface="DIN 2014"/>
                <a:cs typeface="DIN 2014"/>
              </a:rPr>
              <a:t> </a:t>
            </a:r>
            <a:r>
              <a:rPr sz="950" dirty="0">
                <a:solidFill>
                  <a:srgbClr val="231F20"/>
                </a:solidFill>
                <a:latin typeface="DIN 2014"/>
                <a:cs typeface="DIN 2014"/>
              </a:rPr>
              <a:t>ausgedrückt,</a:t>
            </a:r>
            <a:endParaRPr sz="950">
              <a:latin typeface="DIN 2014"/>
              <a:cs typeface="DIN 2014"/>
            </a:endParaRPr>
          </a:p>
          <a:p>
            <a:pPr marL="30480">
              <a:lnSpc>
                <a:spcPct val="100000"/>
              </a:lnSpc>
            </a:pPr>
            <a:r>
              <a:rPr sz="950" b="1" spc="-5" dirty="0">
                <a:solidFill>
                  <a:srgbClr val="231F20"/>
                </a:solidFill>
                <a:latin typeface="DIN 2014 Bold"/>
                <a:cs typeface="DIN 2014 Bold"/>
              </a:rPr>
              <a:t>[Nutzer]</a:t>
            </a:r>
            <a:r>
              <a:rPr sz="950" spc="-5" dirty="0">
                <a:solidFill>
                  <a:srgbClr val="231F20"/>
                </a:solidFill>
                <a:latin typeface="DIN 2014"/>
                <a:cs typeface="DIN 2014"/>
              </a:rPr>
              <a:t>, </a:t>
            </a:r>
            <a:r>
              <a:rPr sz="950" spc="-10" dirty="0">
                <a:solidFill>
                  <a:srgbClr val="231F20"/>
                </a:solidFill>
                <a:latin typeface="DIN 2014"/>
                <a:cs typeface="DIN 2014"/>
              </a:rPr>
              <a:t>Danke</a:t>
            </a:r>
            <a:r>
              <a:rPr sz="950" spc="-5" dirty="0">
                <a:solidFill>
                  <a:srgbClr val="231F20"/>
                </a:solidFill>
                <a:latin typeface="DIN 2014"/>
                <a:cs typeface="DIN 2014"/>
              </a:rPr>
              <a:t> </a:t>
            </a:r>
            <a:r>
              <a:rPr sz="950" dirty="0">
                <a:solidFill>
                  <a:srgbClr val="231F20"/>
                </a:solidFill>
                <a:latin typeface="DIN 2014"/>
                <a:cs typeface="DIN 2014"/>
              </a:rPr>
              <a:t>für</a:t>
            </a:r>
            <a:r>
              <a:rPr sz="950" spc="-5" dirty="0">
                <a:solidFill>
                  <a:srgbClr val="231F20"/>
                </a:solidFill>
                <a:latin typeface="DIN 2014"/>
                <a:cs typeface="DIN 2014"/>
              </a:rPr>
              <a:t> </a:t>
            </a:r>
            <a:r>
              <a:rPr sz="950" dirty="0">
                <a:solidFill>
                  <a:srgbClr val="231F20"/>
                </a:solidFill>
                <a:latin typeface="DIN 2014"/>
                <a:cs typeface="DIN 2014"/>
              </a:rPr>
              <a:t>Ihren </a:t>
            </a:r>
            <a:r>
              <a:rPr sz="950" spc="-5" dirty="0">
                <a:solidFill>
                  <a:srgbClr val="231F20"/>
                </a:solidFill>
                <a:latin typeface="DIN 2014"/>
                <a:cs typeface="DIN 2014"/>
              </a:rPr>
              <a:t>Kommentar</a:t>
            </a:r>
            <a:endParaRPr sz="950">
              <a:latin typeface="DIN 2014"/>
              <a:cs typeface="DIN 2014"/>
            </a:endParaRPr>
          </a:p>
          <a:p>
            <a:pPr marL="30480">
              <a:lnSpc>
                <a:spcPct val="100000"/>
              </a:lnSpc>
            </a:pPr>
            <a:r>
              <a:rPr sz="950" dirty="0">
                <a:solidFill>
                  <a:srgbClr val="231F20"/>
                </a:solidFill>
                <a:latin typeface="DIN 2014"/>
                <a:cs typeface="DIN 2014"/>
              </a:rPr>
              <a:t>–</a:t>
            </a:r>
            <a:r>
              <a:rPr sz="950" spc="-20" dirty="0">
                <a:solidFill>
                  <a:srgbClr val="231F20"/>
                </a:solidFill>
                <a:latin typeface="DIN 2014"/>
                <a:cs typeface="DIN 2014"/>
              </a:rPr>
              <a:t> </a:t>
            </a:r>
            <a:r>
              <a:rPr sz="950" dirty="0">
                <a:solidFill>
                  <a:srgbClr val="231F20"/>
                </a:solidFill>
                <a:latin typeface="DIN 2014"/>
                <a:cs typeface="DIN 2014"/>
              </a:rPr>
              <a:t>wir</a:t>
            </a:r>
            <a:r>
              <a:rPr sz="950" spc="-15" dirty="0">
                <a:solidFill>
                  <a:srgbClr val="231F20"/>
                </a:solidFill>
                <a:latin typeface="DIN 2014"/>
                <a:cs typeface="DIN 2014"/>
              </a:rPr>
              <a:t> </a:t>
            </a:r>
            <a:r>
              <a:rPr sz="950" spc="-5" dirty="0">
                <a:solidFill>
                  <a:srgbClr val="231F20"/>
                </a:solidFill>
                <a:latin typeface="DIN 2014"/>
                <a:cs typeface="DIN 2014"/>
              </a:rPr>
              <a:t>können</a:t>
            </a:r>
            <a:r>
              <a:rPr sz="950" spc="-15" dirty="0">
                <a:solidFill>
                  <a:srgbClr val="231F20"/>
                </a:solidFill>
                <a:latin typeface="DIN 2014"/>
                <a:cs typeface="DIN 2014"/>
              </a:rPr>
              <a:t> </a:t>
            </a:r>
            <a:r>
              <a:rPr sz="950" dirty="0">
                <a:solidFill>
                  <a:srgbClr val="231F20"/>
                </a:solidFill>
                <a:latin typeface="DIN 2014"/>
                <a:cs typeface="DIN 2014"/>
              </a:rPr>
              <a:t>Ihnen</a:t>
            </a:r>
            <a:r>
              <a:rPr sz="950" spc="-15" dirty="0">
                <a:solidFill>
                  <a:srgbClr val="231F20"/>
                </a:solidFill>
                <a:latin typeface="DIN 2014"/>
                <a:cs typeface="DIN 2014"/>
              </a:rPr>
              <a:t> </a:t>
            </a:r>
            <a:r>
              <a:rPr sz="950" dirty="0">
                <a:solidFill>
                  <a:srgbClr val="231F20"/>
                </a:solidFill>
                <a:latin typeface="DIN 2014"/>
                <a:cs typeface="DIN 2014"/>
              </a:rPr>
              <a:t>da</a:t>
            </a:r>
            <a:r>
              <a:rPr sz="950" spc="-15" dirty="0">
                <a:solidFill>
                  <a:srgbClr val="231F20"/>
                </a:solidFill>
                <a:latin typeface="DIN 2014"/>
                <a:cs typeface="DIN 2014"/>
              </a:rPr>
              <a:t> </a:t>
            </a:r>
            <a:r>
              <a:rPr sz="950" dirty="0">
                <a:solidFill>
                  <a:srgbClr val="231F20"/>
                </a:solidFill>
                <a:latin typeface="DIN 2014"/>
                <a:cs typeface="DIN 2014"/>
              </a:rPr>
              <a:t>nur</a:t>
            </a:r>
            <a:r>
              <a:rPr sz="950" spc="-15" dirty="0">
                <a:solidFill>
                  <a:srgbClr val="231F20"/>
                </a:solidFill>
                <a:latin typeface="DIN 2014"/>
                <a:cs typeface="DIN 2014"/>
              </a:rPr>
              <a:t> </a:t>
            </a:r>
            <a:r>
              <a:rPr sz="950" dirty="0">
                <a:solidFill>
                  <a:srgbClr val="231F20"/>
                </a:solidFill>
                <a:latin typeface="DIN 2014"/>
                <a:cs typeface="DIN 2014"/>
              </a:rPr>
              <a:t>zustimmen.</a:t>
            </a:r>
            <a:endParaRPr sz="950">
              <a:latin typeface="DIN 2014"/>
              <a:cs typeface="DIN 2014"/>
            </a:endParaRPr>
          </a:p>
          <a:p>
            <a:pPr marR="85725" algn="r">
              <a:lnSpc>
                <a:spcPts val="844"/>
              </a:lnSpc>
              <a:spcBef>
                <a:spcPts val="400"/>
              </a:spcBef>
            </a:pPr>
            <a:r>
              <a:rPr sz="750" dirty="0">
                <a:solidFill>
                  <a:srgbClr val="007B84"/>
                </a:solidFill>
                <a:latin typeface="DIN 2014"/>
                <a:cs typeface="DIN 2014"/>
              </a:rPr>
              <a:t>3</a:t>
            </a:r>
            <a:endParaRPr sz="750">
              <a:latin typeface="DIN 2014"/>
              <a:cs typeface="DIN 2014"/>
            </a:endParaRPr>
          </a:p>
          <a:p>
            <a:pPr marL="12700">
              <a:lnSpc>
                <a:spcPts val="905"/>
              </a:lnSpc>
            </a:pPr>
            <a:r>
              <a:rPr sz="800" b="1" spc="10" dirty="0">
                <a:solidFill>
                  <a:srgbClr val="007B84"/>
                </a:solidFill>
                <a:latin typeface="DIN 2014 Bold"/>
                <a:cs typeface="DIN 2014 Bold"/>
              </a:rPr>
              <a:t>Gefällt</a:t>
            </a:r>
            <a:r>
              <a:rPr sz="800" b="1" spc="20" dirty="0">
                <a:solidFill>
                  <a:srgbClr val="007B84"/>
                </a:solidFill>
                <a:latin typeface="DIN 2014 Bold"/>
                <a:cs typeface="DIN 2014 Bold"/>
              </a:rPr>
              <a:t> </a:t>
            </a:r>
            <a:r>
              <a:rPr sz="800" b="1" spc="10" dirty="0">
                <a:solidFill>
                  <a:srgbClr val="007B84"/>
                </a:solidFill>
                <a:latin typeface="DIN 2014 Bold"/>
                <a:cs typeface="DIN 2014 Bold"/>
              </a:rPr>
              <a:t>mir</a:t>
            </a:r>
            <a:r>
              <a:rPr sz="800" b="1" spc="25"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b="1" spc="10" dirty="0">
                <a:solidFill>
                  <a:srgbClr val="007B84"/>
                </a:solidFill>
                <a:latin typeface="DIN 2014 Bold"/>
                <a:cs typeface="DIN 2014 Bold"/>
              </a:rPr>
              <a:t>Antworten</a:t>
            </a:r>
            <a:r>
              <a:rPr sz="800" b="1" spc="20"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dirty="0">
                <a:solidFill>
                  <a:srgbClr val="007B84"/>
                </a:solidFill>
                <a:latin typeface="DIN 2014"/>
                <a:cs typeface="DIN 2014"/>
              </a:rPr>
              <a:t>2</a:t>
            </a:r>
            <a:r>
              <a:rPr sz="800" spc="25" dirty="0">
                <a:solidFill>
                  <a:srgbClr val="007B84"/>
                </a:solidFill>
                <a:latin typeface="DIN 2014"/>
                <a:cs typeface="DIN 2014"/>
              </a:rPr>
              <a:t> </a:t>
            </a:r>
            <a:r>
              <a:rPr sz="800" dirty="0">
                <a:solidFill>
                  <a:srgbClr val="007B84"/>
                </a:solidFill>
                <a:latin typeface="DIN 2014"/>
                <a:cs typeface="DIN 2014"/>
              </a:rPr>
              <a:t>Wo.</a:t>
            </a:r>
            <a:endParaRPr sz="800">
              <a:latin typeface="DIN 2014"/>
              <a:cs typeface="DIN 2014"/>
            </a:endParaRPr>
          </a:p>
        </p:txBody>
      </p:sp>
      <p:grpSp>
        <p:nvGrpSpPr>
          <p:cNvPr id="38" name="object 38"/>
          <p:cNvGrpSpPr/>
          <p:nvPr/>
        </p:nvGrpSpPr>
        <p:grpSpPr>
          <a:xfrm>
            <a:off x="858003" y="3646645"/>
            <a:ext cx="2132965" cy="1176655"/>
            <a:chOff x="858003" y="3646645"/>
            <a:chExt cx="2132965" cy="1176655"/>
          </a:xfrm>
        </p:grpSpPr>
        <p:sp>
          <p:nvSpPr>
            <p:cNvPr id="39" name="object 39"/>
            <p:cNvSpPr/>
            <p:nvPr/>
          </p:nvSpPr>
          <p:spPr>
            <a:xfrm>
              <a:off x="858003" y="3646645"/>
              <a:ext cx="2132965" cy="1066165"/>
            </a:xfrm>
            <a:custGeom>
              <a:avLst/>
              <a:gdLst/>
              <a:ahLst/>
              <a:cxnLst/>
              <a:rect l="l" t="t" r="r" b="b"/>
              <a:pathLst>
                <a:path w="2132965" h="1066164">
                  <a:moveTo>
                    <a:pt x="1952955" y="0"/>
                  </a:moveTo>
                  <a:lnTo>
                    <a:pt x="179997" y="0"/>
                  </a:lnTo>
                  <a:lnTo>
                    <a:pt x="132144" y="6430"/>
                  </a:lnTo>
                  <a:lnTo>
                    <a:pt x="89146" y="24576"/>
                  </a:lnTo>
                  <a:lnTo>
                    <a:pt x="52717" y="52724"/>
                  </a:lnTo>
                  <a:lnTo>
                    <a:pt x="24573" y="89155"/>
                  </a:lnTo>
                  <a:lnTo>
                    <a:pt x="6429" y="132156"/>
                  </a:lnTo>
                  <a:lnTo>
                    <a:pt x="0" y="180009"/>
                  </a:lnTo>
                  <a:lnTo>
                    <a:pt x="0" y="885596"/>
                  </a:lnTo>
                  <a:lnTo>
                    <a:pt x="6429" y="933454"/>
                  </a:lnTo>
                  <a:lnTo>
                    <a:pt x="24573" y="976455"/>
                  </a:lnTo>
                  <a:lnTo>
                    <a:pt x="52717" y="1012886"/>
                  </a:lnTo>
                  <a:lnTo>
                    <a:pt x="89146" y="1041032"/>
                  </a:lnTo>
                  <a:lnTo>
                    <a:pt x="132144" y="1059176"/>
                  </a:lnTo>
                  <a:lnTo>
                    <a:pt x="179997" y="1065606"/>
                  </a:lnTo>
                  <a:lnTo>
                    <a:pt x="1952955" y="1065606"/>
                  </a:lnTo>
                  <a:lnTo>
                    <a:pt x="2000808" y="1059176"/>
                  </a:lnTo>
                  <a:lnTo>
                    <a:pt x="2043809" y="1041032"/>
                  </a:lnTo>
                  <a:lnTo>
                    <a:pt x="2080240" y="1012886"/>
                  </a:lnTo>
                  <a:lnTo>
                    <a:pt x="2108388" y="976455"/>
                  </a:lnTo>
                  <a:lnTo>
                    <a:pt x="2126534" y="933454"/>
                  </a:lnTo>
                  <a:lnTo>
                    <a:pt x="2132965" y="885596"/>
                  </a:lnTo>
                  <a:lnTo>
                    <a:pt x="2132965" y="180009"/>
                  </a:lnTo>
                  <a:lnTo>
                    <a:pt x="2126534" y="132156"/>
                  </a:lnTo>
                  <a:lnTo>
                    <a:pt x="2108388" y="89155"/>
                  </a:lnTo>
                  <a:lnTo>
                    <a:pt x="2080240" y="52724"/>
                  </a:lnTo>
                  <a:lnTo>
                    <a:pt x="2043809" y="24576"/>
                  </a:lnTo>
                  <a:lnTo>
                    <a:pt x="2000808" y="6430"/>
                  </a:lnTo>
                  <a:lnTo>
                    <a:pt x="1952955" y="0"/>
                  </a:lnTo>
                  <a:close/>
                </a:path>
              </a:pathLst>
            </a:custGeom>
            <a:solidFill>
              <a:srgbClr val="B8E1DC"/>
            </a:solidFill>
          </p:spPr>
          <p:txBody>
            <a:bodyPr wrap="square" lIns="0" tIns="0" rIns="0" bIns="0" rtlCol="0"/>
            <a:lstStyle/>
            <a:p>
              <a:endParaRPr/>
            </a:p>
          </p:txBody>
        </p:sp>
        <p:pic>
          <p:nvPicPr>
            <p:cNvPr id="40" name="object 40"/>
            <p:cNvPicPr/>
            <p:nvPr/>
          </p:nvPicPr>
          <p:blipFill>
            <a:blip r:embed="rId12" cstate="print"/>
            <a:stretch>
              <a:fillRect/>
            </a:stretch>
          </p:blipFill>
          <p:spPr>
            <a:xfrm>
              <a:off x="972347" y="3722254"/>
              <a:ext cx="115165" cy="118983"/>
            </a:xfrm>
            <a:prstGeom prst="rect">
              <a:avLst/>
            </a:prstGeom>
          </p:spPr>
        </p:pic>
        <p:pic>
          <p:nvPicPr>
            <p:cNvPr id="41" name="object 41"/>
            <p:cNvPicPr/>
            <p:nvPr/>
          </p:nvPicPr>
          <p:blipFill>
            <a:blip r:embed="rId13" cstate="print"/>
            <a:stretch>
              <a:fillRect/>
            </a:stretch>
          </p:blipFill>
          <p:spPr>
            <a:xfrm>
              <a:off x="2096400" y="3928652"/>
              <a:ext cx="115798" cy="115798"/>
            </a:xfrm>
            <a:prstGeom prst="rect">
              <a:avLst/>
            </a:prstGeom>
          </p:spPr>
        </p:pic>
        <p:sp>
          <p:nvSpPr>
            <p:cNvPr id="42" name="object 42"/>
            <p:cNvSpPr/>
            <p:nvPr/>
          </p:nvSpPr>
          <p:spPr>
            <a:xfrm>
              <a:off x="2549346" y="4607852"/>
              <a:ext cx="349250" cy="208915"/>
            </a:xfrm>
            <a:custGeom>
              <a:avLst/>
              <a:gdLst/>
              <a:ahLst/>
              <a:cxnLst/>
              <a:rect l="l" t="t" r="r" b="b"/>
              <a:pathLst>
                <a:path w="349250" h="208914">
                  <a:moveTo>
                    <a:pt x="244792" y="0"/>
                  </a:moveTo>
                  <a:lnTo>
                    <a:pt x="104393" y="0"/>
                  </a:lnTo>
                  <a:lnTo>
                    <a:pt x="63757" y="8203"/>
                  </a:lnTo>
                  <a:lnTo>
                    <a:pt x="30575" y="30576"/>
                  </a:lnTo>
                  <a:lnTo>
                    <a:pt x="8203" y="63763"/>
                  </a:lnTo>
                  <a:lnTo>
                    <a:pt x="0" y="104406"/>
                  </a:lnTo>
                  <a:lnTo>
                    <a:pt x="8203" y="145037"/>
                  </a:lnTo>
                  <a:lnTo>
                    <a:pt x="30575" y="178220"/>
                  </a:lnTo>
                  <a:lnTo>
                    <a:pt x="63757" y="200595"/>
                  </a:lnTo>
                  <a:lnTo>
                    <a:pt x="104393"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close/>
                </a:path>
              </a:pathLst>
            </a:custGeom>
            <a:solidFill>
              <a:srgbClr val="B8E1DC"/>
            </a:solidFill>
          </p:spPr>
          <p:txBody>
            <a:bodyPr wrap="square" lIns="0" tIns="0" rIns="0" bIns="0" rtlCol="0"/>
            <a:lstStyle/>
            <a:p>
              <a:endParaRPr/>
            </a:p>
          </p:txBody>
        </p:sp>
        <p:sp>
          <p:nvSpPr>
            <p:cNvPr id="43" name="object 43"/>
            <p:cNvSpPr/>
            <p:nvPr/>
          </p:nvSpPr>
          <p:spPr>
            <a:xfrm>
              <a:off x="2549346" y="4607852"/>
              <a:ext cx="349250" cy="208915"/>
            </a:xfrm>
            <a:custGeom>
              <a:avLst/>
              <a:gdLst/>
              <a:ahLst/>
              <a:cxnLst/>
              <a:rect l="l" t="t" r="r" b="b"/>
              <a:pathLst>
                <a:path w="349250" h="208914">
                  <a:moveTo>
                    <a:pt x="104393" y="0"/>
                  </a:moveTo>
                  <a:lnTo>
                    <a:pt x="63757" y="8203"/>
                  </a:lnTo>
                  <a:lnTo>
                    <a:pt x="30575" y="30576"/>
                  </a:lnTo>
                  <a:lnTo>
                    <a:pt x="8203" y="63763"/>
                  </a:lnTo>
                  <a:lnTo>
                    <a:pt x="0" y="104406"/>
                  </a:lnTo>
                  <a:lnTo>
                    <a:pt x="8203" y="145037"/>
                  </a:lnTo>
                  <a:lnTo>
                    <a:pt x="30575" y="178220"/>
                  </a:lnTo>
                  <a:lnTo>
                    <a:pt x="63757" y="200595"/>
                  </a:lnTo>
                  <a:lnTo>
                    <a:pt x="104393"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lnTo>
                    <a:pt x="104393" y="0"/>
                  </a:lnTo>
                  <a:close/>
                </a:path>
              </a:pathLst>
            </a:custGeom>
            <a:ln w="12699">
              <a:solidFill>
                <a:srgbClr val="FFFFFF"/>
              </a:solidFill>
            </a:ln>
          </p:spPr>
          <p:txBody>
            <a:bodyPr wrap="square" lIns="0" tIns="0" rIns="0" bIns="0" rtlCol="0"/>
            <a:lstStyle/>
            <a:p>
              <a:endParaRPr/>
            </a:p>
          </p:txBody>
        </p:sp>
        <p:pic>
          <p:nvPicPr>
            <p:cNvPr id="44" name="object 44"/>
            <p:cNvPicPr/>
            <p:nvPr/>
          </p:nvPicPr>
          <p:blipFill>
            <a:blip r:embed="rId14" cstate="print"/>
            <a:stretch>
              <a:fillRect/>
            </a:stretch>
          </p:blipFill>
          <p:spPr>
            <a:xfrm>
              <a:off x="2581742" y="4631903"/>
              <a:ext cx="161721" cy="160693"/>
            </a:xfrm>
            <a:prstGeom prst="rect">
              <a:avLst/>
            </a:prstGeom>
          </p:spPr>
        </p:pic>
      </p:grpSp>
      <p:sp>
        <p:nvSpPr>
          <p:cNvPr id="45" name="object 45"/>
          <p:cNvSpPr txBox="1"/>
          <p:nvPr/>
        </p:nvSpPr>
        <p:spPr>
          <a:xfrm>
            <a:off x="941570" y="3661796"/>
            <a:ext cx="1975485" cy="1228090"/>
          </a:xfrm>
          <a:prstGeom prst="rect">
            <a:avLst/>
          </a:prstGeom>
        </p:spPr>
        <p:txBody>
          <a:bodyPr vert="horz" wrap="square" lIns="0" tIns="66040" rIns="0" bIns="0" rtlCol="0">
            <a:spAutoFit/>
          </a:bodyPr>
          <a:lstStyle/>
          <a:p>
            <a:pPr marL="160020">
              <a:lnSpc>
                <a:spcPct val="100000"/>
              </a:lnSpc>
              <a:spcBef>
                <a:spcPts val="520"/>
              </a:spcBef>
            </a:pPr>
            <a:r>
              <a:rPr sz="800" b="1" spc="10" dirty="0">
                <a:solidFill>
                  <a:srgbClr val="007B84"/>
                </a:solidFill>
                <a:latin typeface="DIN 2014 Bold"/>
                <a:cs typeface="DIN 2014 Bold"/>
              </a:rPr>
              <a:t>Verfasser/-in</a:t>
            </a:r>
            <a:endParaRPr sz="800">
              <a:latin typeface="DIN 2014 Bold"/>
              <a:cs typeface="DIN 2014 Bold"/>
            </a:endParaRPr>
          </a:p>
          <a:p>
            <a:pPr marL="30480">
              <a:lnSpc>
                <a:spcPct val="100000"/>
              </a:lnSpc>
              <a:spcBef>
                <a:spcPts val="500"/>
              </a:spcBef>
            </a:pPr>
            <a:r>
              <a:rPr sz="950" b="1" spc="10" dirty="0">
                <a:solidFill>
                  <a:srgbClr val="231F20"/>
                </a:solidFill>
                <a:latin typeface="DIN 2014 Bold"/>
                <a:cs typeface="DIN 2014 Bold"/>
              </a:rPr>
              <a:t>WDR Lokalzeit</a:t>
            </a:r>
            <a:r>
              <a:rPr sz="950" b="1" spc="15" dirty="0">
                <a:solidFill>
                  <a:srgbClr val="231F20"/>
                </a:solidFill>
                <a:latin typeface="DIN 2014 Bold"/>
                <a:cs typeface="DIN 2014 Bold"/>
              </a:rPr>
              <a:t> Ruhr</a:t>
            </a:r>
            <a:endParaRPr sz="950">
              <a:latin typeface="DIN 2014 Bold"/>
              <a:cs typeface="DIN 2014 Bold"/>
            </a:endParaRPr>
          </a:p>
          <a:p>
            <a:pPr marL="30480" marR="5080">
              <a:lnSpc>
                <a:spcPct val="100000"/>
              </a:lnSpc>
            </a:pPr>
            <a:r>
              <a:rPr sz="950" b="1" spc="10" dirty="0">
                <a:solidFill>
                  <a:srgbClr val="231F20"/>
                </a:solidFill>
                <a:latin typeface="DIN 2014 Bold"/>
                <a:cs typeface="DIN 2014 Bold"/>
              </a:rPr>
              <a:t>[Nutzer]</a:t>
            </a:r>
            <a:r>
              <a:rPr sz="950" spc="10" dirty="0">
                <a:solidFill>
                  <a:srgbClr val="231F20"/>
                </a:solidFill>
                <a:latin typeface="DIN 2014"/>
                <a:cs typeface="DIN 2014"/>
              </a:rPr>
              <a:t>,</a:t>
            </a:r>
            <a:r>
              <a:rPr sz="950" spc="30" dirty="0">
                <a:solidFill>
                  <a:srgbClr val="231F20"/>
                </a:solidFill>
                <a:latin typeface="DIN 2014"/>
                <a:cs typeface="DIN 2014"/>
              </a:rPr>
              <a:t> </a:t>
            </a:r>
            <a:r>
              <a:rPr sz="950" spc="10" dirty="0">
                <a:solidFill>
                  <a:srgbClr val="231F20"/>
                </a:solidFill>
                <a:latin typeface="DIN 2014"/>
                <a:cs typeface="DIN 2014"/>
              </a:rPr>
              <a:t>Das</a:t>
            </a:r>
            <a:r>
              <a:rPr sz="950" spc="30" dirty="0">
                <a:solidFill>
                  <a:srgbClr val="231F20"/>
                </a:solidFill>
                <a:latin typeface="DIN 2014"/>
                <a:cs typeface="DIN 2014"/>
              </a:rPr>
              <a:t> </a:t>
            </a:r>
            <a:r>
              <a:rPr sz="950" spc="10" dirty="0">
                <a:solidFill>
                  <a:srgbClr val="231F20"/>
                </a:solidFill>
                <a:latin typeface="DIN 2014"/>
                <a:cs typeface="DIN 2014"/>
              </a:rPr>
              <a:t>klingt,</a:t>
            </a:r>
            <a:r>
              <a:rPr sz="950" spc="35" dirty="0">
                <a:solidFill>
                  <a:srgbClr val="231F20"/>
                </a:solidFill>
                <a:latin typeface="DIN 2014"/>
                <a:cs typeface="DIN 2014"/>
              </a:rPr>
              <a:t> </a:t>
            </a:r>
            <a:r>
              <a:rPr sz="950" spc="10" dirty="0">
                <a:solidFill>
                  <a:srgbClr val="231F20"/>
                </a:solidFill>
                <a:latin typeface="DIN 2014"/>
                <a:cs typeface="DIN 2014"/>
              </a:rPr>
              <a:t>als</a:t>
            </a:r>
            <a:r>
              <a:rPr sz="950" spc="30" dirty="0">
                <a:solidFill>
                  <a:srgbClr val="231F20"/>
                </a:solidFill>
                <a:latin typeface="DIN 2014"/>
                <a:cs typeface="DIN 2014"/>
              </a:rPr>
              <a:t> </a:t>
            </a:r>
            <a:r>
              <a:rPr sz="950" spc="5" dirty="0">
                <a:solidFill>
                  <a:srgbClr val="231F20"/>
                </a:solidFill>
                <a:latin typeface="DIN 2014"/>
                <a:cs typeface="DIN 2014"/>
              </a:rPr>
              <a:t>ob</a:t>
            </a:r>
            <a:r>
              <a:rPr sz="950" spc="30" dirty="0">
                <a:solidFill>
                  <a:srgbClr val="231F20"/>
                </a:solidFill>
                <a:latin typeface="DIN 2014"/>
                <a:cs typeface="DIN 2014"/>
              </a:rPr>
              <a:t> </a:t>
            </a:r>
            <a:r>
              <a:rPr sz="950" spc="5" dirty="0">
                <a:solidFill>
                  <a:srgbClr val="231F20"/>
                </a:solidFill>
                <a:latin typeface="DIN 2014"/>
                <a:cs typeface="DIN 2014"/>
              </a:rPr>
              <a:t>du</a:t>
            </a:r>
            <a:r>
              <a:rPr sz="950" spc="35" dirty="0">
                <a:solidFill>
                  <a:srgbClr val="231F20"/>
                </a:solidFill>
                <a:latin typeface="DIN 2014"/>
                <a:cs typeface="DIN 2014"/>
              </a:rPr>
              <a:t> </a:t>
            </a:r>
            <a:r>
              <a:rPr sz="950" spc="15" dirty="0">
                <a:solidFill>
                  <a:srgbClr val="231F20"/>
                </a:solidFill>
                <a:latin typeface="DIN 2014"/>
                <a:cs typeface="DIN 2014"/>
              </a:rPr>
              <a:t>es </a:t>
            </a:r>
            <a:r>
              <a:rPr sz="950" spc="20" dirty="0">
                <a:solidFill>
                  <a:srgbClr val="231F20"/>
                </a:solidFill>
                <a:latin typeface="DIN 2014"/>
                <a:cs typeface="DIN 2014"/>
              </a:rPr>
              <a:t> </a:t>
            </a:r>
            <a:r>
              <a:rPr sz="950" spc="10" dirty="0">
                <a:solidFill>
                  <a:srgbClr val="231F20"/>
                </a:solidFill>
                <a:latin typeface="DIN 2014"/>
                <a:cs typeface="DIN 2014"/>
              </a:rPr>
              <a:t>wirklich</a:t>
            </a:r>
            <a:r>
              <a:rPr sz="950" spc="25" dirty="0">
                <a:solidFill>
                  <a:srgbClr val="231F20"/>
                </a:solidFill>
                <a:latin typeface="DIN 2014"/>
                <a:cs typeface="DIN 2014"/>
              </a:rPr>
              <a:t> </a:t>
            </a:r>
            <a:r>
              <a:rPr sz="950" spc="10" dirty="0">
                <a:solidFill>
                  <a:srgbClr val="231F20"/>
                </a:solidFill>
                <a:latin typeface="DIN 2014"/>
                <a:cs typeface="DIN 2014"/>
              </a:rPr>
              <a:t>gerne</a:t>
            </a:r>
            <a:r>
              <a:rPr sz="950" spc="30" dirty="0">
                <a:solidFill>
                  <a:srgbClr val="231F20"/>
                </a:solidFill>
                <a:latin typeface="DIN 2014"/>
                <a:cs typeface="DIN 2014"/>
              </a:rPr>
              <a:t> </a:t>
            </a:r>
            <a:r>
              <a:rPr sz="950" spc="10" dirty="0">
                <a:solidFill>
                  <a:srgbClr val="231F20"/>
                </a:solidFill>
                <a:latin typeface="DIN 2014"/>
                <a:cs typeface="DIN 2014"/>
              </a:rPr>
              <a:t>gemacht</a:t>
            </a:r>
            <a:r>
              <a:rPr sz="950" spc="30" dirty="0">
                <a:solidFill>
                  <a:srgbClr val="231F20"/>
                </a:solidFill>
                <a:latin typeface="DIN 2014"/>
                <a:cs typeface="DIN 2014"/>
              </a:rPr>
              <a:t> </a:t>
            </a:r>
            <a:r>
              <a:rPr sz="950" spc="10" dirty="0">
                <a:solidFill>
                  <a:srgbClr val="231F20"/>
                </a:solidFill>
                <a:latin typeface="DIN 2014"/>
                <a:cs typeface="DIN 2014"/>
              </a:rPr>
              <a:t>hast,</a:t>
            </a:r>
            <a:r>
              <a:rPr sz="950" spc="30" dirty="0">
                <a:solidFill>
                  <a:srgbClr val="231F20"/>
                </a:solidFill>
                <a:latin typeface="DIN 2014"/>
                <a:cs typeface="DIN 2014"/>
              </a:rPr>
              <a:t> </a:t>
            </a:r>
            <a:r>
              <a:rPr sz="950" spc="10" dirty="0">
                <a:solidFill>
                  <a:srgbClr val="231F20"/>
                </a:solidFill>
                <a:latin typeface="DIN 2014"/>
                <a:cs typeface="DIN 2014"/>
              </a:rPr>
              <a:t>dort</a:t>
            </a:r>
            <a:r>
              <a:rPr sz="950" spc="30" dirty="0">
                <a:solidFill>
                  <a:srgbClr val="231F20"/>
                </a:solidFill>
                <a:latin typeface="DIN 2014"/>
                <a:cs typeface="DIN 2014"/>
              </a:rPr>
              <a:t> </a:t>
            </a:r>
            <a:r>
              <a:rPr sz="950" spc="15" dirty="0">
                <a:solidFill>
                  <a:srgbClr val="231F20"/>
                </a:solidFill>
                <a:latin typeface="DIN 2014"/>
                <a:cs typeface="DIN 2014"/>
              </a:rPr>
              <a:t>zu </a:t>
            </a:r>
            <a:r>
              <a:rPr sz="950" spc="-220" dirty="0">
                <a:solidFill>
                  <a:srgbClr val="231F20"/>
                </a:solidFill>
                <a:latin typeface="DIN 2014"/>
                <a:cs typeface="DIN 2014"/>
              </a:rPr>
              <a:t> </a:t>
            </a:r>
            <a:r>
              <a:rPr sz="950" spc="10" dirty="0">
                <a:solidFill>
                  <a:srgbClr val="231F20"/>
                </a:solidFill>
                <a:latin typeface="DIN 2014"/>
                <a:cs typeface="DIN 2014"/>
              </a:rPr>
              <a:t>arbeiten.</a:t>
            </a:r>
            <a:r>
              <a:rPr sz="950" spc="25" dirty="0">
                <a:solidFill>
                  <a:srgbClr val="231F20"/>
                </a:solidFill>
                <a:latin typeface="DIN 2014"/>
                <a:cs typeface="DIN 2014"/>
              </a:rPr>
              <a:t> </a:t>
            </a:r>
            <a:r>
              <a:rPr sz="950" spc="10" dirty="0">
                <a:solidFill>
                  <a:srgbClr val="231F20"/>
                </a:solidFill>
                <a:latin typeface="DIN 2014"/>
                <a:cs typeface="DIN 2014"/>
              </a:rPr>
              <a:t>Habt</a:t>
            </a:r>
            <a:r>
              <a:rPr sz="950" spc="30" dirty="0">
                <a:solidFill>
                  <a:srgbClr val="231F20"/>
                </a:solidFill>
                <a:latin typeface="DIN 2014"/>
                <a:cs typeface="DIN 2014"/>
              </a:rPr>
              <a:t> </a:t>
            </a:r>
            <a:r>
              <a:rPr sz="950" spc="10" dirty="0">
                <a:solidFill>
                  <a:srgbClr val="231F20"/>
                </a:solidFill>
                <a:latin typeface="DIN 2014"/>
                <a:cs typeface="DIN 2014"/>
              </a:rPr>
              <a:t>ihr</a:t>
            </a:r>
            <a:r>
              <a:rPr sz="950" spc="30" dirty="0">
                <a:solidFill>
                  <a:srgbClr val="231F20"/>
                </a:solidFill>
                <a:latin typeface="DIN 2014"/>
                <a:cs typeface="DIN 2014"/>
              </a:rPr>
              <a:t> </a:t>
            </a:r>
            <a:r>
              <a:rPr sz="950" spc="10" dirty="0">
                <a:solidFill>
                  <a:srgbClr val="231F20"/>
                </a:solidFill>
                <a:latin typeface="DIN 2014"/>
                <a:cs typeface="DIN 2014"/>
              </a:rPr>
              <a:t>euch</a:t>
            </a:r>
            <a:r>
              <a:rPr sz="950" spc="30" dirty="0">
                <a:solidFill>
                  <a:srgbClr val="231F20"/>
                </a:solidFill>
                <a:latin typeface="DIN 2014"/>
                <a:cs typeface="DIN 2014"/>
              </a:rPr>
              <a:t> </a:t>
            </a:r>
            <a:r>
              <a:rPr sz="950" spc="10" dirty="0">
                <a:solidFill>
                  <a:srgbClr val="231F20"/>
                </a:solidFill>
                <a:latin typeface="DIN 2014"/>
                <a:cs typeface="DIN 2014"/>
              </a:rPr>
              <a:t>als</a:t>
            </a:r>
            <a:r>
              <a:rPr sz="950" spc="30" dirty="0">
                <a:solidFill>
                  <a:srgbClr val="231F20"/>
                </a:solidFill>
                <a:latin typeface="DIN 2014"/>
                <a:cs typeface="DIN 2014"/>
              </a:rPr>
              <a:t> </a:t>
            </a:r>
            <a:r>
              <a:rPr sz="950" spc="10" dirty="0">
                <a:solidFill>
                  <a:srgbClr val="231F20"/>
                </a:solidFill>
                <a:latin typeface="DIN 2014"/>
                <a:cs typeface="DIN 2014"/>
              </a:rPr>
              <a:t>Kollegen </a:t>
            </a:r>
            <a:r>
              <a:rPr sz="950" spc="15" dirty="0">
                <a:solidFill>
                  <a:srgbClr val="231F20"/>
                </a:solidFill>
                <a:latin typeface="DIN 2014"/>
                <a:cs typeface="DIN 2014"/>
              </a:rPr>
              <a:t> </a:t>
            </a:r>
            <a:r>
              <a:rPr sz="950" spc="10" dirty="0">
                <a:solidFill>
                  <a:srgbClr val="231F20"/>
                </a:solidFill>
                <a:latin typeface="DIN 2014"/>
                <a:cs typeface="DIN 2014"/>
              </a:rPr>
              <a:t>immer</a:t>
            </a:r>
            <a:r>
              <a:rPr sz="950" spc="30" dirty="0">
                <a:solidFill>
                  <a:srgbClr val="231F20"/>
                </a:solidFill>
                <a:latin typeface="DIN 2014"/>
                <a:cs typeface="DIN 2014"/>
              </a:rPr>
              <a:t> </a:t>
            </a:r>
            <a:r>
              <a:rPr sz="950" spc="10" dirty="0">
                <a:solidFill>
                  <a:srgbClr val="231F20"/>
                </a:solidFill>
                <a:latin typeface="DIN 2014"/>
                <a:cs typeface="DIN 2014"/>
              </a:rPr>
              <a:t>gut</a:t>
            </a:r>
            <a:r>
              <a:rPr sz="950" spc="30" dirty="0">
                <a:solidFill>
                  <a:srgbClr val="231F20"/>
                </a:solidFill>
                <a:latin typeface="DIN 2014"/>
                <a:cs typeface="DIN 2014"/>
              </a:rPr>
              <a:t> </a:t>
            </a:r>
            <a:r>
              <a:rPr sz="950" spc="15" dirty="0">
                <a:solidFill>
                  <a:srgbClr val="231F20"/>
                </a:solidFill>
                <a:latin typeface="DIN 2014"/>
                <a:cs typeface="DIN 2014"/>
              </a:rPr>
              <a:t>unterstützt?</a:t>
            </a:r>
            <a:endParaRPr sz="950">
              <a:latin typeface="DIN 2014"/>
              <a:cs typeface="DIN 2014"/>
            </a:endParaRPr>
          </a:p>
          <a:p>
            <a:pPr marR="83820" algn="r">
              <a:lnSpc>
                <a:spcPts val="844"/>
              </a:lnSpc>
              <a:spcBef>
                <a:spcPts val="130"/>
              </a:spcBef>
            </a:pPr>
            <a:r>
              <a:rPr sz="750" dirty="0">
                <a:solidFill>
                  <a:srgbClr val="007B84"/>
                </a:solidFill>
                <a:latin typeface="DIN 2014"/>
                <a:cs typeface="DIN 2014"/>
              </a:rPr>
              <a:t>1</a:t>
            </a:r>
            <a:endParaRPr sz="750">
              <a:latin typeface="DIN 2014"/>
              <a:cs typeface="DIN 2014"/>
            </a:endParaRPr>
          </a:p>
          <a:p>
            <a:pPr marL="12700">
              <a:lnSpc>
                <a:spcPts val="905"/>
              </a:lnSpc>
            </a:pPr>
            <a:r>
              <a:rPr sz="800" b="1" spc="10" dirty="0">
                <a:solidFill>
                  <a:srgbClr val="007B84"/>
                </a:solidFill>
                <a:latin typeface="DIN 2014 Bold"/>
                <a:cs typeface="DIN 2014 Bold"/>
              </a:rPr>
              <a:t>Gefällt</a:t>
            </a:r>
            <a:r>
              <a:rPr sz="800" b="1" spc="20" dirty="0">
                <a:solidFill>
                  <a:srgbClr val="007B84"/>
                </a:solidFill>
                <a:latin typeface="DIN 2014 Bold"/>
                <a:cs typeface="DIN 2014 Bold"/>
              </a:rPr>
              <a:t> </a:t>
            </a:r>
            <a:r>
              <a:rPr sz="800" b="1" spc="10" dirty="0">
                <a:solidFill>
                  <a:srgbClr val="007B84"/>
                </a:solidFill>
                <a:latin typeface="DIN 2014 Bold"/>
                <a:cs typeface="DIN 2014 Bold"/>
              </a:rPr>
              <a:t>mir</a:t>
            </a:r>
            <a:r>
              <a:rPr sz="800" b="1" spc="25"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b="1" spc="10" dirty="0">
                <a:solidFill>
                  <a:srgbClr val="007B84"/>
                </a:solidFill>
                <a:latin typeface="DIN 2014 Bold"/>
                <a:cs typeface="DIN 2014 Bold"/>
              </a:rPr>
              <a:t>Antworten</a:t>
            </a:r>
            <a:r>
              <a:rPr sz="800" b="1" spc="25"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spc="5" dirty="0">
                <a:solidFill>
                  <a:srgbClr val="007B84"/>
                </a:solidFill>
                <a:latin typeface="DIN 2014"/>
                <a:cs typeface="DIN 2014"/>
              </a:rPr>
              <a:t>15</a:t>
            </a:r>
            <a:r>
              <a:rPr sz="800" spc="25" dirty="0">
                <a:solidFill>
                  <a:srgbClr val="007B84"/>
                </a:solidFill>
                <a:latin typeface="DIN 2014"/>
                <a:cs typeface="DIN 2014"/>
              </a:rPr>
              <a:t> </a:t>
            </a:r>
            <a:r>
              <a:rPr sz="800" dirty="0">
                <a:solidFill>
                  <a:srgbClr val="007B84"/>
                </a:solidFill>
                <a:latin typeface="DIN 2014"/>
                <a:cs typeface="DIN 2014"/>
              </a:rPr>
              <a:t>Wo.</a:t>
            </a:r>
            <a:endParaRPr sz="800">
              <a:latin typeface="DIN 2014"/>
              <a:cs typeface="DIN 2014"/>
            </a:endParaRPr>
          </a:p>
        </p:txBody>
      </p:sp>
      <p:pic>
        <p:nvPicPr>
          <p:cNvPr id="46" name="object 46"/>
          <p:cNvPicPr/>
          <p:nvPr/>
        </p:nvPicPr>
        <p:blipFill>
          <a:blip r:embed="rId15" cstate="print"/>
          <a:stretch>
            <a:fillRect/>
          </a:stretch>
        </p:blipFill>
        <p:spPr>
          <a:xfrm>
            <a:off x="503994" y="2599387"/>
            <a:ext cx="2486973" cy="866552"/>
          </a:xfrm>
          <a:prstGeom prst="rect">
            <a:avLst/>
          </a:prstGeom>
        </p:spPr>
      </p:pic>
      <p:sp>
        <p:nvSpPr>
          <p:cNvPr id="47" name="object 47"/>
          <p:cNvSpPr txBox="1"/>
          <p:nvPr/>
        </p:nvSpPr>
        <p:spPr>
          <a:xfrm>
            <a:off x="941570" y="2614523"/>
            <a:ext cx="1799589" cy="927735"/>
          </a:xfrm>
          <a:prstGeom prst="rect">
            <a:avLst/>
          </a:prstGeom>
        </p:spPr>
        <p:txBody>
          <a:bodyPr vert="horz" wrap="square" lIns="0" tIns="66040" rIns="0" bIns="0" rtlCol="0">
            <a:spAutoFit/>
          </a:bodyPr>
          <a:lstStyle/>
          <a:p>
            <a:pPr marL="160020">
              <a:lnSpc>
                <a:spcPct val="100000"/>
              </a:lnSpc>
              <a:spcBef>
                <a:spcPts val="520"/>
              </a:spcBef>
            </a:pPr>
            <a:r>
              <a:rPr sz="800" b="1" spc="15" dirty="0">
                <a:solidFill>
                  <a:srgbClr val="007B84"/>
                </a:solidFill>
                <a:latin typeface="DIN 2014 Bold"/>
                <a:cs typeface="DIN 2014 Bold"/>
              </a:rPr>
              <a:t>Autor/-in</a:t>
            </a:r>
            <a:endParaRPr sz="800">
              <a:latin typeface="DIN 2014 Bold"/>
              <a:cs typeface="DIN 2014 Bold"/>
            </a:endParaRPr>
          </a:p>
          <a:p>
            <a:pPr marL="30480">
              <a:lnSpc>
                <a:spcPct val="100000"/>
              </a:lnSpc>
              <a:spcBef>
                <a:spcPts val="500"/>
              </a:spcBef>
            </a:pPr>
            <a:r>
              <a:rPr sz="950" b="1" spc="10" dirty="0">
                <a:solidFill>
                  <a:srgbClr val="231F20"/>
                </a:solidFill>
                <a:latin typeface="DIN 2014 Bold"/>
                <a:cs typeface="DIN 2014 Bold"/>
              </a:rPr>
              <a:t>WDR Lokalzeit</a:t>
            </a:r>
            <a:r>
              <a:rPr sz="950" b="1" spc="15" dirty="0">
                <a:solidFill>
                  <a:srgbClr val="231F20"/>
                </a:solidFill>
                <a:latin typeface="DIN 2014 Bold"/>
                <a:cs typeface="DIN 2014 Bold"/>
              </a:rPr>
              <a:t> Ruhr</a:t>
            </a:r>
            <a:endParaRPr sz="950">
              <a:latin typeface="DIN 2014 Bold"/>
              <a:cs typeface="DIN 2014 Bold"/>
            </a:endParaRPr>
          </a:p>
          <a:p>
            <a:pPr marL="30480" marR="5080">
              <a:lnSpc>
                <a:spcPct val="100000"/>
              </a:lnSpc>
            </a:pPr>
            <a:r>
              <a:rPr sz="950" spc="5" dirty="0">
                <a:solidFill>
                  <a:srgbClr val="231F20"/>
                </a:solidFill>
                <a:latin typeface="DIN 2014"/>
                <a:cs typeface="DIN 2014"/>
              </a:rPr>
              <a:t>Da</a:t>
            </a:r>
            <a:r>
              <a:rPr sz="950" spc="25" dirty="0">
                <a:solidFill>
                  <a:srgbClr val="231F20"/>
                </a:solidFill>
                <a:latin typeface="DIN 2014"/>
                <a:cs typeface="DIN 2014"/>
              </a:rPr>
              <a:t> </a:t>
            </a:r>
            <a:r>
              <a:rPr sz="950" spc="10" dirty="0">
                <a:solidFill>
                  <a:srgbClr val="231F20"/>
                </a:solidFill>
                <a:latin typeface="DIN 2014"/>
                <a:cs typeface="DIN 2014"/>
              </a:rPr>
              <a:t>geht</a:t>
            </a:r>
            <a:r>
              <a:rPr sz="950" spc="25" dirty="0">
                <a:solidFill>
                  <a:srgbClr val="231F20"/>
                </a:solidFill>
                <a:latin typeface="DIN 2014"/>
                <a:cs typeface="DIN 2014"/>
              </a:rPr>
              <a:t> </a:t>
            </a:r>
            <a:r>
              <a:rPr sz="950" spc="10" dirty="0">
                <a:solidFill>
                  <a:srgbClr val="231F20"/>
                </a:solidFill>
                <a:latin typeface="DIN 2014"/>
                <a:cs typeface="DIN 2014"/>
              </a:rPr>
              <a:t>einem</a:t>
            </a:r>
            <a:r>
              <a:rPr sz="950" spc="25" dirty="0">
                <a:solidFill>
                  <a:srgbClr val="231F20"/>
                </a:solidFill>
                <a:latin typeface="DIN 2014"/>
                <a:cs typeface="DIN 2014"/>
              </a:rPr>
              <a:t> </a:t>
            </a:r>
            <a:r>
              <a:rPr sz="950" spc="10" dirty="0">
                <a:solidFill>
                  <a:srgbClr val="231F20"/>
                </a:solidFill>
                <a:latin typeface="DIN 2014"/>
                <a:cs typeface="DIN 2014"/>
              </a:rPr>
              <a:t>doch</a:t>
            </a:r>
            <a:r>
              <a:rPr sz="950" spc="30" dirty="0">
                <a:solidFill>
                  <a:srgbClr val="231F20"/>
                </a:solidFill>
                <a:latin typeface="DIN 2014"/>
                <a:cs typeface="DIN 2014"/>
              </a:rPr>
              <a:t> </a:t>
            </a:r>
            <a:r>
              <a:rPr sz="950" spc="10" dirty="0">
                <a:solidFill>
                  <a:srgbClr val="231F20"/>
                </a:solidFill>
                <a:latin typeface="DIN 2014"/>
                <a:cs typeface="DIN 2014"/>
              </a:rPr>
              <a:t>das</a:t>
            </a:r>
            <a:r>
              <a:rPr sz="950" spc="25" dirty="0">
                <a:solidFill>
                  <a:srgbClr val="231F20"/>
                </a:solidFill>
                <a:latin typeface="DIN 2014"/>
                <a:cs typeface="DIN 2014"/>
              </a:rPr>
              <a:t> </a:t>
            </a:r>
            <a:r>
              <a:rPr sz="950" spc="10" dirty="0">
                <a:solidFill>
                  <a:srgbClr val="231F20"/>
                </a:solidFill>
                <a:latin typeface="DIN 2014"/>
                <a:cs typeface="DIN 2014"/>
              </a:rPr>
              <a:t>Herz</a:t>
            </a:r>
            <a:r>
              <a:rPr sz="950" spc="25" dirty="0">
                <a:solidFill>
                  <a:srgbClr val="231F20"/>
                </a:solidFill>
                <a:latin typeface="DIN 2014"/>
                <a:cs typeface="DIN 2014"/>
              </a:rPr>
              <a:t> </a:t>
            </a:r>
            <a:r>
              <a:rPr sz="950" spc="5" dirty="0">
                <a:solidFill>
                  <a:srgbClr val="231F20"/>
                </a:solidFill>
                <a:latin typeface="DIN 2014"/>
                <a:cs typeface="DIN 2014"/>
              </a:rPr>
              <a:t>auf, </a:t>
            </a:r>
            <a:r>
              <a:rPr sz="950" spc="-220" dirty="0">
                <a:solidFill>
                  <a:srgbClr val="231F20"/>
                </a:solidFill>
                <a:latin typeface="DIN 2014"/>
                <a:cs typeface="DIN 2014"/>
              </a:rPr>
              <a:t> </a:t>
            </a:r>
            <a:r>
              <a:rPr sz="950" spc="15" dirty="0">
                <a:solidFill>
                  <a:srgbClr val="231F20"/>
                </a:solidFill>
                <a:latin typeface="DIN 2014"/>
                <a:cs typeface="DIN 2014"/>
              </a:rPr>
              <a:t>oder?</a:t>
            </a:r>
            <a:endParaRPr sz="950">
              <a:latin typeface="DIN 2014"/>
              <a:cs typeface="DIN 2014"/>
            </a:endParaRPr>
          </a:p>
          <a:p>
            <a:pPr marL="12700">
              <a:lnSpc>
                <a:spcPct val="100000"/>
              </a:lnSpc>
              <a:spcBef>
                <a:spcPts val="840"/>
              </a:spcBef>
            </a:pPr>
            <a:r>
              <a:rPr sz="800" b="1" spc="10" dirty="0">
                <a:solidFill>
                  <a:srgbClr val="007B84"/>
                </a:solidFill>
                <a:latin typeface="DIN 2014 Bold"/>
                <a:cs typeface="DIN 2014 Bold"/>
              </a:rPr>
              <a:t>Gefällt</a:t>
            </a:r>
            <a:r>
              <a:rPr sz="800" b="1" spc="20" dirty="0">
                <a:solidFill>
                  <a:srgbClr val="007B84"/>
                </a:solidFill>
                <a:latin typeface="DIN 2014 Bold"/>
                <a:cs typeface="DIN 2014 Bold"/>
              </a:rPr>
              <a:t> </a:t>
            </a:r>
            <a:r>
              <a:rPr sz="800" b="1" spc="10" dirty="0">
                <a:solidFill>
                  <a:srgbClr val="007B84"/>
                </a:solidFill>
                <a:latin typeface="DIN 2014 Bold"/>
                <a:cs typeface="DIN 2014 Bold"/>
              </a:rPr>
              <a:t>mir</a:t>
            </a:r>
            <a:r>
              <a:rPr sz="800" b="1" spc="25" dirty="0">
                <a:solidFill>
                  <a:srgbClr val="007B84"/>
                </a:solidFill>
                <a:latin typeface="DIN 2014 Bold"/>
                <a:cs typeface="DIN 2014 Bold"/>
              </a:rPr>
              <a:t> </a:t>
            </a:r>
            <a:r>
              <a:rPr sz="800" dirty="0">
                <a:solidFill>
                  <a:srgbClr val="007B84"/>
                </a:solidFill>
                <a:latin typeface="DIN 2014"/>
                <a:cs typeface="DIN 2014"/>
              </a:rPr>
              <a:t>·</a:t>
            </a:r>
            <a:r>
              <a:rPr sz="800" spc="20" dirty="0">
                <a:solidFill>
                  <a:srgbClr val="007B84"/>
                </a:solidFill>
                <a:latin typeface="DIN 2014"/>
                <a:cs typeface="DIN 2014"/>
              </a:rPr>
              <a:t> </a:t>
            </a:r>
            <a:r>
              <a:rPr sz="800" b="1" spc="10" dirty="0">
                <a:solidFill>
                  <a:srgbClr val="007B84"/>
                </a:solidFill>
                <a:latin typeface="DIN 2014 Bold"/>
                <a:cs typeface="DIN 2014 Bold"/>
              </a:rPr>
              <a:t>Antworten</a:t>
            </a:r>
            <a:r>
              <a:rPr sz="800" b="1" spc="25" dirty="0">
                <a:solidFill>
                  <a:srgbClr val="007B84"/>
                </a:solidFill>
                <a:latin typeface="DIN 2014 Bold"/>
                <a:cs typeface="DIN 2014 Bold"/>
              </a:rPr>
              <a:t> </a:t>
            </a:r>
            <a:r>
              <a:rPr sz="800" dirty="0">
                <a:solidFill>
                  <a:srgbClr val="007B84"/>
                </a:solidFill>
                <a:latin typeface="DIN 2014"/>
                <a:cs typeface="DIN 2014"/>
              </a:rPr>
              <a:t>·</a:t>
            </a:r>
            <a:r>
              <a:rPr sz="800" spc="25" dirty="0">
                <a:solidFill>
                  <a:srgbClr val="007B84"/>
                </a:solidFill>
                <a:latin typeface="DIN 2014"/>
                <a:cs typeface="DIN 2014"/>
              </a:rPr>
              <a:t> </a:t>
            </a:r>
            <a:r>
              <a:rPr sz="800" dirty="0">
                <a:solidFill>
                  <a:srgbClr val="007B84"/>
                </a:solidFill>
                <a:latin typeface="DIN 2014"/>
                <a:cs typeface="DIN 2014"/>
              </a:rPr>
              <a:t>1</a:t>
            </a:r>
            <a:r>
              <a:rPr sz="800" spc="20" dirty="0">
                <a:solidFill>
                  <a:srgbClr val="007B84"/>
                </a:solidFill>
                <a:latin typeface="DIN 2014"/>
                <a:cs typeface="DIN 2014"/>
              </a:rPr>
              <a:t> </a:t>
            </a:r>
            <a:r>
              <a:rPr sz="800" dirty="0">
                <a:solidFill>
                  <a:srgbClr val="007B84"/>
                </a:solidFill>
                <a:latin typeface="DIN 2014"/>
                <a:cs typeface="DIN 2014"/>
              </a:rPr>
              <a:t>Tag</a:t>
            </a:r>
            <a:endParaRPr sz="800">
              <a:latin typeface="DIN 2014"/>
              <a:cs typeface="DIN 2014"/>
            </a:endParaRPr>
          </a:p>
        </p:txBody>
      </p:sp>
      <p:sp>
        <p:nvSpPr>
          <p:cNvPr id="48" name="object 48"/>
          <p:cNvSpPr txBox="1"/>
          <p:nvPr/>
        </p:nvSpPr>
        <p:spPr>
          <a:xfrm>
            <a:off x="2722270" y="3293873"/>
            <a:ext cx="73025"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007B84"/>
                </a:solidFill>
                <a:latin typeface="DIN 2014"/>
                <a:cs typeface="DIN 2014"/>
              </a:rPr>
              <a:t>8</a:t>
            </a:r>
            <a:endParaRPr sz="750">
              <a:latin typeface="DIN 2014"/>
              <a:cs typeface="DIN 2014"/>
            </a:endParaRPr>
          </a:p>
        </p:txBody>
      </p:sp>
      <p:grpSp>
        <p:nvGrpSpPr>
          <p:cNvPr id="49" name="object 49"/>
          <p:cNvGrpSpPr/>
          <p:nvPr/>
        </p:nvGrpSpPr>
        <p:grpSpPr>
          <a:xfrm>
            <a:off x="503994" y="3646654"/>
            <a:ext cx="315595" cy="315595"/>
            <a:chOff x="503994" y="3646654"/>
            <a:chExt cx="315595" cy="315595"/>
          </a:xfrm>
        </p:grpSpPr>
        <p:sp>
          <p:nvSpPr>
            <p:cNvPr id="50" name="object 50"/>
            <p:cNvSpPr/>
            <p:nvPr/>
          </p:nvSpPr>
          <p:spPr>
            <a:xfrm>
              <a:off x="503994" y="3646654"/>
              <a:ext cx="315595" cy="315595"/>
            </a:xfrm>
            <a:custGeom>
              <a:avLst/>
              <a:gdLst/>
              <a:ahLst/>
              <a:cxnLst/>
              <a:rect l="l" t="t" r="r" b="b"/>
              <a:pathLst>
                <a:path w="315594" h="315595">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sp>
          <p:nvSpPr>
            <p:cNvPr id="51" name="object 51"/>
            <p:cNvSpPr/>
            <p:nvPr/>
          </p:nvSpPr>
          <p:spPr>
            <a:xfrm>
              <a:off x="528231" y="3698202"/>
              <a:ext cx="266700" cy="132080"/>
            </a:xfrm>
            <a:custGeom>
              <a:avLst/>
              <a:gdLst/>
              <a:ahLst/>
              <a:cxnLst/>
              <a:rect l="l" t="t" r="r" b="b"/>
              <a:pathLst>
                <a:path w="266700" h="132079">
                  <a:moveTo>
                    <a:pt x="26009" y="122059"/>
                  </a:moveTo>
                  <a:lnTo>
                    <a:pt x="9474" y="122059"/>
                  </a:lnTo>
                  <a:lnTo>
                    <a:pt x="9474" y="83616"/>
                  </a:lnTo>
                  <a:lnTo>
                    <a:pt x="0" y="83616"/>
                  </a:lnTo>
                  <a:lnTo>
                    <a:pt x="0" y="129755"/>
                  </a:lnTo>
                  <a:lnTo>
                    <a:pt x="24345" y="129755"/>
                  </a:lnTo>
                  <a:lnTo>
                    <a:pt x="26009" y="122059"/>
                  </a:lnTo>
                  <a:close/>
                </a:path>
                <a:path w="266700" h="132079">
                  <a:moveTo>
                    <a:pt x="60731" y="118478"/>
                  </a:moveTo>
                  <a:lnTo>
                    <a:pt x="51041" y="95516"/>
                  </a:lnTo>
                  <a:lnTo>
                    <a:pt x="51041" y="107975"/>
                  </a:lnTo>
                  <a:lnTo>
                    <a:pt x="51041" y="120599"/>
                  </a:lnTo>
                  <a:lnTo>
                    <a:pt x="49377" y="124053"/>
                  </a:lnTo>
                  <a:lnTo>
                    <a:pt x="43802" y="124053"/>
                  </a:lnTo>
                  <a:lnTo>
                    <a:pt x="41808" y="123126"/>
                  </a:lnTo>
                  <a:lnTo>
                    <a:pt x="40284" y="119532"/>
                  </a:lnTo>
                  <a:lnTo>
                    <a:pt x="39878" y="116611"/>
                  </a:lnTo>
                  <a:lnTo>
                    <a:pt x="39878" y="109308"/>
                  </a:lnTo>
                  <a:lnTo>
                    <a:pt x="40220" y="106921"/>
                  </a:lnTo>
                  <a:lnTo>
                    <a:pt x="41541" y="102997"/>
                  </a:lnTo>
                  <a:lnTo>
                    <a:pt x="43268" y="101676"/>
                  </a:lnTo>
                  <a:lnTo>
                    <a:pt x="46990" y="101676"/>
                  </a:lnTo>
                  <a:lnTo>
                    <a:pt x="48387" y="102336"/>
                  </a:lnTo>
                  <a:lnTo>
                    <a:pt x="50444" y="104990"/>
                  </a:lnTo>
                  <a:lnTo>
                    <a:pt x="51041" y="107975"/>
                  </a:lnTo>
                  <a:lnTo>
                    <a:pt x="51041" y="95516"/>
                  </a:lnTo>
                  <a:lnTo>
                    <a:pt x="50114" y="95110"/>
                  </a:lnTo>
                  <a:lnTo>
                    <a:pt x="36106" y="95110"/>
                  </a:lnTo>
                  <a:lnTo>
                    <a:pt x="29997" y="102196"/>
                  </a:lnTo>
                  <a:lnTo>
                    <a:pt x="29997" y="123583"/>
                  </a:lnTo>
                  <a:lnTo>
                    <a:pt x="36042" y="130479"/>
                  </a:lnTo>
                  <a:lnTo>
                    <a:pt x="50507" y="130479"/>
                  </a:lnTo>
                  <a:lnTo>
                    <a:pt x="53898" y="128689"/>
                  </a:lnTo>
                  <a:lnTo>
                    <a:pt x="56489" y="125780"/>
                  </a:lnTo>
                  <a:lnTo>
                    <a:pt x="58000" y="124053"/>
                  </a:lnTo>
                  <a:lnTo>
                    <a:pt x="59397" y="122453"/>
                  </a:lnTo>
                  <a:lnTo>
                    <a:pt x="60731" y="118478"/>
                  </a:lnTo>
                  <a:close/>
                </a:path>
                <a:path w="266700" h="132079">
                  <a:moveTo>
                    <a:pt x="78257" y="129755"/>
                  </a:moveTo>
                  <a:lnTo>
                    <a:pt x="78232" y="86144"/>
                  </a:lnTo>
                  <a:lnTo>
                    <a:pt x="78117" y="82956"/>
                  </a:lnTo>
                  <a:lnTo>
                    <a:pt x="77724" y="80441"/>
                  </a:lnTo>
                  <a:lnTo>
                    <a:pt x="68770" y="82626"/>
                  </a:lnTo>
                  <a:lnTo>
                    <a:pt x="69303" y="86144"/>
                  </a:lnTo>
                  <a:lnTo>
                    <a:pt x="69367" y="129755"/>
                  </a:lnTo>
                  <a:lnTo>
                    <a:pt x="78257" y="129755"/>
                  </a:lnTo>
                  <a:close/>
                </a:path>
                <a:path w="266700" h="132079">
                  <a:moveTo>
                    <a:pt x="100355" y="129755"/>
                  </a:moveTo>
                  <a:lnTo>
                    <a:pt x="87020" y="109969"/>
                  </a:lnTo>
                  <a:lnTo>
                    <a:pt x="97840" y="95770"/>
                  </a:lnTo>
                  <a:lnTo>
                    <a:pt x="87147" y="95770"/>
                  </a:lnTo>
                  <a:lnTo>
                    <a:pt x="78460" y="110502"/>
                  </a:lnTo>
                  <a:lnTo>
                    <a:pt x="89877" y="129755"/>
                  </a:lnTo>
                  <a:lnTo>
                    <a:pt x="100355" y="129755"/>
                  </a:lnTo>
                  <a:close/>
                </a:path>
                <a:path w="266700" h="132079">
                  <a:moveTo>
                    <a:pt x="133096" y="126034"/>
                  </a:moveTo>
                  <a:lnTo>
                    <a:pt x="131064" y="124510"/>
                  </a:lnTo>
                  <a:lnTo>
                    <a:pt x="130098" y="123786"/>
                  </a:lnTo>
                  <a:lnTo>
                    <a:pt x="129921" y="122720"/>
                  </a:lnTo>
                  <a:lnTo>
                    <a:pt x="129971" y="114884"/>
                  </a:lnTo>
                  <a:lnTo>
                    <a:pt x="130086" y="108788"/>
                  </a:lnTo>
                  <a:lnTo>
                    <a:pt x="130175" y="103403"/>
                  </a:lnTo>
                  <a:lnTo>
                    <a:pt x="129971" y="102336"/>
                  </a:lnTo>
                  <a:lnTo>
                    <a:pt x="129501" y="100939"/>
                  </a:lnTo>
                  <a:lnTo>
                    <a:pt x="128181" y="97167"/>
                  </a:lnTo>
                  <a:lnTo>
                    <a:pt x="124269" y="95046"/>
                  </a:lnTo>
                  <a:lnTo>
                    <a:pt x="115430" y="95046"/>
                  </a:lnTo>
                  <a:lnTo>
                    <a:pt x="112572" y="95643"/>
                  </a:lnTo>
                  <a:lnTo>
                    <a:pt x="106870" y="98018"/>
                  </a:lnTo>
                  <a:lnTo>
                    <a:pt x="105549" y="98691"/>
                  </a:lnTo>
                  <a:lnTo>
                    <a:pt x="103759" y="99809"/>
                  </a:lnTo>
                  <a:lnTo>
                    <a:pt x="107530" y="106184"/>
                  </a:lnTo>
                  <a:lnTo>
                    <a:pt x="111188" y="103733"/>
                  </a:lnTo>
                  <a:lnTo>
                    <a:pt x="114503" y="102336"/>
                  </a:lnTo>
                  <a:lnTo>
                    <a:pt x="120611" y="102336"/>
                  </a:lnTo>
                  <a:lnTo>
                    <a:pt x="121246" y="103403"/>
                  </a:lnTo>
                  <a:lnTo>
                    <a:pt x="121348" y="108788"/>
                  </a:lnTo>
                  <a:lnTo>
                    <a:pt x="121208" y="108775"/>
                  </a:lnTo>
                  <a:lnTo>
                    <a:pt x="121208" y="114884"/>
                  </a:lnTo>
                  <a:lnTo>
                    <a:pt x="121081" y="122186"/>
                  </a:lnTo>
                  <a:lnTo>
                    <a:pt x="119748" y="123647"/>
                  </a:lnTo>
                  <a:lnTo>
                    <a:pt x="118097" y="124510"/>
                  </a:lnTo>
                  <a:lnTo>
                    <a:pt x="114173" y="124510"/>
                  </a:lnTo>
                  <a:lnTo>
                    <a:pt x="112509" y="122720"/>
                  </a:lnTo>
                  <a:lnTo>
                    <a:pt x="112509" y="116014"/>
                  </a:lnTo>
                  <a:lnTo>
                    <a:pt x="114642" y="114884"/>
                  </a:lnTo>
                  <a:lnTo>
                    <a:pt x="121208" y="114884"/>
                  </a:lnTo>
                  <a:lnTo>
                    <a:pt x="121208" y="108775"/>
                  </a:lnTo>
                  <a:lnTo>
                    <a:pt x="120611" y="108712"/>
                  </a:lnTo>
                  <a:lnTo>
                    <a:pt x="108534" y="108712"/>
                  </a:lnTo>
                  <a:lnTo>
                    <a:pt x="103022" y="112433"/>
                  </a:lnTo>
                  <a:lnTo>
                    <a:pt x="103022" y="127165"/>
                  </a:lnTo>
                  <a:lnTo>
                    <a:pt x="107137" y="131013"/>
                  </a:lnTo>
                  <a:lnTo>
                    <a:pt x="117487" y="131013"/>
                  </a:lnTo>
                  <a:lnTo>
                    <a:pt x="119888" y="130352"/>
                  </a:lnTo>
                  <a:lnTo>
                    <a:pt x="122212" y="128689"/>
                  </a:lnTo>
                  <a:lnTo>
                    <a:pt x="122936" y="128028"/>
                  </a:lnTo>
                  <a:lnTo>
                    <a:pt x="123609" y="127368"/>
                  </a:lnTo>
                  <a:lnTo>
                    <a:pt x="124460" y="129082"/>
                  </a:lnTo>
                  <a:lnTo>
                    <a:pt x="126326" y="130619"/>
                  </a:lnTo>
                  <a:lnTo>
                    <a:pt x="128384" y="131483"/>
                  </a:lnTo>
                  <a:lnTo>
                    <a:pt x="131940" y="127368"/>
                  </a:lnTo>
                  <a:lnTo>
                    <a:pt x="133096" y="126034"/>
                  </a:lnTo>
                  <a:close/>
                </a:path>
                <a:path w="266700" h="132079">
                  <a:moveTo>
                    <a:pt x="154660" y="129616"/>
                  </a:moveTo>
                  <a:lnTo>
                    <a:pt x="153174" y="124447"/>
                  </a:lnTo>
                  <a:lnTo>
                    <a:pt x="153136" y="124320"/>
                  </a:lnTo>
                  <a:lnTo>
                    <a:pt x="152679" y="124447"/>
                  </a:lnTo>
                  <a:lnTo>
                    <a:pt x="151409" y="124447"/>
                  </a:lnTo>
                  <a:lnTo>
                    <a:pt x="150685" y="124117"/>
                  </a:lnTo>
                  <a:lnTo>
                    <a:pt x="149821" y="122593"/>
                  </a:lnTo>
                  <a:lnTo>
                    <a:pt x="149758" y="84683"/>
                  </a:lnTo>
                  <a:lnTo>
                    <a:pt x="149618" y="82499"/>
                  </a:lnTo>
                  <a:lnTo>
                    <a:pt x="149288" y="80632"/>
                  </a:lnTo>
                  <a:lnTo>
                    <a:pt x="140195" y="82689"/>
                  </a:lnTo>
                  <a:lnTo>
                    <a:pt x="140538" y="85750"/>
                  </a:lnTo>
                  <a:lnTo>
                    <a:pt x="140665" y="88468"/>
                  </a:lnTo>
                  <a:lnTo>
                    <a:pt x="140792" y="124117"/>
                  </a:lnTo>
                  <a:lnTo>
                    <a:pt x="140893" y="124447"/>
                  </a:lnTo>
                  <a:lnTo>
                    <a:pt x="141465" y="125907"/>
                  </a:lnTo>
                  <a:lnTo>
                    <a:pt x="142519" y="128752"/>
                  </a:lnTo>
                  <a:lnTo>
                    <a:pt x="145580" y="130543"/>
                  </a:lnTo>
                  <a:lnTo>
                    <a:pt x="151282" y="130543"/>
                  </a:lnTo>
                  <a:lnTo>
                    <a:pt x="153136" y="130213"/>
                  </a:lnTo>
                  <a:lnTo>
                    <a:pt x="154660" y="129616"/>
                  </a:lnTo>
                  <a:close/>
                </a:path>
                <a:path w="266700" h="132079">
                  <a:moveTo>
                    <a:pt x="185801" y="123583"/>
                  </a:moveTo>
                  <a:lnTo>
                    <a:pt x="170205" y="123583"/>
                  </a:lnTo>
                  <a:lnTo>
                    <a:pt x="185115" y="102006"/>
                  </a:lnTo>
                  <a:lnTo>
                    <a:pt x="185204" y="95770"/>
                  </a:lnTo>
                  <a:lnTo>
                    <a:pt x="159981" y="95770"/>
                  </a:lnTo>
                  <a:lnTo>
                    <a:pt x="159981" y="102006"/>
                  </a:lnTo>
                  <a:lnTo>
                    <a:pt x="174650" y="102006"/>
                  </a:lnTo>
                  <a:lnTo>
                    <a:pt x="158648" y="124244"/>
                  </a:lnTo>
                  <a:lnTo>
                    <a:pt x="158648" y="129755"/>
                  </a:lnTo>
                  <a:lnTo>
                    <a:pt x="183680" y="129755"/>
                  </a:lnTo>
                  <a:lnTo>
                    <a:pt x="185801" y="123583"/>
                  </a:lnTo>
                  <a:close/>
                </a:path>
                <a:path w="266700" h="132079">
                  <a:moveTo>
                    <a:pt x="201345" y="42265"/>
                  </a:moveTo>
                  <a:lnTo>
                    <a:pt x="194805" y="31280"/>
                  </a:lnTo>
                  <a:lnTo>
                    <a:pt x="192646" y="27609"/>
                  </a:lnTo>
                  <a:lnTo>
                    <a:pt x="192328" y="27266"/>
                  </a:lnTo>
                  <a:lnTo>
                    <a:pt x="191960" y="26847"/>
                  </a:lnTo>
                  <a:lnTo>
                    <a:pt x="190881" y="25641"/>
                  </a:lnTo>
                  <a:lnTo>
                    <a:pt x="189484" y="24625"/>
                  </a:lnTo>
                  <a:lnTo>
                    <a:pt x="189484" y="24498"/>
                  </a:lnTo>
                  <a:lnTo>
                    <a:pt x="193408" y="23101"/>
                  </a:lnTo>
                  <a:lnTo>
                    <a:pt x="197726" y="19735"/>
                  </a:lnTo>
                  <a:lnTo>
                    <a:pt x="197726" y="18402"/>
                  </a:lnTo>
                  <a:lnTo>
                    <a:pt x="197726" y="8940"/>
                  </a:lnTo>
                  <a:lnTo>
                    <a:pt x="197726" y="4381"/>
                  </a:lnTo>
                  <a:lnTo>
                    <a:pt x="191630" y="0"/>
                  </a:lnTo>
                  <a:lnTo>
                    <a:pt x="185864" y="0"/>
                  </a:lnTo>
                  <a:lnTo>
                    <a:pt x="185864" y="10528"/>
                  </a:lnTo>
                  <a:lnTo>
                    <a:pt x="185737" y="16751"/>
                  </a:lnTo>
                  <a:lnTo>
                    <a:pt x="184150" y="18402"/>
                  </a:lnTo>
                  <a:lnTo>
                    <a:pt x="174205" y="18402"/>
                  </a:lnTo>
                  <a:lnTo>
                    <a:pt x="174205" y="14668"/>
                  </a:lnTo>
                  <a:lnTo>
                    <a:pt x="174205" y="8940"/>
                  </a:lnTo>
                  <a:lnTo>
                    <a:pt x="184213" y="8940"/>
                  </a:lnTo>
                  <a:lnTo>
                    <a:pt x="185864" y="10528"/>
                  </a:lnTo>
                  <a:lnTo>
                    <a:pt x="185864" y="0"/>
                  </a:lnTo>
                  <a:lnTo>
                    <a:pt x="162534" y="0"/>
                  </a:lnTo>
                  <a:lnTo>
                    <a:pt x="162585" y="14668"/>
                  </a:lnTo>
                  <a:lnTo>
                    <a:pt x="160274" y="9575"/>
                  </a:lnTo>
                  <a:lnTo>
                    <a:pt x="159867" y="8648"/>
                  </a:lnTo>
                  <a:lnTo>
                    <a:pt x="158369" y="7175"/>
                  </a:lnTo>
                  <a:lnTo>
                    <a:pt x="155143" y="4013"/>
                  </a:lnTo>
                  <a:lnTo>
                    <a:pt x="150698" y="2095"/>
                  </a:lnTo>
                  <a:lnTo>
                    <a:pt x="150698" y="13004"/>
                  </a:lnTo>
                  <a:lnTo>
                    <a:pt x="150698" y="28625"/>
                  </a:lnTo>
                  <a:lnTo>
                    <a:pt x="147205" y="32689"/>
                  </a:lnTo>
                  <a:lnTo>
                    <a:pt x="136220" y="32689"/>
                  </a:lnTo>
                  <a:lnTo>
                    <a:pt x="136220" y="9575"/>
                  </a:lnTo>
                  <a:lnTo>
                    <a:pt x="147205" y="9575"/>
                  </a:lnTo>
                  <a:lnTo>
                    <a:pt x="150698" y="13004"/>
                  </a:lnTo>
                  <a:lnTo>
                    <a:pt x="150698" y="2095"/>
                  </a:lnTo>
                  <a:lnTo>
                    <a:pt x="148285" y="1054"/>
                  </a:lnTo>
                  <a:lnTo>
                    <a:pt x="139204" y="0"/>
                  </a:lnTo>
                  <a:lnTo>
                    <a:pt x="113512" y="0"/>
                  </a:lnTo>
                  <a:lnTo>
                    <a:pt x="108750" y="20815"/>
                  </a:lnTo>
                  <a:lnTo>
                    <a:pt x="108051" y="25323"/>
                  </a:lnTo>
                  <a:lnTo>
                    <a:pt x="107924" y="25323"/>
                  </a:lnTo>
                  <a:lnTo>
                    <a:pt x="107035" y="20307"/>
                  </a:lnTo>
                  <a:lnTo>
                    <a:pt x="106172" y="16624"/>
                  </a:lnTo>
                  <a:lnTo>
                    <a:pt x="105879" y="15163"/>
                  </a:lnTo>
                  <a:lnTo>
                    <a:pt x="102844" y="0"/>
                  </a:lnTo>
                  <a:lnTo>
                    <a:pt x="88671" y="0"/>
                  </a:lnTo>
                  <a:lnTo>
                    <a:pt x="85305" y="16751"/>
                  </a:lnTo>
                  <a:lnTo>
                    <a:pt x="84480" y="20307"/>
                  </a:lnTo>
                  <a:lnTo>
                    <a:pt x="83591" y="25323"/>
                  </a:lnTo>
                  <a:lnTo>
                    <a:pt x="83464" y="25323"/>
                  </a:lnTo>
                  <a:lnTo>
                    <a:pt x="82778" y="20815"/>
                  </a:lnTo>
                  <a:lnTo>
                    <a:pt x="81318" y="14528"/>
                  </a:lnTo>
                  <a:lnTo>
                    <a:pt x="78016" y="0"/>
                  </a:lnTo>
                  <a:lnTo>
                    <a:pt x="65189" y="0"/>
                  </a:lnTo>
                  <a:lnTo>
                    <a:pt x="76492" y="42265"/>
                  </a:lnTo>
                  <a:lnTo>
                    <a:pt x="89382" y="42265"/>
                  </a:lnTo>
                  <a:lnTo>
                    <a:pt x="93421" y="25323"/>
                  </a:lnTo>
                  <a:lnTo>
                    <a:pt x="94983" y="18973"/>
                  </a:lnTo>
                  <a:lnTo>
                    <a:pt x="95796" y="15163"/>
                  </a:lnTo>
                  <a:lnTo>
                    <a:pt x="96723" y="18973"/>
                  </a:lnTo>
                  <a:lnTo>
                    <a:pt x="100126" y="33083"/>
                  </a:lnTo>
                  <a:lnTo>
                    <a:pt x="102323" y="42265"/>
                  </a:lnTo>
                  <a:lnTo>
                    <a:pt x="115036" y="42265"/>
                  </a:lnTo>
                  <a:lnTo>
                    <a:pt x="119557" y="25323"/>
                  </a:lnTo>
                  <a:lnTo>
                    <a:pt x="124421" y="7175"/>
                  </a:lnTo>
                  <a:lnTo>
                    <a:pt x="124421" y="42265"/>
                  </a:lnTo>
                  <a:lnTo>
                    <a:pt x="138823" y="42265"/>
                  </a:lnTo>
                  <a:lnTo>
                    <a:pt x="162534" y="26847"/>
                  </a:lnTo>
                  <a:lnTo>
                    <a:pt x="162534" y="42265"/>
                  </a:lnTo>
                  <a:lnTo>
                    <a:pt x="174205" y="42265"/>
                  </a:lnTo>
                  <a:lnTo>
                    <a:pt x="174205" y="27330"/>
                  </a:lnTo>
                  <a:lnTo>
                    <a:pt x="176441" y="27330"/>
                  </a:lnTo>
                  <a:lnTo>
                    <a:pt x="179781" y="27266"/>
                  </a:lnTo>
                  <a:lnTo>
                    <a:pt x="181610" y="30213"/>
                  </a:lnTo>
                  <a:lnTo>
                    <a:pt x="188785" y="42265"/>
                  </a:lnTo>
                  <a:lnTo>
                    <a:pt x="201345" y="42265"/>
                  </a:lnTo>
                  <a:close/>
                </a:path>
                <a:path w="266700" h="132079">
                  <a:moveTo>
                    <a:pt x="221043" y="109042"/>
                  </a:moveTo>
                  <a:lnTo>
                    <a:pt x="211823" y="95478"/>
                  </a:lnTo>
                  <a:lnTo>
                    <a:pt x="211823" y="106121"/>
                  </a:lnTo>
                  <a:lnTo>
                    <a:pt x="211823" y="109042"/>
                  </a:lnTo>
                  <a:lnTo>
                    <a:pt x="201536" y="109042"/>
                  </a:lnTo>
                  <a:lnTo>
                    <a:pt x="201536" y="104190"/>
                  </a:lnTo>
                  <a:lnTo>
                    <a:pt x="203454" y="101536"/>
                  </a:lnTo>
                  <a:lnTo>
                    <a:pt x="208635" y="101536"/>
                  </a:lnTo>
                  <a:lnTo>
                    <a:pt x="209905" y="102196"/>
                  </a:lnTo>
                  <a:lnTo>
                    <a:pt x="211569" y="104800"/>
                  </a:lnTo>
                  <a:lnTo>
                    <a:pt x="211823" y="106121"/>
                  </a:lnTo>
                  <a:lnTo>
                    <a:pt x="211823" y="95478"/>
                  </a:lnTo>
                  <a:lnTo>
                    <a:pt x="210629" y="95046"/>
                  </a:lnTo>
                  <a:lnTo>
                    <a:pt x="202196" y="95046"/>
                  </a:lnTo>
                  <a:lnTo>
                    <a:pt x="198805" y="96494"/>
                  </a:lnTo>
                  <a:lnTo>
                    <a:pt x="193040" y="102933"/>
                  </a:lnTo>
                  <a:lnTo>
                    <a:pt x="191782" y="106984"/>
                  </a:lnTo>
                  <a:lnTo>
                    <a:pt x="191782" y="123786"/>
                  </a:lnTo>
                  <a:lnTo>
                    <a:pt x="198081" y="130683"/>
                  </a:lnTo>
                  <a:lnTo>
                    <a:pt x="212623" y="130683"/>
                  </a:lnTo>
                  <a:lnTo>
                    <a:pt x="216738" y="129159"/>
                  </a:lnTo>
                  <a:lnTo>
                    <a:pt x="220649" y="125971"/>
                  </a:lnTo>
                  <a:lnTo>
                    <a:pt x="219405" y="124053"/>
                  </a:lnTo>
                  <a:lnTo>
                    <a:pt x="217208" y="120662"/>
                  </a:lnTo>
                  <a:lnTo>
                    <a:pt x="214477" y="122923"/>
                  </a:lnTo>
                  <a:lnTo>
                    <a:pt x="211632" y="124053"/>
                  </a:lnTo>
                  <a:lnTo>
                    <a:pt x="203987" y="124053"/>
                  </a:lnTo>
                  <a:lnTo>
                    <a:pt x="201396" y="121056"/>
                  </a:lnTo>
                  <a:lnTo>
                    <a:pt x="201396" y="115544"/>
                  </a:lnTo>
                  <a:lnTo>
                    <a:pt x="221043" y="115544"/>
                  </a:lnTo>
                  <a:lnTo>
                    <a:pt x="221043" y="109042"/>
                  </a:lnTo>
                  <a:close/>
                </a:path>
                <a:path w="266700" h="132079">
                  <a:moveTo>
                    <a:pt x="238239" y="94970"/>
                  </a:moveTo>
                  <a:lnTo>
                    <a:pt x="229349" y="96367"/>
                  </a:lnTo>
                  <a:lnTo>
                    <a:pt x="229349" y="129755"/>
                  </a:lnTo>
                  <a:lnTo>
                    <a:pt x="238239" y="129755"/>
                  </a:lnTo>
                  <a:lnTo>
                    <a:pt x="238239" y="94970"/>
                  </a:lnTo>
                  <a:close/>
                </a:path>
                <a:path w="266700" h="132079">
                  <a:moveTo>
                    <a:pt x="239306" y="83362"/>
                  </a:moveTo>
                  <a:lnTo>
                    <a:pt x="236918" y="80899"/>
                  </a:lnTo>
                  <a:lnTo>
                    <a:pt x="230886" y="80899"/>
                  </a:lnTo>
                  <a:lnTo>
                    <a:pt x="228358" y="83362"/>
                  </a:lnTo>
                  <a:lnTo>
                    <a:pt x="228358" y="89458"/>
                  </a:lnTo>
                  <a:lnTo>
                    <a:pt x="230809" y="91922"/>
                  </a:lnTo>
                  <a:lnTo>
                    <a:pt x="236855" y="91922"/>
                  </a:lnTo>
                  <a:lnTo>
                    <a:pt x="239306" y="89458"/>
                  </a:lnTo>
                  <a:lnTo>
                    <a:pt x="239306" y="83362"/>
                  </a:lnTo>
                  <a:close/>
                </a:path>
                <a:path w="266700" h="132079">
                  <a:moveTo>
                    <a:pt x="266522" y="129019"/>
                  </a:moveTo>
                  <a:lnTo>
                    <a:pt x="265531" y="124383"/>
                  </a:lnTo>
                  <a:lnTo>
                    <a:pt x="265391" y="123723"/>
                  </a:lnTo>
                  <a:lnTo>
                    <a:pt x="263804" y="124180"/>
                  </a:lnTo>
                  <a:lnTo>
                    <a:pt x="263004" y="124383"/>
                  </a:lnTo>
                  <a:lnTo>
                    <a:pt x="259156" y="124383"/>
                  </a:lnTo>
                  <a:lnTo>
                    <a:pt x="258356" y="123253"/>
                  </a:lnTo>
                  <a:lnTo>
                    <a:pt x="258356" y="101866"/>
                  </a:lnTo>
                  <a:lnTo>
                    <a:pt x="264071" y="101866"/>
                  </a:lnTo>
                  <a:lnTo>
                    <a:pt x="266319" y="95770"/>
                  </a:lnTo>
                  <a:lnTo>
                    <a:pt x="258356" y="95770"/>
                  </a:lnTo>
                  <a:lnTo>
                    <a:pt x="258470" y="90258"/>
                  </a:lnTo>
                  <a:lnTo>
                    <a:pt x="258559" y="88595"/>
                  </a:lnTo>
                  <a:lnTo>
                    <a:pt x="258889" y="85483"/>
                  </a:lnTo>
                  <a:lnTo>
                    <a:pt x="249872" y="87744"/>
                  </a:lnTo>
                  <a:lnTo>
                    <a:pt x="249529" y="90258"/>
                  </a:lnTo>
                  <a:lnTo>
                    <a:pt x="249529" y="95770"/>
                  </a:lnTo>
                  <a:lnTo>
                    <a:pt x="246151" y="95770"/>
                  </a:lnTo>
                  <a:lnTo>
                    <a:pt x="246151" y="101866"/>
                  </a:lnTo>
                  <a:lnTo>
                    <a:pt x="249529" y="101866"/>
                  </a:lnTo>
                  <a:lnTo>
                    <a:pt x="249605" y="124117"/>
                  </a:lnTo>
                  <a:lnTo>
                    <a:pt x="251193" y="128562"/>
                  </a:lnTo>
                  <a:lnTo>
                    <a:pt x="254774" y="130543"/>
                  </a:lnTo>
                  <a:lnTo>
                    <a:pt x="261607" y="130543"/>
                  </a:lnTo>
                  <a:lnTo>
                    <a:pt x="263931" y="130086"/>
                  </a:lnTo>
                  <a:lnTo>
                    <a:pt x="266522" y="129019"/>
                  </a:lnTo>
                  <a:close/>
                </a:path>
              </a:pathLst>
            </a:custGeom>
            <a:solidFill>
              <a:srgbClr val="FFFFFF"/>
            </a:solidFill>
          </p:spPr>
          <p:txBody>
            <a:bodyPr wrap="square" lIns="0" tIns="0" rIns="0" bIns="0" rtlCol="0"/>
            <a:lstStyle/>
            <a:p>
              <a:endParaRPr/>
            </a:p>
          </p:txBody>
        </p:sp>
      </p:grpSp>
      <p:pic>
        <p:nvPicPr>
          <p:cNvPr id="53" name="Grafik 5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26</a:t>
            </a:fld>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173998" y="3554705"/>
            <a:ext cx="949325" cy="1595755"/>
            <a:chOff x="6173998" y="3554705"/>
            <a:chExt cx="949325" cy="1595755"/>
          </a:xfrm>
        </p:grpSpPr>
        <p:sp>
          <p:nvSpPr>
            <p:cNvPr id="3" name="object 3"/>
            <p:cNvSpPr/>
            <p:nvPr/>
          </p:nvSpPr>
          <p:spPr>
            <a:xfrm>
              <a:off x="6360241" y="3876945"/>
              <a:ext cx="584835" cy="549910"/>
            </a:xfrm>
            <a:custGeom>
              <a:avLst/>
              <a:gdLst/>
              <a:ahLst/>
              <a:cxnLst/>
              <a:rect l="l" t="t" r="r" b="b"/>
              <a:pathLst>
                <a:path w="584834" h="549910">
                  <a:moveTo>
                    <a:pt x="0" y="4826"/>
                  </a:moveTo>
                  <a:lnTo>
                    <a:pt x="12073" y="292651"/>
                  </a:lnTo>
                  <a:lnTo>
                    <a:pt x="46201" y="445339"/>
                  </a:lnTo>
                  <a:lnTo>
                    <a:pt x="129475" y="513962"/>
                  </a:lnTo>
                  <a:lnTo>
                    <a:pt x="288988" y="549592"/>
                  </a:lnTo>
                  <a:lnTo>
                    <a:pt x="441034" y="532868"/>
                  </a:lnTo>
                  <a:lnTo>
                    <a:pt x="522517" y="470044"/>
                  </a:lnTo>
                  <a:lnTo>
                    <a:pt x="561160" y="309596"/>
                  </a:lnTo>
                  <a:lnTo>
                    <a:pt x="584682" y="0"/>
                  </a:lnTo>
                </a:path>
              </a:pathLst>
            </a:custGeom>
            <a:ln w="11430">
              <a:solidFill>
                <a:srgbClr val="00AE9D"/>
              </a:solidFill>
            </a:ln>
          </p:spPr>
          <p:txBody>
            <a:bodyPr wrap="square" lIns="0" tIns="0" rIns="0" bIns="0" rtlCol="0"/>
            <a:lstStyle/>
            <a:p>
              <a:endParaRPr/>
            </a:p>
          </p:txBody>
        </p:sp>
        <p:sp>
          <p:nvSpPr>
            <p:cNvPr id="4" name="object 4"/>
            <p:cNvSpPr/>
            <p:nvPr/>
          </p:nvSpPr>
          <p:spPr>
            <a:xfrm>
              <a:off x="6393671" y="3974609"/>
              <a:ext cx="516255" cy="128905"/>
            </a:xfrm>
            <a:custGeom>
              <a:avLst/>
              <a:gdLst/>
              <a:ahLst/>
              <a:cxnLst/>
              <a:rect l="l" t="t" r="r" b="b"/>
              <a:pathLst>
                <a:path w="516254" h="128904">
                  <a:moveTo>
                    <a:pt x="0" y="128536"/>
                  </a:moveTo>
                  <a:lnTo>
                    <a:pt x="37195" y="54226"/>
                  </a:lnTo>
                  <a:lnTo>
                    <a:pt x="76914" y="16067"/>
                  </a:lnTo>
                  <a:lnTo>
                    <a:pt x="143746" y="2008"/>
                  </a:lnTo>
                  <a:lnTo>
                    <a:pt x="262280" y="0"/>
                  </a:lnTo>
                  <a:lnTo>
                    <a:pt x="385642" y="20083"/>
                  </a:lnTo>
                  <a:lnTo>
                    <a:pt x="463611" y="64268"/>
                  </a:lnTo>
                  <a:lnTo>
                    <a:pt x="504383" y="108452"/>
                  </a:lnTo>
                  <a:lnTo>
                    <a:pt x="516153" y="128536"/>
                  </a:lnTo>
                </a:path>
              </a:pathLst>
            </a:custGeom>
            <a:ln w="11429">
              <a:solidFill>
                <a:srgbClr val="00AE9D"/>
              </a:solidFill>
            </a:ln>
          </p:spPr>
          <p:txBody>
            <a:bodyPr wrap="square" lIns="0" tIns="0" rIns="0" bIns="0" rtlCol="0"/>
            <a:lstStyle/>
            <a:p>
              <a:endParaRPr/>
            </a:p>
          </p:txBody>
        </p:sp>
        <p:sp>
          <p:nvSpPr>
            <p:cNvPr id="5" name="object 5"/>
            <p:cNvSpPr/>
            <p:nvPr/>
          </p:nvSpPr>
          <p:spPr>
            <a:xfrm>
              <a:off x="6321955" y="4011603"/>
              <a:ext cx="88265" cy="154305"/>
            </a:xfrm>
            <a:custGeom>
              <a:avLst/>
              <a:gdLst/>
              <a:ahLst/>
              <a:cxnLst/>
              <a:rect l="l" t="t" r="r" b="b"/>
              <a:pathLst>
                <a:path w="88264" h="154304">
                  <a:moveTo>
                    <a:pt x="48059" y="0"/>
                  </a:moveTo>
                  <a:lnTo>
                    <a:pt x="8887" y="49797"/>
                  </a:lnTo>
                  <a:lnTo>
                    <a:pt x="0" y="82435"/>
                  </a:lnTo>
                  <a:lnTo>
                    <a:pt x="25149" y="112349"/>
                  </a:lnTo>
                  <a:lnTo>
                    <a:pt x="88090" y="153974"/>
                  </a:lnTo>
                </a:path>
              </a:pathLst>
            </a:custGeom>
            <a:ln w="11430">
              <a:solidFill>
                <a:srgbClr val="00AE9D"/>
              </a:solidFill>
            </a:ln>
          </p:spPr>
          <p:txBody>
            <a:bodyPr wrap="square" lIns="0" tIns="0" rIns="0" bIns="0" rtlCol="0"/>
            <a:lstStyle/>
            <a:p>
              <a:endParaRPr/>
            </a:p>
          </p:txBody>
        </p:sp>
        <p:sp>
          <p:nvSpPr>
            <p:cNvPr id="6" name="object 6"/>
            <p:cNvSpPr/>
            <p:nvPr/>
          </p:nvSpPr>
          <p:spPr>
            <a:xfrm>
              <a:off x="6896888" y="4001823"/>
              <a:ext cx="87630" cy="163830"/>
            </a:xfrm>
            <a:custGeom>
              <a:avLst/>
              <a:gdLst/>
              <a:ahLst/>
              <a:cxnLst/>
              <a:rect l="l" t="t" r="r" b="b"/>
              <a:pathLst>
                <a:path w="87629" h="163829">
                  <a:moveTo>
                    <a:pt x="35178" y="0"/>
                  </a:moveTo>
                  <a:lnTo>
                    <a:pt x="77170" y="55458"/>
                  </a:lnTo>
                  <a:lnTo>
                    <a:pt x="87502" y="91001"/>
                  </a:lnTo>
                  <a:lnTo>
                    <a:pt x="62878" y="121983"/>
                  </a:lnTo>
                  <a:lnTo>
                    <a:pt x="0" y="163753"/>
                  </a:lnTo>
                </a:path>
              </a:pathLst>
            </a:custGeom>
            <a:ln w="11429">
              <a:solidFill>
                <a:srgbClr val="00AE9D"/>
              </a:solidFill>
            </a:ln>
          </p:spPr>
          <p:txBody>
            <a:bodyPr wrap="square" lIns="0" tIns="0" rIns="0" bIns="0" rtlCol="0"/>
            <a:lstStyle/>
            <a:p>
              <a:endParaRPr/>
            </a:p>
          </p:txBody>
        </p:sp>
        <p:sp>
          <p:nvSpPr>
            <p:cNvPr id="7" name="object 7"/>
            <p:cNvSpPr/>
            <p:nvPr/>
          </p:nvSpPr>
          <p:spPr>
            <a:xfrm>
              <a:off x="6272076" y="3560420"/>
              <a:ext cx="759460" cy="796290"/>
            </a:xfrm>
            <a:custGeom>
              <a:avLst/>
              <a:gdLst/>
              <a:ahLst/>
              <a:cxnLst/>
              <a:rect l="l" t="t" r="r" b="b"/>
              <a:pathLst>
                <a:path w="759459" h="796289">
                  <a:moveTo>
                    <a:pt x="595405" y="670475"/>
                  </a:moveTo>
                  <a:lnTo>
                    <a:pt x="640529" y="704028"/>
                  </a:lnTo>
                  <a:lnTo>
                    <a:pt x="666933" y="728253"/>
                  </a:lnTo>
                  <a:lnTo>
                    <a:pt x="684843" y="754889"/>
                  </a:lnTo>
                  <a:lnTo>
                    <a:pt x="704485" y="795671"/>
                  </a:lnTo>
                  <a:lnTo>
                    <a:pt x="731756" y="695452"/>
                  </a:lnTo>
                  <a:lnTo>
                    <a:pt x="746439" y="631951"/>
                  </a:lnTo>
                  <a:lnTo>
                    <a:pt x="753570" y="578081"/>
                  </a:lnTo>
                  <a:lnTo>
                    <a:pt x="758181" y="506759"/>
                  </a:lnTo>
                  <a:lnTo>
                    <a:pt x="759430" y="474357"/>
                  </a:lnTo>
                  <a:lnTo>
                    <a:pt x="759365" y="437218"/>
                  </a:lnTo>
                  <a:lnTo>
                    <a:pt x="757306" y="396356"/>
                  </a:lnTo>
                  <a:lnTo>
                    <a:pt x="752570" y="352786"/>
                  </a:lnTo>
                  <a:lnTo>
                    <a:pt x="744478" y="307523"/>
                  </a:lnTo>
                  <a:lnTo>
                    <a:pt x="732349" y="261579"/>
                  </a:lnTo>
                  <a:lnTo>
                    <a:pt x="715502" y="215970"/>
                  </a:lnTo>
                  <a:lnTo>
                    <a:pt x="693255" y="171709"/>
                  </a:lnTo>
                  <a:lnTo>
                    <a:pt x="664930" y="129812"/>
                  </a:lnTo>
                  <a:lnTo>
                    <a:pt x="629844" y="91291"/>
                  </a:lnTo>
                  <a:lnTo>
                    <a:pt x="587316" y="57162"/>
                  </a:lnTo>
                  <a:lnTo>
                    <a:pt x="536667" y="28439"/>
                  </a:lnTo>
                  <a:lnTo>
                    <a:pt x="500556" y="16031"/>
                  </a:lnTo>
                  <a:lnTo>
                    <a:pt x="440859" y="3973"/>
                  </a:lnTo>
                  <a:lnTo>
                    <a:pt x="348075" y="0"/>
                  </a:lnTo>
                  <a:lnTo>
                    <a:pt x="282129" y="9579"/>
                  </a:lnTo>
                  <a:lnTo>
                    <a:pt x="238521" y="22169"/>
                  </a:lnTo>
                  <a:lnTo>
                    <a:pt x="172094" y="58173"/>
                  </a:lnTo>
                  <a:lnTo>
                    <a:pt x="129555" y="92963"/>
                  </a:lnTo>
                  <a:lnTo>
                    <a:pt x="94463" y="131842"/>
                  </a:lnTo>
                  <a:lnTo>
                    <a:pt x="66136" y="173849"/>
                  </a:lnTo>
                  <a:lnTo>
                    <a:pt x="43893" y="218017"/>
                  </a:lnTo>
                  <a:lnTo>
                    <a:pt x="27051" y="263384"/>
                  </a:lnTo>
                  <a:lnTo>
                    <a:pt x="14929" y="308985"/>
                  </a:lnTo>
                  <a:lnTo>
                    <a:pt x="6844" y="353856"/>
                  </a:lnTo>
                  <a:lnTo>
                    <a:pt x="2116" y="397033"/>
                  </a:lnTo>
                  <a:lnTo>
                    <a:pt x="62" y="437552"/>
                  </a:lnTo>
                  <a:lnTo>
                    <a:pt x="0" y="474449"/>
                  </a:lnTo>
                  <a:lnTo>
                    <a:pt x="1248" y="506759"/>
                  </a:lnTo>
                  <a:lnTo>
                    <a:pt x="12474" y="602008"/>
                  </a:lnTo>
                  <a:lnTo>
                    <a:pt x="30621" y="695754"/>
                  </a:lnTo>
                  <a:lnTo>
                    <a:pt x="47509" y="767231"/>
                  </a:lnTo>
                  <a:lnTo>
                    <a:pt x="54956" y="795671"/>
                  </a:lnTo>
                  <a:lnTo>
                    <a:pt x="85448" y="746989"/>
                  </a:lnTo>
                  <a:lnTo>
                    <a:pt x="121450" y="707189"/>
                  </a:lnTo>
                  <a:lnTo>
                    <a:pt x="151475" y="680330"/>
                  </a:lnTo>
                  <a:lnTo>
                    <a:pt x="164037" y="670475"/>
                  </a:lnTo>
                </a:path>
              </a:pathLst>
            </a:custGeom>
            <a:ln w="11430">
              <a:solidFill>
                <a:srgbClr val="00AE9D"/>
              </a:solidFill>
            </a:ln>
          </p:spPr>
          <p:txBody>
            <a:bodyPr wrap="square" lIns="0" tIns="0" rIns="0" bIns="0" rtlCol="0"/>
            <a:lstStyle/>
            <a:p>
              <a:endParaRPr/>
            </a:p>
          </p:txBody>
        </p:sp>
        <p:sp>
          <p:nvSpPr>
            <p:cNvPr id="8" name="object 8"/>
            <p:cNvSpPr/>
            <p:nvPr/>
          </p:nvSpPr>
          <p:spPr>
            <a:xfrm>
              <a:off x="6499993" y="4343528"/>
              <a:ext cx="0" cy="141605"/>
            </a:xfrm>
            <a:custGeom>
              <a:avLst/>
              <a:gdLst/>
              <a:ahLst/>
              <a:cxnLst/>
              <a:rect l="l" t="t" r="r" b="b"/>
              <a:pathLst>
                <a:path h="141604">
                  <a:moveTo>
                    <a:pt x="0" y="0"/>
                  </a:moveTo>
                  <a:lnTo>
                    <a:pt x="0" y="141579"/>
                  </a:lnTo>
                </a:path>
              </a:pathLst>
            </a:custGeom>
            <a:ln w="11430">
              <a:solidFill>
                <a:srgbClr val="00AE9D"/>
              </a:solidFill>
            </a:ln>
          </p:spPr>
          <p:txBody>
            <a:bodyPr wrap="square" lIns="0" tIns="0" rIns="0" bIns="0" rtlCol="0"/>
            <a:lstStyle/>
            <a:p>
              <a:endParaRPr/>
            </a:p>
          </p:txBody>
        </p:sp>
        <p:sp>
          <p:nvSpPr>
            <p:cNvPr id="9" name="object 9"/>
            <p:cNvSpPr/>
            <p:nvPr/>
          </p:nvSpPr>
          <p:spPr>
            <a:xfrm>
              <a:off x="6801918" y="4334817"/>
              <a:ext cx="0" cy="154305"/>
            </a:xfrm>
            <a:custGeom>
              <a:avLst/>
              <a:gdLst/>
              <a:ahLst/>
              <a:cxnLst/>
              <a:rect l="l" t="t" r="r" b="b"/>
              <a:pathLst>
                <a:path h="154304">
                  <a:moveTo>
                    <a:pt x="0" y="0"/>
                  </a:moveTo>
                  <a:lnTo>
                    <a:pt x="0" y="154152"/>
                  </a:lnTo>
                </a:path>
              </a:pathLst>
            </a:custGeom>
            <a:ln w="11430">
              <a:solidFill>
                <a:srgbClr val="00AE9D"/>
              </a:solidFill>
            </a:ln>
          </p:spPr>
          <p:txBody>
            <a:bodyPr wrap="square" lIns="0" tIns="0" rIns="0" bIns="0" rtlCol="0"/>
            <a:lstStyle/>
            <a:p>
              <a:endParaRPr/>
            </a:p>
          </p:txBody>
        </p:sp>
        <p:sp>
          <p:nvSpPr>
            <p:cNvPr id="10" name="object 10"/>
            <p:cNvSpPr/>
            <p:nvPr/>
          </p:nvSpPr>
          <p:spPr>
            <a:xfrm>
              <a:off x="6179713" y="4438890"/>
              <a:ext cx="937894" cy="706120"/>
            </a:xfrm>
            <a:custGeom>
              <a:avLst/>
              <a:gdLst/>
              <a:ahLst/>
              <a:cxnLst/>
              <a:rect l="l" t="t" r="r" b="b"/>
              <a:pathLst>
                <a:path w="937895" h="706120">
                  <a:moveTo>
                    <a:pt x="937450" y="227202"/>
                  </a:moveTo>
                  <a:lnTo>
                    <a:pt x="916122" y="194833"/>
                  </a:lnTo>
                  <a:lnTo>
                    <a:pt x="873734" y="167284"/>
                  </a:lnTo>
                  <a:lnTo>
                    <a:pt x="814046" y="144261"/>
                  </a:lnTo>
                  <a:lnTo>
                    <a:pt x="754675" y="121843"/>
                  </a:lnTo>
                  <a:lnTo>
                    <a:pt x="709139" y="104855"/>
                  </a:lnTo>
                  <a:lnTo>
                    <a:pt x="690956" y="98120"/>
                  </a:lnTo>
                  <a:lnTo>
                    <a:pt x="719619" y="53153"/>
                  </a:lnTo>
                  <a:lnTo>
                    <a:pt x="731618" y="27943"/>
                  </a:lnTo>
                  <a:lnTo>
                    <a:pt x="729153" y="13291"/>
                  </a:lnTo>
                  <a:lnTo>
                    <a:pt x="714425" y="0"/>
                  </a:lnTo>
                  <a:lnTo>
                    <a:pt x="664465" y="16063"/>
                  </a:lnTo>
                  <a:lnTo>
                    <a:pt x="626343" y="45284"/>
                  </a:lnTo>
                  <a:lnTo>
                    <a:pt x="585756" y="84804"/>
                  </a:lnTo>
                  <a:lnTo>
                    <a:pt x="547429" y="131751"/>
                  </a:lnTo>
                  <a:lnTo>
                    <a:pt x="516083" y="183256"/>
                  </a:lnTo>
                  <a:lnTo>
                    <a:pt x="496442" y="236448"/>
                  </a:lnTo>
                  <a:lnTo>
                    <a:pt x="494079" y="251331"/>
                  </a:lnTo>
                  <a:lnTo>
                    <a:pt x="490486" y="258973"/>
                  </a:lnTo>
                  <a:lnTo>
                    <a:pt x="483141" y="261789"/>
                  </a:lnTo>
                  <a:lnTo>
                    <a:pt x="469519" y="262191"/>
                  </a:lnTo>
                  <a:lnTo>
                    <a:pt x="458596" y="258169"/>
                  </a:lnTo>
                  <a:lnTo>
                    <a:pt x="452545" y="249320"/>
                  </a:lnTo>
                  <a:lnTo>
                    <a:pt x="449952" y="240470"/>
                  </a:lnTo>
                  <a:lnTo>
                    <a:pt x="449402" y="236448"/>
                  </a:lnTo>
                  <a:lnTo>
                    <a:pt x="429757" y="183256"/>
                  </a:lnTo>
                  <a:lnTo>
                    <a:pt x="398410" y="131751"/>
                  </a:lnTo>
                  <a:lnTo>
                    <a:pt x="360081" y="84804"/>
                  </a:lnTo>
                  <a:lnTo>
                    <a:pt x="319495" y="45284"/>
                  </a:lnTo>
                  <a:lnTo>
                    <a:pt x="281372" y="16063"/>
                  </a:lnTo>
                  <a:lnTo>
                    <a:pt x="231406" y="0"/>
                  </a:lnTo>
                  <a:lnTo>
                    <a:pt x="223760" y="24150"/>
                  </a:lnTo>
                  <a:lnTo>
                    <a:pt x="233089" y="56899"/>
                  </a:lnTo>
                  <a:lnTo>
                    <a:pt x="247447" y="85728"/>
                  </a:lnTo>
                  <a:lnTo>
                    <a:pt x="254889" y="98120"/>
                  </a:lnTo>
                  <a:lnTo>
                    <a:pt x="190718" y="121818"/>
                  </a:lnTo>
                  <a:lnTo>
                    <a:pt x="150288" y="136921"/>
                  </a:lnTo>
                  <a:lnTo>
                    <a:pt x="72110" y="167284"/>
                  </a:lnTo>
                  <a:lnTo>
                    <a:pt x="29714" y="194831"/>
                  </a:lnTo>
                  <a:lnTo>
                    <a:pt x="8385" y="227202"/>
                  </a:lnTo>
                  <a:lnTo>
                    <a:pt x="0" y="265404"/>
                  </a:lnTo>
                  <a:lnTo>
                    <a:pt x="0" y="342137"/>
                  </a:lnTo>
                  <a:lnTo>
                    <a:pt x="0" y="705511"/>
                  </a:lnTo>
                </a:path>
              </a:pathLst>
            </a:custGeom>
            <a:ln w="11430">
              <a:solidFill>
                <a:srgbClr val="00AE9D"/>
              </a:solidFill>
            </a:ln>
          </p:spPr>
          <p:txBody>
            <a:bodyPr wrap="square" lIns="0" tIns="0" rIns="0" bIns="0" rtlCol="0"/>
            <a:lstStyle/>
            <a:p>
              <a:endParaRPr/>
            </a:p>
          </p:txBody>
        </p:sp>
      </p:grpSp>
      <p:sp>
        <p:nvSpPr>
          <p:cNvPr id="11" name="object 11"/>
          <p:cNvSpPr/>
          <p:nvPr/>
        </p:nvSpPr>
        <p:spPr>
          <a:xfrm>
            <a:off x="7828512" y="4271478"/>
            <a:ext cx="231775" cy="562610"/>
          </a:xfrm>
          <a:custGeom>
            <a:avLst/>
            <a:gdLst/>
            <a:ahLst/>
            <a:cxnLst/>
            <a:rect l="l" t="t" r="r" b="b"/>
            <a:pathLst>
              <a:path w="231775" h="562610">
                <a:moveTo>
                  <a:pt x="144948" y="0"/>
                </a:moveTo>
                <a:lnTo>
                  <a:pt x="145665" y="120743"/>
                </a:lnTo>
                <a:lnTo>
                  <a:pt x="150683" y="193038"/>
                </a:lnTo>
                <a:lnTo>
                  <a:pt x="164306" y="245728"/>
                </a:lnTo>
                <a:lnTo>
                  <a:pt x="190833" y="307657"/>
                </a:lnTo>
                <a:lnTo>
                  <a:pt x="223124" y="380732"/>
                </a:lnTo>
                <a:lnTo>
                  <a:pt x="231179" y="426245"/>
                </a:lnTo>
                <a:lnTo>
                  <a:pt x="212562" y="463235"/>
                </a:lnTo>
                <a:lnTo>
                  <a:pt x="164836" y="510743"/>
                </a:lnTo>
                <a:lnTo>
                  <a:pt x="145284" y="532007"/>
                </a:lnTo>
                <a:lnTo>
                  <a:pt x="134623" y="544463"/>
                </a:lnTo>
                <a:lnTo>
                  <a:pt x="129124" y="552939"/>
                </a:lnTo>
                <a:lnTo>
                  <a:pt x="125060" y="562267"/>
                </a:lnTo>
                <a:lnTo>
                  <a:pt x="34953" y="506644"/>
                </a:lnTo>
                <a:lnTo>
                  <a:pt x="0" y="429850"/>
                </a:lnTo>
                <a:lnTo>
                  <a:pt x="15771" y="279456"/>
                </a:lnTo>
                <a:lnTo>
                  <a:pt x="77841" y="3035"/>
                </a:lnTo>
              </a:path>
            </a:pathLst>
          </a:custGeom>
          <a:ln w="11430">
            <a:solidFill>
              <a:srgbClr val="00AE9D"/>
            </a:solidFill>
          </a:ln>
        </p:spPr>
        <p:txBody>
          <a:bodyPr wrap="square" lIns="0" tIns="0" rIns="0" bIns="0" rtlCol="0"/>
          <a:lstStyle/>
          <a:p>
            <a:endParaRPr/>
          </a:p>
        </p:txBody>
      </p:sp>
      <p:sp>
        <p:nvSpPr>
          <p:cNvPr id="12" name="object 12"/>
          <p:cNvSpPr/>
          <p:nvPr/>
        </p:nvSpPr>
        <p:spPr>
          <a:xfrm>
            <a:off x="7041718" y="4567327"/>
            <a:ext cx="245110" cy="577215"/>
          </a:xfrm>
          <a:custGeom>
            <a:avLst/>
            <a:gdLst/>
            <a:ahLst/>
            <a:cxnLst/>
            <a:rect l="l" t="t" r="r" b="b"/>
            <a:pathLst>
              <a:path w="245109" h="577214">
                <a:moveTo>
                  <a:pt x="3738" y="577074"/>
                </a:moveTo>
                <a:lnTo>
                  <a:pt x="3738" y="323545"/>
                </a:lnTo>
                <a:lnTo>
                  <a:pt x="0" y="259293"/>
                </a:lnTo>
                <a:lnTo>
                  <a:pt x="2405" y="219679"/>
                </a:lnTo>
                <a:lnTo>
                  <a:pt x="38790" y="148856"/>
                </a:lnTo>
                <a:lnTo>
                  <a:pt x="67202" y="111065"/>
                </a:lnTo>
                <a:lnTo>
                  <a:pt x="101539" y="76556"/>
                </a:lnTo>
                <a:lnTo>
                  <a:pt x="142241" y="46057"/>
                </a:lnTo>
                <a:lnTo>
                  <a:pt x="189745" y="20295"/>
                </a:lnTo>
                <a:lnTo>
                  <a:pt x="244492" y="0"/>
                </a:lnTo>
              </a:path>
            </a:pathLst>
          </a:custGeom>
          <a:ln w="11430">
            <a:solidFill>
              <a:srgbClr val="00AE9D"/>
            </a:solidFill>
          </a:ln>
        </p:spPr>
        <p:txBody>
          <a:bodyPr wrap="square" lIns="0" tIns="0" rIns="0" bIns="0" rtlCol="0"/>
          <a:lstStyle/>
          <a:p>
            <a:endParaRPr/>
          </a:p>
        </p:txBody>
      </p:sp>
      <p:sp>
        <p:nvSpPr>
          <p:cNvPr id="13" name="object 13"/>
          <p:cNvSpPr/>
          <p:nvPr/>
        </p:nvSpPr>
        <p:spPr>
          <a:xfrm>
            <a:off x="8014318" y="4567326"/>
            <a:ext cx="245110" cy="577215"/>
          </a:xfrm>
          <a:custGeom>
            <a:avLst/>
            <a:gdLst/>
            <a:ahLst/>
            <a:cxnLst/>
            <a:rect l="l" t="t" r="r" b="b"/>
            <a:pathLst>
              <a:path w="245109" h="577214">
                <a:moveTo>
                  <a:pt x="240753" y="577075"/>
                </a:moveTo>
                <a:lnTo>
                  <a:pt x="240753" y="323596"/>
                </a:lnTo>
                <a:lnTo>
                  <a:pt x="244492" y="259336"/>
                </a:lnTo>
                <a:lnTo>
                  <a:pt x="242087" y="219717"/>
                </a:lnTo>
                <a:lnTo>
                  <a:pt x="205701" y="148882"/>
                </a:lnTo>
                <a:lnTo>
                  <a:pt x="177289" y="111088"/>
                </a:lnTo>
                <a:lnTo>
                  <a:pt x="142952" y="76572"/>
                </a:lnTo>
                <a:lnTo>
                  <a:pt x="102251" y="46066"/>
                </a:lnTo>
                <a:lnTo>
                  <a:pt x="54746" y="20298"/>
                </a:lnTo>
                <a:lnTo>
                  <a:pt x="0" y="0"/>
                </a:lnTo>
              </a:path>
            </a:pathLst>
          </a:custGeom>
          <a:ln w="11430">
            <a:solidFill>
              <a:srgbClr val="00AE9D"/>
            </a:solidFill>
          </a:ln>
        </p:spPr>
        <p:txBody>
          <a:bodyPr wrap="square" lIns="0" tIns="0" rIns="0" bIns="0" rtlCol="0"/>
          <a:lstStyle/>
          <a:p>
            <a:endParaRPr/>
          </a:p>
        </p:txBody>
      </p:sp>
      <p:grpSp>
        <p:nvGrpSpPr>
          <p:cNvPr id="14" name="object 14"/>
          <p:cNvGrpSpPr/>
          <p:nvPr/>
        </p:nvGrpSpPr>
        <p:grpSpPr>
          <a:xfrm>
            <a:off x="7240775" y="3571739"/>
            <a:ext cx="776605" cy="1285240"/>
            <a:chOff x="7240775" y="3571739"/>
            <a:chExt cx="776605" cy="1285240"/>
          </a:xfrm>
        </p:grpSpPr>
        <p:pic>
          <p:nvPicPr>
            <p:cNvPr id="15" name="object 15"/>
            <p:cNvPicPr/>
            <p:nvPr/>
          </p:nvPicPr>
          <p:blipFill>
            <a:blip r:embed="rId3" cstate="print"/>
            <a:stretch>
              <a:fillRect/>
            </a:stretch>
          </p:blipFill>
          <p:spPr>
            <a:xfrm>
              <a:off x="7421626" y="4306523"/>
              <a:ext cx="448237" cy="397085"/>
            </a:xfrm>
            <a:prstGeom prst="rect">
              <a:avLst/>
            </a:prstGeom>
          </p:spPr>
        </p:pic>
        <p:sp>
          <p:nvSpPr>
            <p:cNvPr id="16" name="object 16"/>
            <p:cNvSpPr/>
            <p:nvPr/>
          </p:nvSpPr>
          <p:spPr>
            <a:xfrm>
              <a:off x="7281032" y="3577454"/>
              <a:ext cx="730885" cy="704215"/>
            </a:xfrm>
            <a:custGeom>
              <a:avLst/>
              <a:gdLst/>
              <a:ahLst/>
              <a:cxnLst/>
              <a:rect l="l" t="t" r="r" b="b"/>
              <a:pathLst>
                <a:path w="730884" h="704214">
                  <a:moveTo>
                    <a:pt x="137669" y="672031"/>
                  </a:moveTo>
                  <a:lnTo>
                    <a:pt x="108904" y="700809"/>
                  </a:lnTo>
                  <a:lnTo>
                    <a:pt x="48338" y="700809"/>
                  </a:lnTo>
                  <a:lnTo>
                    <a:pt x="17841" y="643165"/>
                  </a:lnTo>
                  <a:lnTo>
                    <a:pt x="3100" y="603126"/>
                  </a:lnTo>
                  <a:lnTo>
                    <a:pt x="0" y="561951"/>
                  </a:lnTo>
                  <a:lnTo>
                    <a:pt x="4421" y="500899"/>
                  </a:lnTo>
                  <a:lnTo>
                    <a:pt x="13652" y="435450"/>
                  </a:lnTo>
                  <a:lnTo>
                    <a:pt x="26002" y="386183"/>
                  </a:lnTo>
                  <a:lnTo>
                    <a:pt x="38918" y="342025"/>
                  </a:lnTo>
                  <a:lnTo>
                    <a:pt x="49849" y="291907"/>
                  </a:lnTo>
                  <a:lnTo>
                    <a:pt x="60570" y="232374"/>
                  </a:lnTo>
                  <a:lnTo>
                    <a:pt x="83281" y="158010"/>
                  </a:lnTo>
                  <a:lnTo>
                    <a:pt x="101519" y="121537"/>
                  </a:lnTo>
                  <a:lnTo>
                    <a:pt x="125616" y="88880"/>
                  </a:lnTo>
                  <a:lnTo>
                    <a:pt x="156527" y="62546"/>
                  </a:lnTo>
                  <a:lnTo>
                    <a:pt x="195206" y="45045"/>
                  </a:lnTo>
                  <a:lnTo>
                    <a:pt x="242607" y="38883"/>
                  </a:lnTo>
                  <a:lnTo>
                    <a:pt x="299683" y="46569"/>
                  </a:lnTo>
                  <a:lnTo>
                    <a:pt x="379460" y="12351"/>
                  </a:lnTo>
                  <a:lnTo>
                    <a:pt x="432551" y="0"/>
                  </a:lnTo>
                  <a:lnTo>
                    <a:pt x="482803" y="8662"/>
                  </a:lnTo>
                  <a:lnTo>
                    <a:pt x="554064" y="37488"/>
                  </a:lnTo>
                  <a:lnTo>
                    <a:pt x="594613" y="59937"/>
                  </a:lnTo>
                  <a:lnTo>
                    <a:pt x="627194" y="88172"/>
                  </a:lnTo>
                  <a:lnTo>
                    <a:pt x="652783" y="121447"/>
                  </a:lnTo>
                  <a:lnTo>
                    <a:pt x="672357" y="159018"/>
                  </a:lnTo>
                  <a:lnTo>
                    <a:pt x="686891" y="200137"/>
                  </a:lnTo>
                  <a:lnTo>
                    <a:pt x="697363" y="244061"/>
                  </a:lnTo>
                  <a:lnTo>
                    <a:pt x="704747" y="290042"/>
                  </a:lnTo>
                  <a:lnTo>
                    <a:pt x="710020" y="337335"/>
                  </a:lnTo>
                  <a:lnTo>
                    <a:pt x="717835" y="407171"/>
                  </a:lnTo>
                  <a:lnTo>
                    <a:pt x="725285" y="465668"/>
                  </a:lnTo>
                  <a:lnTo>
                    <a:pt x="730191" y="515295"/>
                  </a:lnTo>
                  <a:lnTo>
                    <a:pt x="730372" y="558524"/>
                  </a:lnTo>
                  <a:lnTo>
                    <a:pt x="723647" y="597825"/>
                  </a:lnTo>
                  <a:lnTo>
                    <a:pt x="712171" y="641008"/>
                  </a:lnTo>
                  <a:lnTo>
                    <a:pt x="701122" y="674112"/>
                  </a:lnTo>
                  <a:lnTo>
                    <a:pt x="684680" y="695575"/>
                  </a:lnTo>
                  <a:lnTo>
                    <a:pt x="657023" y="703832"/>
                  </a:lnTo>
                  <a:lnTo>
                    <a:pt x="628468" y="699506"/>
                  </a:lnTo>
                  <a:lnTo>
                    <a:pt x="611411" y="688503"/>
                  </a:lnTo>
                  <a:lnTo>
                    <a:pt x="603156" y="677214"/>
                  </a:lnTo>
                  <a:lnTo>
                    <a:pt x="601004" y="672031"/>
                  </a:lnTo>
                </a:path>
              </a:pathLst>
            </a:custGeom>
            <a:ln w="11429">
              <a:solidFill>
                <a:srgbClr val="00AE9D"/>
              </a:solidFill>
            </a:ln>
          </p:spPr>
          <p:txBody>
            <a:bodyPr wrap="square" lIns="0" tIns="0" rIns="0" bIns="0" rtlCol="0"/>
            <a:lstStyle/>
            <a:p>
              <a:endParaRPr/>
            </a:p>
          </p:txBody>
        </p:sp>
        <p:sp>
          <p:nvSpPr>
            <p:cNvPr id="17" name="object 17"/>
            <p:cNvSpPr/>
            <p:nvPr/>
          </p:nvSpPr>
          <p:spPr>
            <a:xfrm>
              <a:off x="7365746" y="3770347"/>
              <a:ext cx="568325" cy="598805"/>
            </a:xfrm>
            <a:custGeom>
              <a:avLst/>
              <a:gdLst/>
              <a:ahLst/>
              <a:cxnLst/>
              <a:rect l="l" t="t" r="r" b="b"/>
              <a:pathLst>
                <a:path w="568325" h="598804">
                  <a:moveTo>
                    <a:pt x="61845" y="369697"/>
                  </a:moveTo>
                  <a:lnTo>
                    <a:pt x="15624" y="357006"/>
                  </a:lnTo>
                  <a:lnTo>
                    <a:pt x="1227" y="295452"/>
                  </a:lnTo>
                  <a:lnTo>
                    <a:pt x="0" y="256482"/>
                  </a:lnTo>
                  <a:lnTo>
                    <a:pt x="6996" y="228784"/>
                  </a:lnTo>
                  <a:lnTo>
                    <a:pt x="20580" y="210935"/>
                  </a:lnTo>
                  <a:lnTo>
                    <a:pt x="39112" y="201510"/>
                  </a:lnTo>
                  <a:lnTo>
                    <a:pt x="95720" y="175105"/>
                  </a:lnTo>
                  <a:lnTo>
                    <a:pt x="130650" y="145854"/>
                  </a:lnTo>
                  <a:lnTo>
                    <a:pt x="158355" y="95356"/>
                  </a:lnTo>
                  <a:lnTo>
                    <a:pt x="193290" y="5207"/>
                  </a:lnTo>
                  <a:lnTo>
                    <a:pt x="195207" y="0"/>
                  </a:lnTo>
                  <a:lnTo>
                    <a:pt x="269468" y="98698"/>
                  </a:lnTo>
                  <a:lnTo>
                    <a:pt x="328953" y="153219"/>
                  </a:lnTo>
                  <a:lnTo>
                    <a:pt x="404917" y="183022"/>
                  </a:lnTo>
                  <a:lnTo>
                    <a:pt x="528620" y="207568"/>
                  </a:lnTo>
                  <a:lnTo>
                    <a:pt x="554716" y="216519"/>
                  </a:lnTo>
                  <a:lnTo>
                    <a:pt x="566889" y="228026"/>
                  </a:lnTo>
                  <a:lnTo>
                    <a:pt x="568265" y="249761"/>
                  </a:lnTo>
                  <a:lnTo>
                    <a:pt x="561971" y="289394"/>
                  </a:lnTo>
                  <a:lnTo>
                    <a:pt x="547380" y="330233"/>
                  </a:lnTo>
                  <a:lnTo>
                    <a:pt x="527107" y="353598"/>
                  </a:lnTo>
                  <a:lnTo>
                    <a:pt x="509109" y="364177"/>
                  </a:lnTo>
                  <a:lnTo>
                    <a:pt x="501341" y="366661"/>
                  </a:lnTo>
                  <a:lnTo>
                    <a:pt x="472356" y="500685"/>
                  </a:lnTo>
                  <a:lnTo>
                    <a:pt x="439963" y="569509"/>
                  </a:lnTo>
                  <a:lnTo>
                    <a:pt x="383703" y="594865"/>
                  </a:lnTo>
                  <a:lnTo>
                    <a:pt x="283117" y="598487"/>
                  </a:lnTo>
                  <a:lnTo>
                    <a:pt x="175655" y="562738"/>
                  </a:lnTo>
                  <a:lnTo>
                    <a:pt x="107692" y="484092"/>
                  </a:lnTo>
                  <a:lnTo>
                    <a:pt x="72122" y="405445"/>
                  </a:lnTo>
                  <a:lnTo>
                    <a:pt x="61845" y="369697"/>
                  </a:lnTo>
                  <a:close/>
                </a:path>
              </a:pathLst>
            </a:custGeom>
            <a:ln w="11429">
              <a:solidFill>
                <a:srgbClr val="00AE9D"/>
              </a:solidFill>
            </a:ln>
          </p:spPr>
          <p:txBody>
            <a:bodyPr wrap="square" lIns="0" tIns="0" rIns="0" bIns="0" rtlCol="0"/>
            <a:lstStyle/>
            <a:p>
              <a:endParaRPr/>
            </a:p>
          </p:txBody>
        </p:sp>
        <p:sp>
          <p:nvSpPr>
            <p:cNvPr id="18" name="object 18"/>
            <p:cNvSpPr/>
            <p:nvPr/>
          </p:nvSpPr>
          <p:spPr>
            <a:xfrm>
              <a:off x="7246490" y="4269974"/>
              <a:ext cx="185420" cy="581025"/>
            </a:xfrm>
            <a:custGeom>
              <a:avLst/>
              <a:gdLst/>
              <a:ahLst/>
              <a:cxnLst/>
              <a:rect l="l" t="t" r="r" b="b"/>
              <a:pathLst>
                <a:path w="185420" h="581025">
                  <a:moveTo>
                    <a:pt x="80584" y="1511"/>
                  </a:moveTo>
                  <a:lnTo>
                    <a:pt x="79867" y="122254"/>
                  </a:lnTo>
                  <a:lnTo>
                    <a:pt x="74847" y="194548"/>
                  </a:lnTo>
                  <a:lnTo>
                    <a:pt x="61221" y="247234"/>
                  </a:lnTo>
                  <a:lnTo>
                    <a:pt x="34686" y="309156"/>
                  </a:lnTo>
                  <a:lnTo>
                    <a:pt x="6133" y="389683"/>
                  </a:lnTo>
                  <a:lnTo>
                    <a:pt x="0" y="439021"/>
                  </a:lnTo>
                  <a:lnTo>
                    <a:pt x="19331" y="477418"/>
                  </a:lnTo>
                  <a:lnTo>
                    <a:pt x="67173" y="525119"/>
                  </a:lnTo>
                  <a:lnTo>
                    <a:pt x="101971" y="580707"/>
                  </a:lnTo>
                  <a:lnTo>
                    <a:pt x="154447" y="488492"/>
                  </a:lnTo>
                  <a:lnTo>
                    <a:pt x="171491" y="434441"/>
                  </a:lnTo>
                  <a:lnTo>
                    <a:pt x="182690" y="361142"/>
                  </a:lnTo>
                  <a:lnTo>
                    <a:pt x="184961" y="316469"/>
                  </a:lnTo>
                  <a:lnTo>
                    <a:pt x="184407" y="266019"/>
                  </a:lnTo>
                  <a:lnTo>
                    <a:pt x="180573" y="209469"/>
                  </a:lnTo>
                  <a:lnTo>
                    <a:pt x="173005" y="146497"/>
                  </a:lnTo>
                  <a:lnTo>
                    <a:pt x="161247" y="76781"/>
                  </a:lnTo>
                  <a:lnTo>
                    <a:pt x="144846" y="0"/>
                  </a:lnTo>
                </a:path>
              </a:pathLst>
            </a:custGeom>
            <a:ln w="11429">
              <a:solidFill>
                <a:srgbClr val="00AE9D"/>
              </a:solidFill>
            </a:ln>
          </p:spPr>
          <p:txBody>
            <a:bodyPr wrap="square" lIns="0" tIns="0" rIns="0" bIns="0" rtlCol="0"/>
            <a:lstStyle/>
            <a:p>
              <a:endParaRPr/>
            </a:p>
          </p:txBody>
        </p:sp>
      </p:grpSp>
      <p:sp>
        <p:nvSpPr>
          <p:cNvPr id="19" name="object 19"/>
          <p:cNvSpPr/>
          <p:nvPr/>
        </p:nvSpPr>
        <p:spPr>
          <a:xfrm>
            <a:off x="8331548" y="3594969"/>
            <a:ext cx="601345" cy="427990"/>
          </a:xfrm>
          <a:custGeom>
            <a:avLst/>
            <a:gdLst/>
            <a:ahLst/>
            <a:cxnLst/>
            <a:rect l="l" t="t" r="r" b="b"/>
            <a:pathLst>
              <a:path w="601345" h="427989">
                <a:moveTo>
                  <a:pt x="442551" y="273417"/>
                </a:moveTo>
                <a:lnTo>
                  <a:pt x="426836" y="282759"/>
                </a:lnTo>
                <a:lnTo>
                  <a:pt x="424468" y="312141"/>
                </a:lnTo>
                <a:lnTo>
                  <a:pt x="428294" y="343220"/>
                </a:lnTo>
                <a:lnTo>
                  <a:pt x="431160" y="357656"/>
                </a:lnTo>
                <a:lnTo>
                  <a:pt x="323550" y="343220"/>
                </a:lnTo>
                <a:lnTo>
                  <a:pt x="245032" y="303251"/>
                </a:lnTo>
                <a:lnTo>
                  <a:pt x="196941" y="261703"/>
                </a:lnTo>
                <a:lnTo>
                  <a:pt x="180614" y="242531"/>
                </a:lnTo>
                <a:lnTo>
                  <a:pt x="142490" y="334576"/>
                </a:lnTo>
                <a:lnTo>
                  <a:pt x="89152" y="389243"/>
                </a:lnTo>
                <a:lnTo>
                  <a:pt x="41686" y="415479"/>
                </a:lnTo>
                <a:lnTo>
                  <a:pt x="21178" y="422236"/>
                </a:lnTo>
                <a:lnTo>
                  <a:pt x="0" y="288244"/>
                </a:lnTo>
                <a:lnTo>
                  <a:pt x="1244" y="213748"/>
                </a:lnTo>
                <a:lnTo>
                  <a:pt x="32385" y="171895"/>
                </a:lnTo>
                <a:lnTo>
                  <a:pt x="100896" y="135838"/>
                </a:lnTo>
                <a:lnTo>
                  <a:pt x="146808" y="45629"/>
                </a:lnTo>
                <a:lnTo>
                  <a:pt x="190583" y="3860"/>
                </a:lnTo>
                <a:lnTo>
                  <a:pt x="257848" y="0"/>
                </a:lnTo>
                <a:lnTo>
                  <a:pt x="374225" y="23519"/>
                </a:lnTo>
                <a:lnTo>
                  <a:pt x="425271" y="39011"/>
                </a:lnTo>
                <a:lnTo>
                  <a:pt x="469732" y="60578"/>
                </a:lnTo>
                <a:lnTo>
                  <a:pt x="507660" y="87614"/>
                </a:lnTo>
                <a:lnTo>
                  <a:pt x="539107" y="119510"/>
                </a:lnTo>
                <a:lnTo>
                  <a:pt x="564123" y="155660"/>
                </a:lnTo>
                <a:lnTo>
                  <a:pt x="582761" y="195455"/>
                </a:lnTo>
                <a:lnTo>
                  <a:pt x="595070" y="238288"/>
                </a:lnTo>
                <a:lnTo>
                  <a:pt x="601104" y="283552"/>
                </a:lnTo>
                <a:lnTo>
                  <a:pt x="600913" y="330638"/>
                </a:lnTo>
                <a:lnTo>
                  <a:pt x="594548" y="378940"/>
                </a:lnTo>
                <a:lnTo>
                  <a:pt x="582061" y="427849"/>
                </a:lnTo>
                <a:lnTo>
                  <a:pt x="559064" y="354363"/>
                </a:lnTo>
                <a:lnTo>
                  <a:pt x="536866" y="313781"/>
                </a:lnTo>
                <a:lnTo>
                  <a:pt x="502388" y="291625"/>
                </a:lnTo>
                <a:lnTo>
                  <a:pt x="442551" y="273417"/>
                </a:lnTo>
                <a:close/>
              </a:path>
            </a:pathLst>
          </a:custGeom>
          <a:ln w="11430">
            <a:solidFill>
              <a:srgbClr val="00AE9D"/>
            </a:solidFill>
          </a:ln>
        </p:spPr>
        <p:txBody>
          <a:bodyPr wrap="square" lIns="0" tIns="0" rIns="0" bIns="0" rtlCol="0"/>
          <a:lstStyle/>
          <a:p>
            <a:endParaRPr/>
          </a:p>
        </p:txBody>
      </p:sp>
      <p:sp>
        <p:nvSpPr>
          <p:cNvPr id="20" name="object 20"/>
          <p:cNvSpPr/>
          <p:nvPr/>
        </p:nvSpPr>
        <p:spPr>
          <a:xfrm>
            <a:off x="8446518" y="4487562"/>
            <a:ext cx="382270" cy="138430"/>
          </a:xfrm>
          <a:custGeom>
            <a:avLst/>
            <a:gdLst/>
            <a:ahLst/>
            <a:cxnLst/>
            <a:rect l="l" t="t" r="r" b="b"/>
            <a:pathLst>
              <a:path w="382270" h="138429">
                <a:moveTo>
                  <a:pt x="0" y="2819"/>
                </a:moveTo>
                <a:lnTo>
                  <a:pt x="60690" y="77812"/>
                </a:lnTo>
                <a:lnTo>
                  <a:pt x="100807" y="116892"/>
                </a:lnTo>
                <a:lnTo>
                  <a:pt x="138251" y="132733"/>
                </a:lnTo>
                <a:lnTo>
                  <a:pt x="190919" y="138010"/>
                </a:lnTo>
                <a:lnTo>
                  <a:pt x="262825" y="116844"/>
                </a:lnTo>
                <a:lnTo>
                  <a:pt x="306682" y="95413"/>
                </a:lnTo>
                <a:lnTo>
                  <a:pt x="340391" y="60778"/>
                </a:lnTo>
                <a:lnTo>
                  <a:pt x="381850" y="0"/>
                </a:lnTo>
              </a:path>
            </a:pathLst>
          </a:custGeom>
          <a:ln w="11430">
            <a:solidFill>
              <a:srgbClr val="00AE9D"/>
            </a:solidFill>
          </a:ln>
        </p:spPr>
        <p:txBody>
          <a:bodyPr wrap="square" lIns="0" tIns="0" rIns="0" bIns="0" rtlCol="0"/>
          <a:lstStyle/>
          <a:p>
            <a:endParaRPr/>
          </a:p>
        </p:txBody>
      </p:sp>
      <p:grpSp>
        <p:nvGrpSpPr>
          <p:cNvPr id="21" name="object 21"/>
          <p:cNvGrpSpPr/>
          <p:nvPr/>
        </p:nvGrpSpPr>
        <p:grpSpPr>
          <a:xfrm>
            <a:off x="8136890" y="4005251"/>
            <a:ext cx="1012825" cy="638810"/>
            <a:chOff x="8136890" y="4005251"/>
            <a:chExt cx="1012825" cy="638810"/>
          </a:xfrm>
        </p:grpSpPr>
        <p:sp>
          <p:nvSpPr>
            <p:cNvPr id="22" name="object 22"/>
            <p:cNvSpPr/>
            <p:nvPr/>
          </p:nvSpPr>
          <p:spPr>
            <a:xfrm>
              <a:off x="8338617" y="4010966"/>
              <a:ext cx="611505" cy="396240"/>
            </a:xfrm>
            <a:custGeom>
              <a:avLst/>
              <a:gdLst/>
              <a:ahLst/>
              <a:cxnLst/>
              <a:rect l="l" t="t" r="r" b="b"/>
              <a:pathLst>
                <a:path w="611504" h="396239">
                  <a:moveTo>
                    <a:pt x="14118" y="2806"/>
                  </a:moveTo>
                  <a:lnTo>
                    <a:pt x="7401" y="15701"/>
                  </a:lnTo>
                  <a:lnTo>
                    <a:pt x="0" y="48006"/>
                  </a:lnTo>
                  <a:lnTo>
                    <a:pt x="796" y="90150"/>
                  </a:lnTo>
                  <a:lnTo>
                    <a:pt x="18675" y="132562"/>
                  </a:lnTo>
                  <a:lnTo>
                    <a:pt x="62518" y="165671"/>
                  </a:lnTo>
                  <a:lnTo>
                    <a:pt x="99665" y="298792"/>
                  </a:lnTo>
                  <a:lnTo>
                    <a:pt x="135476" y="367152"/>
                  </a:lnTo>
                  <a:lnTo>
                    <a:pt x="191038" y="392337"/>
                  </a:lnTo>
                  <a:lnTo>
                    <a:pt x="287435" y="395935"/>
                  </a:lnTo>
                  <a:lnTo>
                    <a:pt x="345002" y="388563"/>
                  </a:lnTo>
                  <a:lnTo>
                    <a:pt x="394028" y="368555"/>
                  </a:lnTo>
                  <a:lnTo>
                    <a:pt x="434779" y="339070"/>
                  </a:lnTo>
                  <a:lnTo>
                    <a:pt x="467523" y="303266"/>
                  </a:lnTo>
                  <a:lnTo>
                    <a:pt x="492525" y="264304"/>
                  </a:lnTo>
                  <a:lnTo>
                    <a:pt x="510054" y="225342"/>
                  </a:lnTo>
                  <a:lnTo>
                    <a:pt x="523757" y="160058"/>
                  </a:lnTo>
                  <a:lnTo>
                    <a:pt x="585363" y="146498"/>
                  </a:lnTo>
                  <a:lnTo>
                    <a:pt x="610940" y="125306"/>
                  </a:lnTo>
                  <a:lnTo>
                    <a:pt x="605026" y="81475"/>
                  </a:lnTo>
                  <a:lnTo>
                    <a:pt x="572156" y="0"/>
                  </a:lnTo>
                </a:path>
              </a:pathLst>
            </a:custGeom>
            <a:ln w="11430">
              <a:solidFill>
                <a:srgbClr val="00AE9D"/>
              </a:solidFill>
            </a:ln>
          </p:spPr>
          <p:txBody>
            <a:bodyPr wrap="square" lIns="0" tIns="0" rIns="0" bIns="0" rtlCol="0"/>
            <a:lstStyle/>
            <a:p>
              <a:endParaRPr/>
            </a:p>
          </p:txBody>
        </p:sp>
        <p:sp>
          <p:nvSpPr>
            <p:cNvPr id="23" name="object 23"/>
            <p:cNvSpPr/>
            <p:nvPr/>
          </p:nvSpPr>
          <p:spPr>
            <a:xfrm>
              <a:off x="8142605" y="4350193"/>
              <a:ext cx="347980" cy="281305"/>
            </a:xfrm>
            <a:custGeom>
              <a:avLst/>
              <a:gdLst/>
              <a:ahLst/>
              <a:cxnLst/>
              <a:rect l="l" t="t" r="r" b="b"/>
              <a:pathLst>
                <a:path w="347979" h="281304">
                  <a:moveTo>
                    <a:pt x="0" y="281241"/>
                  </a:moveTo>
                  <a:lnTo>
                    <a:pt x="39776" y="255612"/>
                  </a:lnTo>
                  <a:lnTo>
                    <a:pt x="107324" y="223417"/>
                  </a:lnTo>
                  <a:lnTo>
                    <a:pt x="167037" y="198398"/>
                  </a:lnTo>
                  <a:lnTo>
                    <a:pt x="218203" y="178373"/>
                  </a:lnTo>
                  <a:lnTo>
                    <a:pt x="260110" y="161155"/>
                  </a:lnTo>
                  <a:lnTo>
                    <a:pt x="292045" y="144559"/>
                  </a:lnTo>
                  <a:lnTo>
                    <a:pt x="313296" y="126403"/>
                  </a:lnTo>
                  <a:lnTo>
                    <a:pt x="333061" y="109547"/>
                  </a:lnTo>
                  <a:lnTo>
                    <a:pt x="343211" y="96907"/>
                  </a:lnTo>
                  <a:lnTo>
                    <a:pt x="346950" y="82161"/>
                  </a:lnTo>
                  <a:lnTo>
                    <a:pt x="347484" y="58991"/>
                  </a:lnTo>
                  <a:lnTo>
                    <a:pt x="347484" y="0"/>
                  </a:lnTo>
                </a:path>
              </a:pathLst>
            </a:custGeom>
            <a:ln w="11430">
              <a:solidFill>
                <a:srgbClr val="00AE9D"/>
              </a:solidFill>
            </a:ln>
          </p:spPr>
          <p:txBody>
            <a:bodyPr wrap="square" lIns="0" tIns="0" rIns="0" bIns="0" rtlCol="0"/>
            <a:lstStyle/>
            <a:p>
              <a:endParaRPr/>
            </a:p>
          </p:txBody>
        </p:sp>
        <p:sp>
          <p:nvSpPr>
            <p:cNvPr id="24" name="object 24"/>
            <p:cNvSpPr/>
            <p:nvPr/>
          </p:nvSpPr>
          <p:spPr>
            <a:xfrm>
              <a:off x="8784145" y="4344586"/>
              <a:ext cx="360045" cy="294005"/>
            </a:xfrm>
            <a:custGeom>
              <a:avLst/>
              <a:gdLst/>
              <a:ahLst/>
              <a:cxnLst/>
              <a:rect l="l" t="t" r="r" b="b"/>
              <a:pathLst>
                <a:path w="360045" h="294004">
                  <a:moveTo>
                    <a:pt x="359854" y="293461"/>
                  </a:moveTo>
                  <a:lnTo>
                    <a:pt x="323044" y="269445"/>
                  </a:lnTo>
                  <a:lnTo>
                    <a:pt x="240109" y="228939"/>
                  </a:lnTo>
                  <a:lnTo>
                    <a:pt x="180408" y="203929"/>
                  </a:lnTo>
                  <a:lnTo>
                    <a:pt x="129254" y="183910"/>
                  </a:lnTo>
                  <a:lnTo>
                    <a:pt x="87358" y="166698"/>
                  </a:lnTo>
                  <a:lnTo>
                    <a:pt x="55432" y="150111"/>
                  </a:lnTo>
                  <a:lnTo>
                    <a:pt x="34188" y="131965"/>
                  </a:lnTo>
                  <a:lnTo>
                    <a:pt x="14423" y="119985"/>
                  </a:lnTo>
                  <a:lnTo>
                    <a:pt x="4273" y="109850"/>
                  </a:lnTo>
                  <a:lnTo>
                    <a:pt x="534" y="96030"/>
                  </a:lnTo>
                  <a:lnTo>
                    <a:pt x="0" y="72999"/>
                  </a:lnTo>
                  <a:lnTo>
                    <a:pt x="0" y="0"/>
                  </a:lnTo>
                </a:path>
              </a:pathLst>
            </a:custGeom>
            <a:ln w="11430">
              <a:solidFill>
                <a:srgbClr val="00AE9D"/>
              </a:solidFill>
            </a:ln>
          </p:spPr>
          <p:txBody>
            <a:bodyPr wrap="square" lIns="0" tIns="0" rIns="0" bIns="0" rtlCol="0"/>
            <a:lstStyle/>
            <a:p>
              <a:endParaRPr/>
            </a:p>
          </p:txBody>
        </p:sp>
      </p:grpSp>
      <p:grpSp>
        <p:nvGrpSpPr>
          <p:cNvPr id="25" name="object 25"/>
          <p:cNvGrpSpPr/>
          <p:nvPr/>
        </p:nvGrpSpPr>
        <p:grpSpPr>
          <a:xfrm>
            <a:off x="0" y="1630756"/>
            <a:ext cx="3049270" cy="3514090"/>
            <a:chOff x="0" y="1630756"/>
            <a:chExt cx="3049270" cy="3514090"/>
          </a:xfrm>
        </p:grpSpPr>
        <p:sp>
          <p:nvSpPr>
            <p:cNvPr id="26" name="object 26"/>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7" name="object 27"/>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8" name="object 28"/>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grpSp>
        <p:nvGrpSpPr>
          <p:cNvPr id="49" name="object 49"/>
          <p:cNvGrpSpPr/>
          <p:nvPr/>
        </p:nvGrpSpPr>
        <p:grpSpPr>
          <a:xfrm>
            <a:off x="1077597" y="3305407"/>
            <a:ext cx="2025014" cy="770255"/>
            <a:chOff x="1077597" y="3305407"/>
            <a:chExt cx="2025014" cy="770255"/>
          </a:xfrm>
        </p:grpSpPr>
        <p:sp>
          <p:nvSpPr>
            <p:cNvPr id="50" name="object 50"/>
            <p:cNvSpPr/>
            <p:nvPr/>
          </p:nvSpPr>
          <p:spPr>
            <a:xfrm>
              <a:off x="1077595" y="3305416"/>
              <a:ext cx="2018664" cy="763905"/>
            </a:xfrm>
            <a:custGeom>
              <a:avLst/>
              <a:gdLst/>
              <a:ahLst/>
              <a:cxnLst/>
              <a:rect l="l" t="t" r="r" b="b"/>
              <a:pathLst>
                <a:path w="2018664" h="763904">
                  <a:moveTo>
                    <a:pt x="2018398" y="180009"/>
                  </a:moveTo>
                  <a:lnTo>
                    <a:pt x="2011959" y="132156"/>
                  </a:lnTo>
                  <a:lnTo>
                    <a:pt x="1993823" y="89154"/>
                  </a:lnTo>
                  <a:lnTo>
                    <a:pt x="1965680" y="52717"/>
                  </a:lnTo>
                  <a:lnTo>
                    <a:pt x="1929244" y="24574"/>
                  </a:lnTo>
                  <a:lnTo>
                    <a:pt x="1886254" y="6426"/>
                  </a:lnTo>
                  <a:lnTo>
                    <a:pt x="1838401" y="0"/>
                  </a:lnTo>
                  <a:lnTo>
                    <a:pt x="179997" y="0"/>
                  </a:lnTo>
                  <a:lnTo>
                    <a:pt x="132143" y="6426"/>
                  </a:lnTo>
                  <a:lnTo>
                    <a:pt x="89141" y="24574"/>
                  </a:lnTo>
                  <a:lnTo>
                    <a:pt x="52717" y="52717"/>
                  </a:lnTo>
                  <a:lnTo>
                    <a:pt x="24574" y="89154"/>
                  </a:lnTo>
                  <a:lnTo>
                    <a:pt x="6426" y="132156"/>
                  </a:lnTo>
                  <a:lnTo>
                    <a:pt x="0" y="180009"/>
                  </a:lnTo>
                  <a:lnTo>
                    <a:pt x="0" y="479399"/>
                  </a:lnTo>
                  <a:lnTo>
                    <a:pt x="6426" y="527253"/>
                  </a:lnTo>
                  <a:lnTo>
                    <a:pt x="24574" y="570255"/>
                  </a:lnTo>
                  <a:lnTo>
                    <a:pt x="52717" y="606679"/>
                  </a:lnTo>
                  <a:lnTo>
                    <a:pt x="89141" y="634834"/>
                  </a:lnTo>
                  <a:lnTo>
                    <a:pt x="132143" y="652970"/>
                  </a:lnTo>
                  <a:lnTo>
                    <a:pt x="179997" y="659409"/>
                  </a:lnTo>
                  <a:lnTo>
                    <a:pt x="1669199" y="659409"/>
                  </a:lnTo>
                  <a:lnTo>
                    <a:pt x="1677403" y="700036"/>
                  </a:lnTo>
                  <a:lnTo>
                    <a:pt x="1699780" y="733221"/>
                  </a:lnTo>
                  <a:lnTo>
                    <a:pt x="1732965" y="755599"/>
                  </a:lnTo>
                  <a:lnTo>
                    <a:pt x="1773593" y="763803"/>
                  </a:lnTo>
                  <a:lnTo>
                    <a:pt x="1913991" y="763803"/>
                  </a:lnTo>
                  <a:lnTo>
                    <a:pt x="1954631" y="755599"/>
                  </a:lnTo>
                  <a:lnTo>
                    <a:pt x="1987816" y="733221"/>
                  </a:lnTo>
                  <a:lnTo>
                    <a:pt x="2010194" y="700036"/>
                  </a:lnTo>
                  <a:lnTo>
                    <a:pt x="2018398" y="659409"/>
                  </a:lnTo>
                  <a:lnTo>
                    <a:pt x="2010194" y="618769"/>
                  </a:lnTo>
                  <a:lnTo>
                    <a:pt x="1987816" y="585584"/>
                  </a:lnTo>
                  <a:lnTo>
                    <a:pt x="1983968" y="583006"/>
                  </a:lnTo>
                  <a:lnTo>
                    <a:pt x="1993823" y="570255"/>
                  </a:lnTo>
                  <a:lnTo>
                    <a:pt x="2011959" y="527253"/>
                  </a:lnTo>
                  <a:lnTo>
                    <a:pt x="2018398" y="479399"/>
                  </a:lnTo>
                  <a:lnTo>
                    <a:pt x="2018398" y="180009"/>
                  </a:lnTo>
                  <a:close/>
                </a:path>
              </a:pathLst>
            </a:custGeom>
            <a:solidFill>
              <a:srgbClr val="B8E1DC"/>
            </a:solidFill>
          </p:spPr>
          <p:txBody>
            <a:bodyPr wrap="square" lIns="0" tIns="0" rIns="0" bIns="0" rtlCol="0"/>
            <a:lstStyle/>
            <a:p>
              <a:endParaRPr/>
            </a:p>
          </p:txBody>
        </p:sp>
        <p:sp>
          <p:nvSpPr>
            <p:cNvPr id="51" name="object 51"/>
            <p:cNvSpPr/>
            <p:nvPr/>
          </p:nvSpPr>
          <p:spPr>
            <a:xfrm>
              <a:off x="2746805" y="3860411"/>
              <a:ext cx="349250" cy="208915"/>
            </a:xfrm>
            <a:custGeom>
              <a:avLst/>
              <a:gdLst/>
              <a:ahLst/>
              <a:cxnLst/>
              <a:rect l="l" t="t" r="r" b="b"/>
              <a:pathLst>
                <a:path w="349250" h="208914">
                  <a:moveTo>
                    <a:pt x="104393" y="0"/>
                  </a:moveTo>
                  <a:lnTo>
                    <a:pt x="63757" y="8203"/>
                  </a:lnTo>
                  <a:lnTo>
                    <a:pt x="30575" y="30576"/>
                  </a:lnTo>
                  <a:lnTo>
                    <a:pt x="8203" y="63763"/>
                  </a:lnTo>
                  <a:lnTo>
                    <a:pt x="0" y="104406"/>
                  </a:lnTo>
                  <a:lnTo>
                    <a:pt x="8203" y="145037"/>
                  </a:lnTo>
                  <a:lnTo>
                    <a:pt x="30575" y="178220"/>
                  </a:lnTo>
                  <a:lnTo>
                    <a:pt x="63757" y="200595"/>
                  </a:lnTo>
                  <a:lnTo>
                    <a:pt x="104393"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lnTo>
                    <a:pt x="104393" y="0"/>
                  </a:lnTo>
                  <a:close/>
                </a:path>
              </a:pathLst>
            </a:custGeom>
            <a:ln w="12699">
              <a:solidFill>
                <a:srgbClr val="FFFFFF"/>
              </a:solidFill>
            </a:ln>
          </p:spPr>
          <p:txBody>
            <a:bodyPr wrap="square" lIns="0" tIns="0" rIns="0" bIns="0" rtlCol="0"/>
            <a:lstStyle/>
            <a:p>
              <a:endParaRPr/>
            </a:p>
          </p:txBody>
        </p:sp>
        <p:pic>
          <p:nvPicPr>
            <p:cNvPr id="52" name="object 52"/>
            <p:cNvPicPr/>
            <p:nvPr/>
          </p:nvPicPr>
          <p:blipFill>
            <a:blip r:embed="rId4" cstate="print"/>
            <a:stretch>
              <a:fillRect/>
            </a:stretch>
          </p:blipFill>
          <p:spPr>
            <a:xfrm>
              <a:off x="2779203" y="3884451"/>
              <a:ext cx="161721" cy="160693"/>
            </a:xfrm>
            <a:prstGeom prst="rect">
              <a:avLst/>
            </a:prstGeom>
          </p:spPr>
        </p:pic>
      </p:grpSp>
      <p:grpSp>
        <p:nvGrpSpPr>
          <p:cNvPr id="53" name="object 53"/>
          <p:cNvGrpSpPr/>
          <p:nvPr/>
        </p:nvGrpSpPr>
        <p:grpSpPr>
          <a:xfrm>
            <a:off x="717589" y="3305391"/>
            <a:ext cx="315595" cy="315595"/>
            <a:chOff x="717589" y="3305391"/>
            <a:chExt cx="315595" cy="315595"/>
          </a:xfrm>
        </p:grpSpPr>
        <p:sp>
          <p:nvSpPr>
            <p:cNvPr id="54" name="object 54"/>
            <p:cNvSpPr/>
            <p:nvPr/>
          </p:nvSpPr>
          <p:spPr>
            <a:xfrm>
              <a:off x="717589" y="3305391"/>
              <a:ext cx="315595" cy="315595"/>
            </a:xfrm>
            <a:custGeom>
              <a:avLst/>
              <a:gdLst/>
              <a:ahLst/>
              <a:cxnLst/>
              <a:rect l="l" t="t" r="r" b="b"/>
              <a:pathLst>
                <a:path w="315594" h="315595">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55" name="object 55"/>
            <p:cNvPicPr/>
            <p:nvPr/>
          </p:nvPicPr>
          <p:blipFill>
            <a:blip r:embed="rId5" cstate="print"/>
            <a:stretch>
              <a:fillRect/>
            </a:stretch>
          </p:blipFill>
          <p:spPr>
            <a:xfrm>
              <a:off x="793441" y="3372208"/>
              <a:ext cx="163309" cy="181394"/>
            </a:xfrm>
            <a:prstGeom prst="rect">
              <a:avLst/>
            </a:prstGeom>
          </p:spPr>
        </p:pic>
      </p:grpSp>
      <p:pic>
        <p:nvPicPr>
          <p:cNvPr id="56" name="object 56"/>
          <p:cNvPicPr/>
          <p:nvPr/>
        </p:nvPicPr>
        <p:blipFill>
          <a:blip r:embed="rId6" cstate="print"/>
          <a:stretch>
            <a:fillRect/>
          </a:stretch>
        </p:blipFill>
        <p:spPr>
          <a:xfrm>
            <a:off x="503994" y="1362600"/>
            <a:ext cx="2597806" cy="1801038"/>
          </a:xfrm>
          <a:prstGeom prst="rect">
            <a:avLst/>
          </a:prstGeom>
        </p:spPr>
      </p:pic>
      <p:sp>
        <p:nvSpPr>
          <p:cNvPr id="57" name="object 57"/>
          <p:cNvSpPr txBox="1"/>
          <p:nvPr/>
        </p:nvSpPr>
        <p:spPr>
          <a:xfrm>
            <a:off x="945770" y="1389308"/>
            <a:ext cx="2094230" cy="2751455"/>
          </a:xfrm>
          <a:prstGeom prst="rect">
            <a:avLst/>
          </a:prstGeom>
        </p:spPr>
        <p:txBody>
          <a:bodyPr vert="horz" wrap="square" lIns="0" tIns="54610" rIns="0" bIns="0" rtlCol="0">
            <a:spAutoFit/>
          </a:bodyPr>
          <a:lstStyle/>
          <a:p>
            <a:pPr marR="1325245" algn="ctr">
              <a:lnSpc>
                <a:spcPct val="100000"/>
              </a:lnSpc>
              <a:spcBef>
                <a:spcPts val="430"/>
              </a:spcBef>
            </a:pPr>
            <a:r>
              <a:rPr sz="800" b="1" spc="15" dirty="0">
                <a:solidFill>
                  <a:srgbClr val="007B84"/>
                </a:solidFill>
                <a:latin typeface="DIN 2014 Bold"/>
                <a:cs typeface="DIN 2014 Bold"/>
              </a:rPr>
              <a:t>Autor/-in</a:t>
            </a:r>
            <a:endParaRPr sz="800">
              <a:latin typeface="DIN 2014 Bold"/>
              <a:cs typeface="DIN 2014 Bold"/>
            </a:endParaRPr>
          </a:p>
          <a:p>
            <a:pPr marR="1350645" algn="ctr">
              <a:lnSpc>
                <a:spcPct val="100000"/>
              </a:lnSpc>
              <a:spcBef>
                <a:spcPts val="390"/>
              </a:spcBef>
            </a:pPr>
            <a:r>
              <a:rPr sz="950" b="1" spc="10" dirty="0">
                <a:solidFill>
                  <a:srgbClr val="231F20"/>
                </a:solidFill>
                <a:latin typeface="DIN 2014 Bold"/>
                <a:cs typeface="DIN 2014 Bold"/>
              </a:rPr>
              <a:t>hart</a:t>
            </a:r>
            <a:r>
              <a:rPr sz="950" b="1" spc="5" dirty="0">
                <a:solidFill>
                  <a:srgbClr val="231F20"/>
                </a:solidFill>
                <a:latin typeface="DIN 2014 Bold"/>
                <a:cs typeface="DIN 2014 Bold"/>
              </a:rPr>
              <a:t> </a:t>
            </a:r>
            <a:r>
              <a:rPr sz="950" b="1" spc="10" dirty="0">
                <a:solidFill>
                  <a:srgbClr val="231F20"/>
                </a:solidFill>
                <a:latin typeface="DIN 2014 Bold"/>
                <a:cs typeface="DIN 2014 Bold"/>
              </a:rPr>
              <a:t>aber</a:t>
            </a:r>
            <a:r>
              <a:rPr sz="950" b="1" spc="5" dirty="0">
                <a:solidFill>
                  <a:srgbClr val="231F20"/>
                </a:solidFill>
                <a:latin typeface="DIN 2014 Bold"/>
                <a:cs typeface="DIN 2014 Bold"/>
              </a:rPr>
              <a:t> </a:t>
            </a:r>
            <a:r>
              <a:rPr sz="950" b="1" spc="15" dirty="0">
                <a:solidFill>
                  <a:srgbClr val="231F20"/>
                </a:solidFill>
                <a:latin typeface="DIN 2014 Bold"/>
                <a:cs typeface="DIN 2014 Bold"/>
              </a:rPr>
              <a:t>fair</a:t>
            </a:r>
            <a:endParaRPr sz="950">
              <a:latin typeface="DIN 2014 Bold"/>
              <a:cs typeface="DIN 2014 Bold"/>
            </a:endParaRPr>
          </a:p>
          <a:p>
            <a:pPr marL="12700" marR="46355">
              <a:lnSpc>
                <a:spcPct val="100000"/>
              </a:lnSpc>
            </a:pPr>
            <a:r>
              <a:rPr sz="950" spc="10" dirty="0">
                <a:solidFill>
                  <a:srgbClr val="231F20"/>
                </a:solidFill>
                <a:latin typeface="DIN 2014"/>
                <a:cs typeface="DIN 2014"/>
              </a:rPr>
              <a:t>Die</a:t>
            </a:r>
            <a:r>
              <a:rPr sz="950" spc="25" dirty="0">
                <a:solidFill>
                  <a:srgbClr val="231F20"/>
                </a:solidFill>
                <a:latin typeface="DIN 2014"/>
                <a:cs typeface="DIN 2014"/>
              </a:rPr>
              <a:t> </a:t>
            </a:r>
            <a:r>
              <a:rPr sz="950" spc="10" dirty="0">
                <a:solidFill>
                  <a:srgbClr val="231F20"/>
                </a:solidFill>
                <a:latin typeface="DIN 2014"/>
                <a:cs typeface="DIN 2014"/>
              </a:rPr>
              <a:t>Bedenken</a:t>
            </a:r>
            <a:r>
              <a:rPr sz="950" spc="25" dirty="0">
                <a:solidFill>
                  <a:srgbClr val="231F20"/>
                </a:solidFill>
                <a:latin typeface="DIN 2014"/>
                <a:cs typeface="DIN 2014"/>
              </a:rPr>
              <a:t> </a:t>
            </a:r>
            <a:r>
              <a:rPr sz="950" spc="10" dirty="0">
                <a:solidFill>
                  <a:srgbClr val="231F20"/>
                </a:solidFill>
                <a:latin typeface="DIN 2014"/>
                <a:cs typeface="DIN 2014"/>
              </a:rPr>
              <a:t>sind</a:t>
            </a:r>
            <a:r>
              <a:rPr sz="950" spc="30" dirty="0">
                <a:solidFill>
                  <a:srgbClr val="231F20"/>
                </a:solidFill>
                <a:latin typeface="DIN 2014"/>
                <a:cs typeface="DIN 2014"/>
              </a:rPr>
              <a:t> </a:t>
            </a:r>
            <a:r>
              <a:rPr sz="950" spc="10" dirty="0">
                <a:solidFill>
                  <a:srgbClr val="231F20"/>
                </a:solidFill>
                <a:latin typeface="DIN 2014"/>
                <a:cs typeface="DIN 2014"/>
              </a:rPr>
              <a:t>nachvollziehbar, </a:t>
            </a:r>
            <a:r>
              <a:rPr sz="950" spc="15" dirty="0">
                <a:solidFill>
                  <a:srgbClr val="231F20"/>
                </a:solidFill>
                <a:latin typeface="DIN 2014"/>
                <a:cs typeface="DIN 2014"/>
              </a:rPr>
              <a:t> </a:t>
            </a:r>
            <a:r>
              <a:rPr sz="950" spc="10" dirty="0">
                <a:solidFill>
                  <a:srgbClr val="231F20"/>
                </a:solidFill>
                <a:latin typeface="DIN 2014"/>
                <a:cs typeface="DIN 2014"/>
              </a:rPr>
              <a:t>genau</a:t>
            </a:r>
            <a:r>
              <a:rPr sz="950" spc="30" dirty="0">
                <a:solidFill>
                  <a:srgbClr val="231F20"/>
                </a:solidFill>
                <a:latin typeface="DIN 2014"/>
                <a:cs typeface="DIN 2014"/>
              </a:rPr>
              <a:t> </a:t>
            </a:r>
            <a:r>
              <a:rPr sz="950" spc="10" dirty="0">
                <a:solidFill>
                  <a:srgbClr val="231F20"/>
                </a:solidFill>
                <a:latin typeface="DIN 2014"/>
                <a:cs typeface="DIN 2014"/>
              </a:rPr>
              <a:t>dafür</a:t>
            </a:r>
            <a:r>
              <a:rPr sz="950" spc="30" dirty="0">
                <a:solidFill>
                  <a:srgbClr val="231F20"/>
                </a:solidFill>
                <a:latin typeface="DIN 2014"/>
                <a:cs typeface="DIN 2014"/>
              </a:rPr>
              <a:t> </a:t>
            </a:r>
            <a:r>
              <a:rPr sz="950" spc="10" dirty="0">
                <a:solidFill>
                  <a:srgbClr val="231F20"/>
                </a:solidFill>
                <a:latin typeface="DIN 2014"/>
                <a:cs typeface="DIN 2014"/>
              </a:rPr>
              <a:t>gibt</a:t>
            </a:r>
            <a:r>
              <a:rPr sz="950" spc="30" dirty="0">
                <a:solidFill>
                  <a:srgbClr val="231F20"/>
                </a:solidFill>
                <a:latin typeface="DIN 2014"/>
                <a:cs typeface="DIN 2014"/>
              </a:rPr>
              <a:t> </a:t>
            </a:r>
            <a:r>
              <a:rPr sz="950" spc="5" dirty="0">
                <a:solidFill>
                  <a:srgbClr val="231F20"/>
                </a:solidFill>
                <a:latin typeface="DIN 2014"/>
                <a:cs typeface="DIN 2014"/>
              </a:rPr>
              <a:t>es</a:t>
            </a:r>
            <a:r>
              <a:rPr sz="950" spc="30" dirty="0">
                <a:solidFill>
                  <a:srgbClr val="231F20"/>
                </a:solidFill>
                <a:latin typeface="DIN 2014"/>
                <a:cs typeface="DIN 2014"/>
              </a:rPr>
              <a:t> </a:t>
            </a:r>
            <a:r>
              <a:rPr sz="950" spc="10" dirty="0">
                <a:solidFill>
                  <a:srgbClr val="231F20"/>
                </a:solidFill>
                <a:latin typeface="DIN 2014"/>
                <a:cs typeface="DIN 2014"/>
              </a:rPr>
              <a:t>aber</a:t>
            </a:r>
            <a:r>
              <a:rPr sz="950" spc="30" dirty="0">
                <a:solidFill>
                  <a:srgbClr val="231F20"/>
                </a:solidFill>
                <a:latin typeface="DIN 2014"/>
                <a:cs typeface="DIN 2014"/>
              </a:rPr>
              <a:t> </a:t>
            </a:r>
            <a:r>
              <a:rPr sz="950" spc="10" dirty="0">
                <a:solidFill>
                  <a:srgbClr val="231F20"/>
                </a:solidFill>
                <a:latin typeface="DIN 2014"/>
                <a:cs typeface="DIN 2014"/>
              </a:rPr>
              <a:t>auch</a:t>
            </a:r>
            <a:r>
              <a:rPr sz="950" spc="35" dirty="0">
                <a:solidFill>
                  <a:srgbClr val="231F20"/>
                </a:solidFill>
                <a:latin typeface="DIN 2014"/>
                <a:cs typeface="DIN 2014"/>
              </a:rPr>
              <a:t> </a:t>
            </a:r>
            <a:r>
              <a:rPr sz="950" spc="10" dirty="0">
                <a:solidFill>
                  <a:srgbClr val="231F20"/>
                </a:solidFill>
                <a:latin typeface="DIN 2014"/>
                <a:cs typeface="DIN 2014"/>
              </a:rPr>
              <a:t>klini- </a:t>
            </a:r>
            <a:r>
              <a:rPr sz="950" spc="15" dirty="0">
                <a:solidFill>
                  <a:srgbClr val="231F20"/>
                </a:solidFill>
                <a:latin typeface="DIN 2014"/>
                <a:cs typeface="DIN 2014"/>
              </a:rPr>
              <a:t> </a:t>
            </a:r>
            <a:r>
              <a:rPr sz="950" spc="10" dirty="0">
                <a:solidFill>
                  <a:srgbClr val="231F20"/>
                </a:solidFill>
                <a:latin typeface="DIN 2014"/>
                <a:cs typeface="DIN 2014"/>
              </a:rPr>
              <a:t>sche</a:t>
            </a:r>
            <a:r>
              <a:rPr sz="950" spc="25" dirty="0">
                <a:solidFill>
                  <a:srgbClr val="231F20"/>
                </a:solidFill>
                <a:latin typeface="DIN 2014"/>
                <a:cs typeface="DIN 2014"/>
              </a:rPr>
              <a:t> </a:t>
            </a:r>
            <a:r>
              <a:rPr sz="950" spc="10" dirty="0">
                <a:solidFill>
                  <a:srgbClr val="231F20"/>
                </a:solidFill>
                <a:latin typeface="DIN 2014"/>
                <a:cs typeface="DIN 2014"/>
              </a:rPr>
              <a:t>Prüfungen,</a:t>
            </a:r>
            <a:r>
              <a:rPr sz="950" spc="25" dirty="0">
                <a:solidFill>
                  <a:srgbClr val="231F20"/>
                </a:solidFill>
                <a:latin typeface="DIN 2014"/>
                <a:cs typeface="DIN 2014"/>
              </a:rPr>
              <a:t> </a:t>
            </a:r>
            <a:r>
              <a:rPr sz="950" spc="10" dirty="0">
                <a:solidFill>
                  <a:srgbClr val="231F20"/>
                </a:solidFill>
                <a:latin typeface="DIN 2014"/>
                <a:cs typeface="DIN 2014"/>
              </a:rPr>
              <a:t>ohne</a:t>
            </a:r>
            <a:r>
              <a:rPr sz="950" spc="25" dirty="0">
                <a:solidFill>
                  <a:srgbClr val="231F20"/>
                </a:solidFill>
                <a:latin typeface="DIN 2014"/>
                <a:cs typeface="DIN 2014"/>
              </a:rPr>
              <a:t> </a:t>
            </a:r>
            <a:r>
              <a:rPr sz="950" spc="10" dirty="0">
                <a:solidFill>
                  <a:srgbClr val="231F20"/>
                </a:solidFill>
                <a:latin typeface="DIN 2014"/>
                <a:cs typeface="DIN 2014"/>
              </a:rPr>
              <a:t>die</a:t>
            </a:r>
            <a:r>
              <a:rPr sz="950" spc="25" dirty="0">
                <a:solidFill>
                  <a:srgbClr val="231F20"/>
                </a:solidFill>
                <a:latin typeface="DIN 2014"/>
                <a:cs typeface="DIN 2014"/>
              </a:rPr>
              <a:t> </a:t>
            </a:r>
            <a:r>
              <a:rPr sz="950" spc="10" dirty="0">
                <a:solidFill>
                  <a:srgbClr val="231F20"/>
                </a:solidFill>
                <a:latin typeface="DIN 2014"/>
                <a:cs typeface="DIN 2014"/>
              </a:rPr>
              <a:t>ein</a:t>
            </a:r>
            <a:r>
              <a:rPr sz="950" spc="25" dirty="0">
                <a:solidFill>
                  <a:srgbClr val="231F20"/>
                </a:solidFill>
                <a:latin typeface="DIN 2014"/>
                <a:cs typeface="DIN 2014"/>
              </a:rPr>
              <a:t> </a:t>
            </a:r>
            <a:r>
              <a:rPr sz="950" spc="15" dirty="0">
                <a:solidFill>
                  <a:srgbClr val="231F20"/>
                </a:solidFill>
                <a:latin typeface="DIN 2014"/>
                <a:cs typeface="DIN 2014"/>
              </a:rPr>
              <a:t>Impfstoff </a:t>
            </a:r>
            <a:r>
              <a:rPr sz="950" spc="-225" dirty="0">
                <a:solidFill>
                  <a:srgbClr val="231F20"/>
                </a:solidFill>
                <a:latin typeface="DIN 2014"/>
                <a:cs typeface="DIN 2014"/>
              </a:rPr>
              <a:t> </a:t>
            </a:r>
            <a:r>
              <a:rPr sz="950" spc="10" dirty="0">
                <a:solidFill>
                  <a:srgbClr val="231F20"/>
                </a:solidFill>
                <a:latin typeface="DIN 2014"/>
                <a:cs typeface="DIN 2014"/>
              </a:rPr>
              <a:t>nicht</a:t>
            </a:r>
            <a:r>
              <a:rPr sz="950" spc="30" dirty="0">
                <a:solidFill>
                  <a:srgbClr val="231F20"/>
                </a:solidFill>
                <a:latin typeface="DIN 2014"/>
                <a:cs typeface="DIN 2014"/>
              </a:rPr>
              <a:t> </a:t>
            </a:r>
            <a:r>
              <a:rPr sz="950" spc="10" dirty="0">
                <a:solidFill>
                  <a:srgbClr val="231F20"/>
                </a:solidFill>
                <a:latin typeface="DIN 2014"/>
                <a:cs typeface="DIN 2014"/>
              </a:rPr>
              <a:t>zugelassen</a:t>
            </a:r>
            <a:r>
              <a:rPr sz="950" spc="30" dirty="0">
                <a:solidFill>
                  <a:srgbClr val="231F20"/>
                </a:solidFill>
                <a:latin typeface="DIN 2014"/>
                <a:cs typeface="DIN 2014"/>
              </a:rPr>
              <a:t> </a:t>
            </a:r>
            <a:r>
              <a:rPr sz="950" spc="10" dirty="0">
                <a:solidFill>
                  <a:srgbClr val="231F20"/>
                </a:solidFill>
                <a:latin typeface="DIN 2014"/>
                <a:cs typeface="DIN 2014"/>
              </a:rPr>
              <a:t>werden</a:t>
            </a:r>
            <a:r>
              <a:rPr sz="950" spc="30" dirty="0">
                <a:solidFill>
                  <a:srgbClr val="231F20"/>
                </a:solidFill>
                <a:latin typeface="DIN 2014"/>
                <a:cs typeface="DIN 2014"/>
              </a:rPr>
              <a:t> </a:t>
            </a:r>
            <a:r>
              <a:rPr sz="950" spc="10" dirty="0">
                <a:solidFill>
                  <a:srgbClr val="231F20"/>
                </a:solidFill>
                <a:latin typeface="DIN 2014"/>
                <a:cs typeface="DIN 2014"/>
              </a:rPr>
              <a:t>darf.</a:t>
            </a:r>
            <a:r>
              <a:rPr sz="950" spc="35" dirty="0">
                <a:solidFill>
                  <a:srgbClr val="231F20"/>
                </a:solidFill>
                <a:latin typeface="DIN 2014"/>
                <a:cs typeface="DIN 2014"/>
              </a:rPr>
              <a:t> </a:t>
            </a:r>
            <a:r>
              <a:rPr sz="950" spc="15" dirty="0">
                <a:solidFill>
                  <a:srgbClr val="231F20"/>
                </a:solidFill>
                <a:latin typeface="DIN 2014"/>
                <a:cs typeface="DIN 2014"/>
              </a:rPr>
              <a:t>Wir </a:t>
            </a:r>
            <a:r>
              <a:rPr sz="950" spc="20" dirty="0">
                <a:solidFill>
                  <a:srgbClr val="231F20"/>
                </a:solidFill>
                <a:latin typeface="DIN 2014"/>
                <a:cs typeface="DIN 2014"/>
              </a:rPr>
              <a:t> </a:t>
            </a:r>
            <a:r>
              <a:rPr sz="950" spc="10" dirty="0">
                <a:solidFill>
                  <a:srgbClr val="231F20"/>
                </a:solidFill>
                <a:latin typeface="DIN 2014"/>
                <a:cs typeface="DIN 2014"/>
              </a:rPr>
              <a:t>wünschen</a:t>
            </a:r>
            <a:r>
              <a:rPr sz="950" spc="30" dirty="0">
                <a:solidFill>
                  <a:srgbClr val="231F20"/>
                </a:solidFill>
                <a:latin typeface="DIN 2014"/>
                <a:cs typeface="DIN 2014"/>
              </a:rPr>
              <a:t> </a:t>
            </a:r>
            <a:r>
              <a:rPr sz="950" spc="10" dirty="0">
                <a:solidFill>
                  <a:srgbClr val="231F20"/>
                </a:solidFill>
                <a:latin typeface="DIN 2014"/>
                <a:cs typeface="DIN 2014"/>
              </a:rPr>
              <a:t>Ihnen</a:t>
            </a:r>
            <a:r>
              <a:rPr sz="950" spc="30" dirty="0">
                <a:solidFill>
                  <a:srgbClr val="231F20"/>
                </a:solidFill>
                <a:latin typeface="DIN 2014"/>
                <a:cs typeface="DIN 2014"/>
              </a:rPr>
              <a:t> </a:t>
            </a:r>
            <a:r>
              <a:rPr sz="950" spc="10" dirty="0">
                <a:solidFill>
                  <a:srgbClr val="231F20"/>
                </a:solidFill>
                <a:latin typeface="DIN 2014"/>
                <a:cs typeface="DIN 2014"/>
              </a:rPr>
              <a:t>alles</a:t>
            </a:r>
            <a:r>
              <a:rPr sz="950" spc="30" dirty="0">
                <a:solidFill>
                  <a:srgbClr val="231F20"/>
                </a:solidFill>
                <a:latin typeface="DIN 2014"/>
                <a:cs typeface="DIN 2014"/>
              </a:rPr>
              <a:t> </a:t>
            </a:r>
            <a:r>
              <a:rPr sz="950" spc="10" dirty="0">
                <a:solidFill>
                  <a:srgbClr val="231F20"/>
                </a:solidFill>
                <a:latin typeface="DIN 2014"/>
                <a:cs typeface="DIN 2014"/>
              </a:rPr>
              <a:t>Gute</a:t>
            </a:r>
            <a:r>
              <a:rPr sz="950" spc="30" dirty="0">
                <a:solidFill>
                  <a:srgbClr val="231F20"/>
                </a:solidFill>
                <a:latin typeface="DIN 2014"/>
                <a:cs typeface="DIN 2014"/>
              </a:rPr>
              <a:t> </a:t>
            </a:r>
            <a:r>
              <a:rPr sz="950" spc="10" dirty="0">
                <a:solidFill>
                  <a:srgbClr val="231F20"/>
                </a:solidFill>
                <a:latin typeface="DIN 2014"/>
                <a:cs typeface="DIN 2014"/>
              </a:rPr>
              <a:t>für</a:t>
            </a:r>
            <a:r>
              <a:rPr sz="950" spc="30" dirty="0">
                <a:solidFill>
                  <a:srgbClr val="231F20"/>
                </a:solidFill>
                <a:latin typeface="DIN 2014"/>
                <a:cs typeface="DIN 2014"/>
              </a:rPr>
              <a:t> </a:t>
            </a:r>
            <a:r>
              <a:rPr sz="950" spc="15" dirty="0">
                <a:solidFill>
                  <a:srgbClr val="231F20"/>
                </a:solidFill>
                <a:latin typeface="DIN 2014"/>
                <a:cs typeface="DIN 2014"/>
              </a:rPr>
              <a:t>Ihre </a:t>
            </a:r>
            <a:r>
              <a:rPr sz="950" spc="20" dirty="0">
                <a:solidFill>
                  <a:srgbClr val="231F20"/>
                </a:solidFill>
                <a:latin typeface="DIN 2014"/>
                <a:cs typeface="DIN 2014"/>
              </a:rPr>
              <a:t> </a:t>
            </a:r>
            <a:r>
              <a:rPr sz="950" spc="10" dirty="0">
                <a:solidFill>
                  <a:srgbClr val="231F20"/>
                </a:solidFill>
                <a:latin typeface="DIN 2014"/>
                <a:cs typeface="DIN 2014"/>
              </a:rPr>
              <a:t>physische</a:t>
            </a:r>
            <a:r>
              <a:rPr sz="950" spc="15" dirty="0">
                <a:solidFill>
                  <a:srgbClr val="231F20"/>
                </a:solidFill>
                <a:latin typeface="DIN 2014"/>
                <a:cs typeface="DIN 2014"/>
              </a:rPr>
              <a:t> </a:t>
            </a:r>
            <a:r>
              <a:rPr sz="950" spc="10" dirty="0">
                <a:solidFill>
                  <a:srgbClr val="231F20"/>
                </a:solidFill>
                <a:latin typeface="DIN 2014"/>
                <a:cs typeface="DIN 2014"/>
              </a:rPr>
              <a:t>und  psychische  Gesund- </a:t>
            </a:r>
            <a:r>
              <a:rPr sz="950" spc="15" dirty="0">
                <a:solidFill>
                  <a:srgbClr val="231F20"/>
                </a:solidFill>
                <a:latin typeface="DIN 2014"/>
                <a:cs typeface="DIN 2014"/>
              </a:rPr>
              <a:t> </a:t>
            </a:r>
            <a:r>
              <a:rPr sz="950" spc="10" dirty="0">
                <a:solidFill>
                  <a:srgbClr val="231F20"/>
                </a:solidFill>
                <a:latin typeface="DIN 2014"/>
                <a:cs typeface="DIN 2014"/>
              </a:rPr>
              <a:t>heit</a:t>
            </a:r>
            <a:r>
              <a:rPr sz="950" spc="30" dirty="0">
                <a:solidFill>
                  <a:srgbClr val="231F20"/>
                </a:solidFill>
                <a:latin typeface="DIN 2014"/>
                <a:cs typeface="DIN 2014"/>
              </a:rPr>
              <a:t> </a:t>
            </a:r>
            <a:r>
              <a:rPr sz="950" dirty="0">
                <a:solidFill>
                  <a:srgbClr val="231F20"/>
                </a:solidFill>
                <a:latin typeface="DIN 2014"/>
                <a:cs typeface="DIN 2014"/>
              </a:rPr>
              <a:t>–</a:t>
            </a:r>
            <a:r>
              <a:rPr sz="950" spc="35" dirty="0">
                <a:solidFill>
                  <a:srgbClr val="231F20"/>
                </a:solidFill>
                <a:latin typeface="DIN 2014"/>
                <a:cs typeface="DIN 2014"/>
              </a:rPr>
              <a:t> </a:t>
            </a:r>
            <a:r>
              <a:rPr sz="950" spc="10" dirty="0">
                <a:solidFill>
                  <a:srgbClr val="231F20"/>
                </a:solidFill>
                <a:latin typeface="DIN 2014"/>
                <a:cs typeface="DIN 2014"/>
              </a:rPr>
              <a:t>versuchen</a:t>
            </a:r>
            <a:r>
              <a:rPr sz="950" spc="30" dirty="0">
                <a:solidFill>
                  <a:srgbClr val="231F20"/>
                </a:solidFill>
                <a:latin typeface="DIN 2014"/>
                <a:cs typeface="DIN 2014"/>
              </a:rPr>
              <a:t> </a:t>
            </a:r>
            <a:r>
              <a:rPr sz="950" spc="10" dirty="0">
                <a:solidFill>
                  <a:srgbClr val="231F20"/>
                </a:solidFill>
                <a:latin typeface="DIN 2014"/>
                <a:cs typeface="DIN 2014"/>
              </a:rPr>
              <a:t>Sie,</a:t>
            </a:r>
            <a:r>
              <a:rPr sz="950" spc="35" dirty="0">
                <a:solidFill>
                  <a:srgbClr val="231F20"/>
                </a:solidFill>
                <a:latin typeface="DIN 2014"/>
                <a:cs typeface="DIN 2014"/>
              </a:rPr>
              <a:t> </a:t>
            </a:r>
            <a:r>
              <a:rPr sz="950" spc="10" dirty="0">
                <a:solidFill>
                  <a:srgbClr val="231F20"/>
                </a:solidFill>
                <a:latin typeface="DIN 2014"/>
                <a:cs typeface="DIN 2014"/>
              </a:rPr>
              <a:t>optimistsch</a:t>
            </a:r>
            <a:r>
              <a:rPr sz="950" spc="30" dirty="0">
                <a:solidFill>
                  <a:srgbClr val="231F20"/>
                </a:solidFill>
                <a:latin typeface="DIN 2014"/>
                <a:cs typeface="DIN 2014"/>
              </a:rPr>
              <a:t> </a:t>
            </a:r>
            <a:r>
              <a:rPr sz="950" spc="15" dirty="0">
                <a:solidFill>
                  <a:srgbClr val="231F20"/>
                </a:solidFill>
                <a:latin typeface="DIN 2014"/>
                <a:cs typeface="DIN 2014"/>
              </a:rPr>
              <a:t>zu </a:t>
            </a:r>
            <a:r>
              <a:rPr sz="950" spc="20" dirty="0">
                <a:solidFill>
                  <a:srgbClr val="231F20"/>
                </a:solidFill>
                <a:latin typeface="DIN 2014"/>
                <a:cs typeface="DIN 2014"/>
              </a:rPr>
              <a:t> </a:t>
            </a:r>
            <a:r>
              <a:rPr sz="950" spc="15" dirty="0">
                <a:solidFill>
                  <a:srgbClr val="231F20"/>
                </a:solidFill>
                <a:latin typeface="DIN 2014"/>
                <a:cs typeface="DIN 2014"/>
              </a:rPr>
              <a:t>bleiben!</a:t>
            </a:r>
            <a:endParaRPr sz="950">
              <a:latin typeface="DIN 2014"/>
              <a:cs typeface="DIN 2014"/>
            </a:endParaRPr>
          </a:p>
          <a:p>
            <a:pPr marL="2033270">
              <a:lnSpc>
                <a:spcPts val="835"/>
              </a:lnSpc>
              <a:spcBef>
                <a:spcPts val="675"/>
              </a:spcBef>
            </a:pPr>
            <a:r>
              <a:rPr sz="750" dirty="0">
                <a:solidFill>
                  <a:srgbClr val="007B84"/>
                </a:solidFill>
                <a:latin typeface="DIN 2014"/>
                <a:cs typeface="DIN 2014"/>
              </a:rPr>
              <a:t>5</a:t>
            </a:r>
            <a:endParaRPr sz="750">
              <a:latin typeface="DIN 2014"/>
              <a:cs typeface="DIN 2014"/>
            </a:endParaRPr>
          </a:p>
          <a:p>
            <a:pPr marL="12700">
              <a:lnSpc>
                <a:spcPts val="835"/>
              </a:lnSpc>
            </a:pPr>
            <a:r>
              <a:rPr sz="750" b="1" spc="10" dirty="0">
                <a:solidFill>
                  <a:srgbClr val="007B84"/>
                </a:solidFill>
                <a:latin typeface="DIN 2014 Bold"/>
                <a:cs typeface="DIN 2014 Bold"/>
              </a:rPr>
              <a:t>Gefällt</a:t>
            </a:r>
            <a:r>
              <a:rPr sz="750" b="1" spc="20"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b="1" spc="10" dirty="0">
                <a:solidFill>
                  <a:srgbClr val="007B84"/>
                </a:solidFill>
                <a:latin typeface="DIN 2014 Bold"/>
                <a:cs typeface="DIN 2014 Bold"/>
              </a:rPr>
              <a:t>Antworten</a:t>
            </a:r>
            <a:r>
              <a:rPr sz="750" b="1" spc="2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dirty="0">
                <a:solidFill>
                  <a:srgbClr val="007B84"/>
                </a:solidFill>
                <a:latin typeface="DIN 2014"/>
                <a:cs typeface="DIN 2014"/>
              </a:rPr>
              <a:t>3</a:t>
            </a:r>
            <a:r>
              <a:rPr sz="750" spc="20" dirty="0">
                <a:solidFill>
                  <a:srgbClr val="007B84"/>
                </a:solidFill>
                <a:latin typeface="DIN 2014"/>
                <a:cs typeface="DIN 2014"/>
              </a:rPr>
              <a:t> </a:t>
            </a:r>
            <a:r>
              <a:rPr sz="750" spc="15" dirty="0">
                <a:solidFill>
                  <a:srgbClr val="007B84"/>
                </a:solidFill>
                <a:latin typeface="DIN 2014"/>
                <a:cs typeface="DIN 2014"/>
              </a:rPr>
              <a:t>Std.</a:t>
            </a:r>
            <a:endParaRPr sz="750">
              <a:latin typeface="DIN 2014"/>
              <a:cs typeface="DIN 2014"/>
            </a:endParaRPr>
          </a:p>
          <a:p>
            <a:pPr>
              <a:lnSpc>
                <a:spcPct val="100000"/>
              </a:lnSpc>
              <a:spcBef>
                <a:spcPts val="50"/>
              </a:spcBef>
            </a:pPr>
            <a:endParaRPr sz="1250">
              <a:latin typeface="DIN 2014"/>
              <a:cs typeface="DIN 2014"/>
            </a:endParaRPr>
          </a:p>
          <a:p>
            <a:pPr marL="218440">
              <a:lnSpc>
                <a:spcPct val="100000"/>
              </a:lnSpc>
              <a:spcBef>
                <a:spcPts val="5"/>
              </a:spcBef>
            </a:pPr>
            <a:r>
              <a:rPr sz="950" b="1" spc="15" dirty="0">
                <a:solidFill>
                  <a:srgbClr val="231F20"/>
                </a:solidFill>
                <a:latin typeface="DIN 2014 Bold"/>
                <a:cs typeface="DIN 2014 Bold"/>
              </a:rPr>
              <a:t>[Nutzer]</a:t>
            </a:r>
            <a:endParaRPr sz="950">
              <a:latin typeface="DIN 2014 Bold"/>
              <a:cs typeface="DIN 2014 Bold"/>
            </a:endParaRPr>
          </a:p>
          <a:p>
            <a:pPr marL="218440" marR="67310">
              <a:lnSpc>
                <a:spcPct val="100000"/>
              </a:lnSpc>
            </a:pPr>
            <a:r>
              <a:rPr sz="950" b="1" spc="10" dirty="0">
                <a:solidFill>
                  <a:srgbClr val="231F20"/>
                </a:solidFill>
                <a:latin typeface="DIN 2014 Bold"/>
                <a:cs typeface="DIN 2014 Bold"/>
              </a:rPr>
              <a:t>hart</a:t>
            </a:r>
            <a:r>
              <a:rPr sz="950" b="1" spc="25" dirty="0">
                <a:solidFill>
                  <a:srgbClr val="231F20"/>
                </a:solidFill>
                <a:latin typeface="DIN 2014 Bold"/>
                <a:cs typeface="DIN 2014 Bold"/>
              </a:rPr>
              <a:t> </a:t>
            </a:r>
            <a:r>
              <a:rPr sz="950" b="1" spc="10" dirty="0">
                <a:solidFill>
                  <a:srgbClr val="231F20"/>
                </a:solidFill>
                <a:latin typeface="DIN 2014 Bold"/>
                <a:cs typeface="DIN 2014 Bold"/>
              </a:rPr>
              <a:t>aber</a:t>
            </a:r>
            <a:r>
              <a:rPr sz="950" b="1" spc="25" dirty="0">
                <a:solidFill>
                  <a:srgbClr val="231F20"/>
                </a:solidFill>
                <a:latin typeface="DIN 2014 Bold"/>
                <a:cs typeface="DIN 2014 Bold"/>
              </a:rPr>
              <a:t> </a:t>
            </a:r>
            <a:r>
              <a:rPr sz="950" b="1" spc="10" dirty="0">
                <a:solidFill>
                  <a:srgbClr val="231F20"/>
                </a:solidFill>
                <a:latin typeface="DIN 2014 Bold"/>
                <a:cs typeface="DIN 2014 Bold"/>
              </a:rPr>
              <a:t>fair</a:t>
            </a:r>
            <a:r>
              <a:rPr sz="950" b="1" spc="25" dirty="0">
                <a:solidFill>
                  <a:srgbClr val="231F20"/>
                </a:solidFill>
                <a:latin typeface="DIN 2014 Bold"/>
                <a:cs typeface="DIN 2014 Bold"/>
              </a:rPr>
              <a:t> </a:t>
            </a:r>
            <a:r>
              <a:rPr sz="950" spc="10" dirty="0">
                <a:solidFill>
                  <a:srgbClr val="231F20"/>
                </a:solidFill>
                <a:latin typeface="DIN 2014"/>
                <a:cs typeface="DIN 2014"/>
              </a:rPr>
              <a:t>Vielen</a:t>
            </a:r>
            <a:r>
              <a:rPr sz="950" spc="25" dirty="0">
                <a:solidFill>
                  <a:srgbClr val="231F20"/>
                </a:solidFill>
                <a:latin typeface="DIN 2014"/>
                <a:cs typeface="DIN 2014"/>
              </a:rPr>
              <a:t> </a:t>
            </a:r>
            <a:r>
              <a:rPr sz="950" spc="10" dirty="0">
                <a:solidFill>
                  <a:srgbClr val="231F20"/>
                </a:solidFill>
                <a:latin typeface="DIN 2014"/>
                <a:cs typeface="DIN 2014"/>
              </a:rPr>
              <a:t>Dank</a:t>
            </a:r>
            <a:r>
              <a:rPr sz="950" spc="25" dirty="0">
                <a:solidFill>
                  <a:srgbClr val="231F20"/>
                </a:solidFill>
                <a:latin typeface="DIN 2014"/>
                <a:cs typeface="DIN 2014"/>
              </a:rPr>
              <a:t> </a:t>
            </a:r>
            <a:r>
              <a:rPr sz="950" spc="10" dirty="0">
                <a:solidFill>
                  <a:srgbClr val="231F20"/>
                </a:solidFill>
                <a:latin typeface="DIN 2014"/>
                <a:cs typeface="DIN 2014"/>
              </a:rPr>
              <a:t>für</a:t>
            </a:r>
            <a:r>
              <a:rPr sz="950" spc="25" dirty="0">
                <a:solidFill>
                  <a:srgbClr val="231F20"/>
                </a:solidFill>
                <a:latin typeface="DIN 2014"/>
                <a:cs typeface="DIN 2014"/>
              </a:rPr>
              <a:t> </a:t>
            </a:r>
            <a:r>
              <a:rPr sz="950" spc="15" dirty="0">
                <a:solidFill>
                  <a:srgbClr val="231F20"/>
                </a:solidFill>
                <a:latin typeface="DIN 2014"/>
                <a:cs typeface="DIN 2014"/>
              </a:rPr>
              <a:t>Ihre </a:t>
            </a:r>
            <a:r>
              <a:rPr sz="950" spc="-220" dirty="0">
                <a:solidFill>
                  <a:srgbClr val="231F20"/>
                </a:solidFill>
                <a:latin typeface="DIN 2014"/>
                <a:cs typeface="DIN 2014"/>
              </a:rPr>
              <a:t> </a:t>
            </a:r>
            <a:r>
              <a:rPr sz="950" spc="10" dirty="0">
                <a:solidFill>
                  <a:srgbClr val="231F20"/>
                </a:solidFill>
                <a:latin typeface="DIN 2014"/>
                <a:cs typeface="DIN 2014"/>
              </a:rPr>
              <a:t>netten</a:t>
            </a:r>
            <a:r>
              <a:rPr sz="950" spc="30" dirty="0">
                <a:solidFill>
                  <a:srgbClr val="231F20"/>
                </a:solidFill>
                <a:latin typeface="DIN 2014"/>
                <a:cs typeface="DIN 2014"/>
              </a:rPr>
              <a:t> </a:t>
            </a:r>
            <a:r>
              <a:rPr sz="950" spc="10" dirty="0">
                <a:solidFill>
                  <a:srgbClr val="231F20"/>
                </a:solidFill>
                <a:latin typeface="DIN 2014"/>
                <a:cs typeface="DIN 2014"/>
              </a:rPr>
              <a:t>Worte</a:t>
            </a:r>
            <a:endParaRPr sz="950">
              <a:latin typeface="DIN 2014"/>
              <a:cs typeface="DIN 2014"/>
            </a:endParaRPr>
          </a:p>
          <a:p>
            <a:pPr marL="2029460">
              <a:lnSpc>
                <a:spcPts val="869"/>
              </a:lnSpc>
              <a:spcBef>
                <a:spcPts val="365"/>
              </a:spcBef>
            </a:pPr>
            <a:r>
              <a:rPr sz="750" dirty="0">
                <a:solidFill>
                  <a:srgbClr val="007B84"/>
                </a:solidFill>
                <a:latin typeface="DIN 2014"/>
                <a:cs typeface="DIN 2014"/>
              </a:rPr>
              <a:t>1</a:t>
            </a:r>
            <a:endParaRPr sz="750">
              <a:latin typeface="DIN 2014"/>
              <a:cs typeface="DIN 2014"/>
            </a:endParaRPr>
          </a:p>
          <a:p>
            <a:pPr marL="236854">
              <a:lnSpc>
                <a:spcPts val="869"/>
              </a:lnSpc>
            </a:pPr>
            <a:r>
              <a:rPr sz="750" b="1" spc="10" dirty="0">
                <a:solidFill>
                  <a:srgbClr val="007B84"/>
                </a:solidFill>
                <a:latin typeface="DIN 2014 Bold"/>
                <a:cs typeface="DIN 2014 Bold"/>
              </a:rPr>
              <a:t>Gefällt</a:t>
            </a:r>
            <a:r>
              <a:rPr sz="750" b="1" spc="20"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b="1" spc="10" dirty="0">
                <a:solidFill>
                  <a:srgbClr val="007B84"/>
                </a:solidFill>
                <a:latin typeface="DIN 2014 Bold"/>
                <a:cs typeface="DIN 2014 Bold"/>
              </a:rPr>
              <a:t>Antworten</a:t>
            </a:r>
            <a:r>
              <a:rPr sz="750" b="1" spc="20"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dirty="0">
                <a:solidFill>
                  <a:srgbClr val="007B84"/>
                </a:solidFill>
                <a:latin typeface="DIN 2014"/>
                <a:cs typeface="DIN 2014"/>
              </a:rPr>
              <a:t>1</a:t>
            </a:r>
            <a:r>
              <a:rPr sz="750" spc="20" dirty="0">
                <a:solidFill>
                  <a:srgbClr val="007B84"/>
                </a:solidFill>
                <a:latin typeface="DIN 2014"/>
                <a:cs typeface="DIN 2014"/>
              </a:rPr>
              <a:t> </a:t>
            </a:r>
            <a:r>
              <a:rPr sz="750" spc="15" dirty="0">
                <a:solidFill>
                  <a:srgbClr val="007B84"/>
                </a:solidFill>
                <a:latin typeface="DIN 2014"/>
                <a:cs typeface="DIN 2014"/>
              </a:rPr>
              <a:t>Std.</a:t>
            </a:r>
            <a:endParaRPr sz="750">
              <a:latin typeface="DIN 2014"/>
              <a:cs typeface="DIN 2014"/>
            </a:endParaRPr>
          </a:p>
        </p:txBody>
      </p:sp>
      <p:pic>
        <p:nvPicPr>
          <p:cNvPr id="61" name="Grafik 60" descr="Ein Bild, das Text enthält.&#10;&#10;Automatisch generierte Beschreibung">
            <a:extLst>
              <a:ext uri="{FF2B5EF4-FFF2-40B4-BE49-F238E27FC236}">
                <a16:creationId xmlns:a16="http://schemas.microsoft.com/office/drawing/2014/main" xmlns="" id="{B69037A8-9E48-434C-A5D9-D0E0FFFE7E8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000" t="67716"/>
          <a:stretch/>
        </p:blipFill>
        <p:spPr>
          <a:xfrm>
            <a:off x="5943600" y="3489324"/>
            <a:ext cx="3200400" cy="1660525"/>
          </a:xfrm>
          <a:prstGeom prst="rect">
            <a:avLst/>
          </a:prstGeom>
        </p:spPr>
      </p:pic>
      <p:sp>
        <p:nvSpPr>
          <p:cNvPr id="58" name="object 58"/>
          <p:cNvSpPr txBox="1">
            <a:spLocks noGrp="1"/>
          </p:cNvSpPr>
          <p:nvPr>
            <p:ph type="title"/>
          </p:nvPr>
        </p:nvSpPr>
        <p:spPr>
          <a:xfrm>
            <a:off x="493074" y="533377"/>
            <a:ext cx="3531235" cy="452120"/>
          </a:xfrm>
          <a:prstGeom prst="rect">
            <a:avLst/>
          </a:prstGeom>
        </p:spPr>
        <p:txBody>
          <a:bodyPr vert="horz" wrap="square" lIns="0" tIns="12700" rIns="0" bIns="0" rtlCol="0">
            <a:spAutoFit/>
          </a:bodyPr>
          <a:lstStyle/>
          <a:p>
            <a:pPr marL="12700">
              <a:lnSpc>
                <a:spcPct val="100000"/>
              </a:lnSpc>
              <a:spcBef>
                <a:spcPts val="100"/>
              </a:spcBef>
            </a:pPr>
            <a:r>
              <a:rPr dirty="0"/>
              <a:t>AFFEKTIVER</a:t>
            </a:r>
            <a:r>
              <a:rPr spc="-60" dirty="0"/>
              <a:t> </a:t>
            </a:r>
            <a:r>
              <a:rPr spc="-5" dirty="0"/>
              <a:t>STIL</a:t>
            </a:r>
            <a:r>
              <a:rPr spc="-75" dirty="0"/>
              <a:t> </a:t>
            </a:r>
            <a:r>
              <a:rPr dirty="0"/>
              <a:t>–</a:t>
            </a:r>
            <a:r>
              <a:rPr spc="-75" dirty="0"/>
              <a:t> </a:t>
            </a:r>
            <a:r>
              <a:rPr dirty="0"/>
              <a:t>BEISPIELE</a:t>
            </a:r>
          </a:p>
        </p:txBody>
      </p:sp>
      <p:pic>
        <p:nvPicPr>
          <p:cNvPr id="60" name="Grafik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40" name="Foliennummernplatzhalter 39"/>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27</a:t>
            </a:fld>
            <a:endParaRPr lang="de-D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3218815" cy="452120"/>
          </a:xfrm>
          <a:prstGeom prst="rect">
            <a:avLst/>
          </a:prstGeom>
        </p:spPr>
        <p:txBody>
          <a:bodyPr vert="horz" wrap="square" lIns="0" tIns="12700" rIns="0" bIns="0" rtlCol="0">
            <a:spAutoFit/>
          </a:bodyPr>
          <a:lstStyle/>
          <a:p>
            <a:pPr marL="12700">
              <a:lnSpc>
                <a:spcPct val="100000"/>
              </a:lnSpc>
              <a:spcBef>
                <a:spcPts val="100"/>
              </a:spcBef>
            </a:pPr>
            <a:r>
              <a:rPr spc="-25" dirty="0"/>
              <a:t>SOZIAL-INTEGRATIVER</a:t>
            </a:r>
            <a:r>
              <a:rPr spc="-40" dirty="0"/>
              <a:t> </a:t>
            </a:r>
            <a:r>
              <a:rPr spc="-5" dirty="0"/>
              <a:t>STIL</a:t>
            </a:r>
          </a:p>
        </p:txBody>
      </p:sp>
      <p:sp>
        <p:nvSpPr>
          <p:cNvPr id="12" name="object 12"/>
          <p:cNvSpPr/>
          <p:nvPr/>
        </p:nvSpPr>
        <p:spPr>
          <a:xfrm>
            <a:off x="503999" y="2035352"/>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3" name="object 13"/>
          <p:cNvSpPr/>
          <p:nvPr/>
        </p:nvSpPr>
        <p:spPr>
          <a:xfrm>
            <a:off x="503999" y="257515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4" name="object 14"/>
          <p:cNvSpPr/>
          <p:nvPr/>
        </p:nvSpPr>
        <p:spPr>
          <a:xfrm>
            <a:off x="503999" y="2899054"/>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5" name="object 15"/>
          <p:cNvSpPr/>
          <p:nvPr/>
        </p:nvSpPr>
        <p:spPr>
          <a:xfrm>
            <a:off x="503999" y="32229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6" name="object 16"/>
          <p:cNvSpPr/>
          <p:nvPr/>
        </p:nvSpPr>
        <p:spPr>
          <a:xfrm>
            <a:off x="503999" y="376275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7" name="object 17"/>
          <p:cNvSpPr/>
          <p:nvPr/>
        </p:nvSpPr>
        <p:spPr>
          <a:xfrm>
            <a:off x="503999" y="430255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8" name="object 18"/>
          <p:cNvSpPr txBox="1"/>
          <p:nvPr/>
        </p:nvSpPr>
        <p:spPr>
          <a:xfrm>
            <a:off x="491299" y="1270233"/>
            <a:ext cx="7150100" cy="3390900"/>
          </a:xfrm>
          <a:prstGeom prst="rect">
            <a:avLst/>
          </a:prstGeom>
        </p:spPr>
        <p:txBody>
          <a:bodyPr vert="horz" wrap="square" lIns="0" tIns="12700" rIns="0" bIns="0" rtlCol="0">
            <a:spAutoFit/>
          </a:bodyPr>
          <a:lstStyle/>
          <a:p>
            <a:pPr marL="12700" marR="1124585">
              <a:lnSpc>
                <a:spcPct val="121800"/>
              </a:lnSpc>
              <a:spcBef>
                <a:spcPts val="100"/>
              </a:spcBef>
            </a:pPr>
            <a:r>
              <a:rPr sz="1300" b="1" spc="20" dirty="0">
                <a:solidFill>
                  <a:srgbClr val="231F20"/>
                </a:solidFill>
                <a:latin typeface="DIN 2014 Bold"/>
                <a:cs typeface="DIN 2014 Bold"/>
              </a:rPr>
              <a:t>Ziele:</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Respektvollen</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Dialog</a:t>
            </a:r>
            <a:r>
              <a:rPr sz="1300" b="1" spc="55" dirty="0">
                <a:solidFill>
                  <a:srgbClr val="231F20"/>
                </a:solidFill>
                <a:latin typeface="DIN 2014 Bold"/>
                <a:cs typeface="DIN 2014 Bold"/>
              </a:rPr>
              <a:t> </a:t>
            </a:r>
            <a:r>
              <a:rPr sz="1300" b="1" spc="15" dirty="0">
                <a:solidFill>
                  <a:srgbClr val="231F20"/>
                </a:solidFill>
                <a:latin typeface="DIN 2014 Bold"/>
                <a:cs typeface="DIN 2014 Bold"/>
              </a:rPr>
              <a:t>und</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Austausch</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zwischen</a:t>
            </a:r>
            <a:r>
              <a:rPr sz="1300" b="1" spc="55" dirty="0">
                <a:solidFill>
                  <a:srgbClr val="231F20"/>
                </a:solidFill>
                <a:latin typeface="DIN 2014 Bold"/>
                <a:cs typeface="DIN 2014 Bold"/>
              </a:rPr>
              <a:t> </a:t>
            </a:r>
            <a:r>
              <a:rPr sz="1300" b="1" spc="15" dirty="0">
                <a:solidFill>
                  <a:srgbClr val="231F20"/>
                </a:solidFill>
                <a:latin typeface="DIN 2014 Bold"/>
                <a:cs typeface="DIN 2014 Bold"/>
              </a:rPr>
              <a:t>den</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Nutzer:innen</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stimulieren, </a:t>
            </a:r>
            <a:r>
              <a:rPr sz="1300" b="1" spc="-310" dirty="0">
                <a:solidFill>
                  <a:srgbClr val="231F20"/>
                </a:solidFill>
                <a:latin typeface="DIN 2014 Bold"/>
                <a:cs typeface="DIN 2014 Bold"/>
              </a:rPr>
              <a:t> </a:t>
            </a:r>
            <a:r>
              <a:rPr sz="1300" b="1" spc="20" dirty="0">
                <a:solidFill>
                  <a:srgbClr val="231F20"/>
                </a:solidFill>
                <a:latin typeface="DIN 2014 Bold"/>
                <a:cs typeface="DIN 2014 Bold"/>
              </a:rPr>
              <a:t>Community-Identität</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fördern,</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Zusammenhalt</a:t>
            </a:r>
            <a:r>
              <a:rPr sz="1300" b="1" spc="50" dirty="0">
                <a:solidFill>
                  <a:srgbClr val="231F20"/>
                </a:solidFill>
                <a:latin typeface="DIN 2014 Bold"/>
                <a:cs typeface="DIN 2014 Bold"/>
              </a:rPr>
              <a:t> </a:t>
            </a:r>
            <a:r>
              <a:rPr sz="1300" b="1" spc="20" dirty="0">
                <a:solidFill>
                  <a:srgbClr val="231F20"/>
                </a:solidFill>
                <a:latin typeface="DIN 2014 Bold"/>
                <a:cs typeface="DIN 2014 Bold"/>
              </a:rPr>
              <a:t>stärken</a:t>
            </a:r>
            <a:endParaRPr sz="1300">
              <a:latin typeface="DIN 2014 Bold"/>
              <a:cs typeface="DIN 2014 Bold"/>
            </a:endParaRPr>
          </a:p>
          <a:p>
            <a:pPr marL="176530" marR="5080">
              <a:lnSpc>
                <a:spcPct val="109000"/>
              </a:lnSpc>
              <a:spcBef>
                <a:spcPts val="1445"/>
              </a:spcBef>
            </a:pPr>
            <a:r>
              <a:rPr sz="1300" spc="20" dirty="0">
                <a:solidFill>
                  <a:srgbClr val="231F20"/>
                </a:solidFill>
                <a:latin typeface="DIN 2014"/>
                <a:cs typeface="DIN 2014"/>
              </a:rPr>
              <a:t>Gespräche</a:t>
            </a:r>
            <a:r>
              <a:rPr sz="1300" spc="50"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20" dirty="0">
                <a:solidFill>
                  <a:srgbClr val="231F20"/>
                </a:solidFill>
                <a:latin typeface="DIN 2014"/>
                <a:cs typeface="DIN 2014"/>
              </a:rPr>
              <a:t>Diskussionen</a:t>
            </a:r>
            <a:r>
              <a:rPr sz="1300" spc="55" dirty="0">
                <a:solidFill>
                  <a:srgbClr val="231F20"/>
                </a:solidFill>
                <a:latin typeface="DIN 2014"/>
                <a:cs typeface="DIN 2014"/>
              </a:rPr>
              <a:t> </a:t>
            </a:r>
            <a:r>
              <a:rPr sz="1300" spc="20" dirty="0">
                <a:solidFill>
                  <a:srgbClr val="231F20"/>
                </a:solidFill>
                <a:latin typeface="DIN 2014"/>
                <a:cs typeface="DIN 2014"/>
              </a:rPr>
              <a:t>anregen:</a:t>
            </a:r>
            <a:r>
              <a:rPr sz="1300" spc="55" dirty="0">
                <a:solidFill>
                  <a:srgbClr val="231F20"/>
                </a:solidFill>
                <a:latin typeface="DIN 2014"/>
                <a:cs typeface="DIN 2014"/>
              </a:rPr>
              <a:t> </a:t>
            </a:r>
            <a:r>
              <a:rPr sz="1300" spc="10" dirty="0">
                <a:solidFill>
                  <a:srgbClr val="231F20"/>
                </a:solidFill>
                <a:latin typeface="DIN 2014"/>
                <a:cs typeface="DIN 2014"/>
              </a:rPr>
              <a:t>z.</a:t>
            </a:r>
            <a:r>
              <a:rPr sz="1300" spc="55" dirty="0">
                <a:solidFill>
                  <a:srgbClr val="231F20"/>
                </a:solidFill>
                <a:latin typeface="DIN 2014"/>
                <a:cs typeface="DIN 2014"/>
              </a:rPr>
              <a:t> </a:t>
            </a:r>
            <a:r>
              <a:rPr sz="1300" spc="10" dirty="0">
                <a:solidFill>
                  <a:srgbClr val="231F20"/>
                </a:solidFill>
                <a:latin typeface="DIN 2014"/>
                <a:cs typeface="DIN 2014"/>
              </a:rPr>
              <a:t>B.</a:t>
            </a:r>
            <a:r>
              <a:rPr sz="1300" spc="55" dirty="0">
                <a:solidFill>
                  <a:srgbClr val="231F20"/>
                </a:solidFill>
                <a:latin typeface="DIN 2014"/>
                <a:cs typeface="DIN 2014"/>
              </a:rPr>
              <a:t> </a:t>
            </a:r>
            <a:r>
              <a:rPr sz="1300" spc="20" dirty="0">
                <a:solidFill>
                  <a:srgbClr val="231F20"/>
                </a:solidFill>
                <a:latin typeface="DIN 2014"/>
                <a:cs typeface="DIN 2014"/>
              </a:rPr>
              <a:t>gezielt</a:t>
            </a:r>
            <a:r>
              <a:rPr sz="1300" spc="55" dirty="0">
                <a:solidFill>
                  <a:srgbClr val="231F20"/>
                </a:solidFill>
                <a:latin typeface="DIN 2014"/>
                <a:cs typeface="DIN 2014"/>
              </a:rPr>
              <a:t> </a:t>
            </a:r>
            <a:r>
              <a:rPr sz="1300" spc="20" dirty="0">
                <a:solidFill>
                  <a:srgbClr val="231F20"/>
                </a:solidFill>
                <a:latin typeface="DIN 2014"/>
                <a:cs typeface="DIN 2014"/>
              </a:rPr>
              <a:t>Nutzer:innen</a:t>
            </a:r>
            <a:r>
              <a:rPr sz="1300" spc="55" dirty="0">
                <a:solidFill>
                  <a:srgbClr val="231F20"/>
                </a:solidFill>
                <a:latin typeface="DIN 2014"/>
                <a:cs typeface="DIN 2014"/>
              </a:rPr>
              <a:t> </a:t>
            </a:r>
            <a:r>
              <a:rPr sz="1300" spc="20" dirty="0">
                <a:solidFill>
                  <a:srgbClr val="231F20"/>
                </a:solidFill>
                <a:latin typeface="DIN 2014"/>
                <a:cs typeface="DIN 2014"/>
              </a:rPr>
              <a:t>markieren,</a:t>
            </a:r>
            <a:r>
              <a:rPr sz="1300" spc="55" dirty="0">
                <a:solidFill>
                  <a:srgbClr val="231F20"/>
                </a:solidFill>
                <a:latin typeface="DIN 2014"/>
                <a:cs typeface="DIN 2014"/>
              </a:rPr>
              <a:t> </a:t>
            </a:r>
            <a:r>
              <a:rPr sz="1300" spc="15" dirty="0">
                <a:solidFill>
                  <a:srgbClr val="231F20"/>
                </a:solidFill>
                <a:latin typeface="DIN 2014"/>
                <a:cs typeface="DIN 2014"/>
              </a:rPr>
              <a:t>die</a:t>
            </a:r>
            <a:r>
              <a:rPr sz="1300" spc="50" dirty="0">
                <a:solidFill>
                  <a:srgbClr val="231F20"/>
                </a:solidFill>
                <a:latin typeface="DIN 2014"/>
                <a:cs typeface="DIN 2014"/>
              </a:rPr>
              <a:t> </a:t>
            </a:r>
            <a:r>
              <a:rPr sz="1300" spc="15" dirty="0">
                <a:solidFill>
                  <a:srgbClr val="231F20"/>
                </a:solidFill>
                <a:latin typeface="DIN 2014"/>
                <a:cs typeface="DIN 2014"/>
              </a:rPr>
              <a:t>sich</a:t>
            </a:r>
            <a:r>
              <a:rPr sz="1300" spc="55" dirty="0">
                <a:solidFill>
                  <a:srgbClr val="231F20"/>
                </a:solidFill>
                <a:latin typeface="DIN 2014"/>
                <a:cs typeface="DIN 2014"/>
              </a:rPr>
              <a:t> </a:t>
            </a:r>
            <a:r>
              <a:rPr sz="1300" spc="10" dirty="0">
                <a:solidFill>
                  <a:srgbClr val="231F20"/>
                </a:solidFill>
                <a:latin typeface="DIN 2014"/>
                <a:cs typeface="DIN 2014"/>
              </a:rPr>
              <a:t>zu</a:t>
            </a:r>
            <a:r>
              <a:rPr sz="1300" spc="55" dirty="0">
                <a:solidFill>
                  <a:srgbClr val="231F20"/>
                </a:solidFill>
                <a:latin typeface="DIN 2014"/>
                <a:cs typeface="DIN 2014"/>
              </a:rPr>
              <a:t> </a:t>
            </a:r>
            <a:r>
              <a:rPr sz="1300" spc="25" dirty="0">
                <a:solidFill>
                  <a:srgbClr val="231F20"/>
                </a:solidFill>
                <a:latin typeface="DIN 2014"/>
                <a:cs typeface="DIN 2014"/>
              </a:rPr>
              <a:t>ähnlichen </a:t>
            </a:r>
            <a:r>
              <a:rPr sz="1300" spc="-310" dirty="0">
                <a:solidFill>
                  <a:srgbClr val="231F20"/>
                </a:solidFill>
                <a:latin typeface="DIN 2014"/>
                <a:cs typeface="DIN 2014"/>
              </a:rPr>
              <a:t> </a:t>
            </a:r>
            <a:r>
              <a:rPr sz="1300" spc="20" dirty="0">
                <a:solidFill>
                  <a:srgbClr val="231F20"/>
                </a:solidFill>
                <a:latin typeface="DIN 2014"/>
                <a:cs typeface="DIN 2014"/>
              </a:rPr>
              <a:t>Aspekten</a:t>
            </a:r>
            <a:r>
              <a:rPr sz="1300" spc="45" dirty="0">
                <a:solidFill>
                  <a:srgbClr val="231F20"/>
                </a:solidFill>
                <a:latin typeface="DIN 2014"/>
                <a:cs typeface="DIN 2014"/>
              </a:rPr>
              <a:t> </a:t>
            </a:r>
            <a:r>
              <a:rPr sz="1300" spc="25" dirty="0">
                <a:solidFill>
                  <a:srgbClr val="231F20"/>
                </a:solidFill>
                <a:latin typeface="DIN 2014"/>
                <a:cs typeface="DIN 2014"/>
              </a:rPr>
              <a:t>äußern</a:t>
            </a:r>
            <a:endParaRPr sz="1300">
              <a:latin typeface="DIN 2014"/>
              <a:cs typeface="DIN 2014"/>
            </a:endParaRPr>
          </a:p>
          <a:p>
            <a:pPr marL="176530">
              <a:lnSpc>
                <a:spcPct val="100000"/>
              </a:lnSpc>
              <a:spcBef>
                <a:spcPts val="990"/>
              </a:spcBef>
            </a:pPr>
            <a:r>
              <a:rPr sz="1300" spc="15" dirty="0">
                <a:solidFill>
                  <a:srgbClr val="231F20"/>
                </a:solidFill>
                <a:latin typeface="DIN 2014"/>
                <a:cs typeface="DIN 2014"/>
              </a:rPr>
              <a:t>Positive</a:t>
            </a:r>
            <a:r>
              <a:rPr sz="1300" spc="40" dirty="0">
                <a:solidFill>
                  <a:srgbClr val="231F20"/>
                </a:solidFill>
                <a:latin typeface="DIN 2014"/>
                <a:cs typeface="DIN 2014"/>
              </a:rPr>
              <a:t> </a:t>
            </a:r>
            <a:r>
              <a:rPr sz="1300" spc="20" dirty="0">
                <a:solidFill>
                  <a:srgbClr val="231F20"/>
                </a:solidFill>
                <a:latin typeface="DIN 2014"/>
                <a:cs typeface="DIN 2014"/>
              </a:rPr>
              <a:t>soziale</a:t>
            </a:r>
            <a:r>
              <a:rPr sz="1300" spc="45" dirty="0">
                <a:solidFill>
                  <a:srgbClr val="231F20"/>
                </a:solidFill>
                <a:latin typeface="DIN 2014"/>
                <a:cs typeface="DIN 2014"/>
              </a:rPr>
              <a:t> </a:t>
            </a:r>
            <a:r>
              <a:rPr sz="1300" spc="20" dirty="0">
                <a:solidFill>
                  <a:srgbClr val="231F20"/>
                </a:solidFill>
                <a:latin typeface="DIN 2014"/>
                <a:cs typeface="DIN 2014"/>
              </a:rPr>
              <a:t>Interaktionen</a:t>
            </a:r>
            <a:r>
              <a:rPr sz="1300" spc="45" dirty="0">
                <a:solidFill>
                  <a:srgbClr val="231F20"/>
                </a:solidFill>
                <a:latin typeface="DIN 2014"/>
                <a:cs typeface="DIN 2014"/>
              </a:rPr>
              <a:t> </a:t>
            </a:r>
            <a:r>
              <a:rPr sz="1300" spc="20" dirty="0">
                <a:solidFill>
                  <a:srgbClr val="231F20"/>
                </a:solidFill>
                <a:latin typeface="DIN 2014"/>
                <a:cs typeface="DIN 2014"/>
              </a:rPr>
              <a:t>fördern</a:t>
            </a:r>
            <a:r>
              <a:rPr sz="1300" spc="45" dirty="0">
                <a:solidFill>
                  <a:srgbClr val="231F20"/>
                </a:solidFill>
                <a:latin typeface="DIN 2014"/>
                <a:cs typeface="DIN 2014"/>
              </a:rPr>
              <a:t> </a:t>
            </a:r>
            <a:r>
              <a:rPr sz="1300" spc="15" dirty="0">
                <a:solidFill>
                  <a:srgbClr val="231F20"/>
                </a:solidFill>
                <a:latin typeface="DIN 2014"/>
                <a:cs typeface="DIN 2014"/>
              </a:rPr>
              <a:t>und</a:t>
            </a:r>
            <a:r>
              <a:rPr sz="1300" spc="45" dirty="0">
                <a:solidFill>
                  <a:srgbClr val="231F20"/>
                </a:solidFill>
                <a:latin typeface="DIN 2014"/>
                <a:cs typeface="DIN 2014"/>
              </a:rPr>
              <a:t> </a:t>
            </a:r>
            <a:r>
              <a:rPr sz="1300" spc="25" dirty="0">
                <a:solidFill>
                  <a:srgbClr val="231F20"/>
                </a:solidFill>
                <a:latin typeface="DIN 2014"/>
                <a:cs typeface="DIN 2014"/>
              </a:rPr>
              <a:t>hervorheben</a:t>
            </a:r>
            <a:endParaRPr sz="1300">
              <a:latin typeface="DIN 2014"/>
              <a:cs typeface="DIN 2014"/>
            </a:endParaRPr>
          </a:p>
          <a:p>
            <a:pPr marL="176530" marR="20320" indent="-1905">
              <a:lnSpc>
                <a:spcPct val="163500"/>
              </a:lnSpc>
            </a:pPr>
            <a:r>
              <a:rPr sz="1300" spc="5" dirty="0">
                <a:solidFill>
                  <a:srgbClr val="231F20"/>
                </a:solidFill>
                <a:latin typeface="DIN 2014"/>
                <a:cs typeface="DIN 2014"/>
              </a:rPr>
              <a:t>Gemeinsamkeiten</a:t>
            </a:r>
            <a:r>
              <a:rPr sz="1300" spc="35" dirty="0">
                <a:solidFill>
                  <a:srgbClr val="231F20"/>
                </a:solidFill>
                <a:latin typeface="DIN 2014"/>
                <a:cs typeface="DIN 2014"/>
              </a:rPr>
              <a:t> </a:t>
            </a:r>
            <a:r>
              <a:rPr sz="1300" spc="5" dirty="0">
                <a:solidFill>
                  <a:srgbClr val="231F20"/>
                </a:solidFill>
                <a:latin typeface="DIN 2014"/>
                <a:cs typeface="DIN 2014"/>
              </a:rPr>
              <a:t>und</a:t>
            </a:r>
            <a:r>
              <a:rPr sz="1300" spc="40" dirty="0">
                <a:solidFill>
                  <a:srgbClr val="231F20"/>
                </a:solidFill>
                <a:latin typeface="DIN 2014"/>
                <a:cs typeface="DIN 2014"/>
              </a:rPr>
              <a:t> </a:t>
            </a:r>
            <a:r>
              <a:rPr sz="1300" spc="5" dirty="0">
                <a:solidFill>
                  <a:srgbClr val="231F20"/>
                </a:solidFill>
                <a:latin typeface="DIN 2014"/>
                <a:cs typeface="DIN 2014"/>
              </a:rPr>
              <a:t>gemeinsame</a:t>
            </a:r>
            <a:r>
              <a:rPr sz="1300" spc="40" dirty="0">
                <a:solidFill>
                  <a:srgbClr val="231F20"/>
                </a:solidFill>
                <a:latin typeface="DIN 2014"/>
                <a:cs typeface="DIN 2014"/>
              </a:rPr>
              <a:t> </a:t>
            </a:r>
            <a:r>
              <a:rPr sz="1300" dirty="0">
                <a:solidFill>
                  <a:srgbClr val="231F20"/>
                </a:solidFill>
                <a:latin typeface="DIN 2014"/>
                <a:cs typeface="DIN 2014"/>
              </a:rPr>
              <a:t>Werte</a:t>
            </a:r>
            <a:r>
              <a:rPr sz="1300" spc="35" dirty="0">
                <a:solidFill>
                  <a:srgbClr val="231F20"/>
                </a:solidFill>
                <a:latin typeface="DIN 2014"/>
                <a:cs typeface="DIN 2014"/>
              </a:rPr>
              <a:t> </a:t>
            </a:r>
            <a:r>
              <a:rPr sz="1300" spc="5" dirty="0">
                <a:solidFill>
                  <a:srgbClr val="231F20"/>
                </a:solidFill>
                <a:latin typeface="DIN 2014"/>
                <a:cs typeface="DIN 2014"/>
              </a:rPr>
              <a:t>betonen,</a:t>
            </a:r>
            <a:r>
              <a:rPr sz="1300" spc="40" dirty="0">
                <a:solidFill>
                  <a:srgbClr val="231F20"/>
                </a:solidFill>
                <a:latin typeface="DIN 2014"/>
                <a:cs typeface="DIN 2014"/>
              </a:rPr>
              <a:t> </a:t>
            </a:r>
            <a:r>
              <a:rPr sz="1300" spc="5" dirty="0">
                <a:solidFill>
                  <a:srgbClr val="231F20"/>
                </a:solidFill>
                <a:latin typeface="DIN 2014"/>
                <a:cs typeface="DIN 2014"/>
              </a:rPr>
              <a:t>„Wir-Gefühl“</a:t>
            </a:r>
            <a:r>
              <a:rPr sz="1300" spc="40" dirty="0">
                <a:solidFill>
                  <a:srgbClr val="231F20"/>
                </a:solidFill>
                <a:latin typeface="DIN 2014"/>
                <a:cs typeface="DIN 2014"/>
              </a:rPr>
              <a:t> </a:t>
            </a:r>
            <a:r>
              <a:rPr sz="1300" spc="5" dirty="0">
                <a:solidFill>
                  <a:srgbClr val="231F20"/>
                </a:solidFill>
                <a:latin typeface="DIN 2014"/>
                <a:cs typeface="DIN 2014"/>
              </a:rPr>
              <a:t>und</a:t>
            </a:r>
            <a:r>
              <a:rPr sz="1300" spc="40" dirty="0">
                <a:solidFill>
                  <a:srgbClr val="231F20"/>
                </a:solidFill>
                <a:latin typeface="DIN 2014"/>
                <a:cs typeface="DIN 2014"/>
              </a:rPr>
              <a:t> </a:t>
            </a:r>
            <a:r>
              <a:rPr sz="1300" spc="5" dirty="0">
                <a:solidFill>
                  <a:srgbClr val="231F20"/>
                </a:solidFill>
                <a:latin typeface="DIN 2014"/>
                <a:cs typeface="DIN 2014"/>
              </a:rPr>
              <a:t>Zugehörigkeitsgefühl</a:t>
            </a:r>
            <a:r>
              <a:rPr sz="1300" spc="35" dirty="0">
                <a:solidFill>
                  <a:srgbClr val="231F20"/>
                </a:solidFill>
                <a:latin typeface="DIN 2014"/>
                <a:cs typeface="DIN 2014"/>
              </a:rPr>
              <a:t> </a:t>
            </a:r>
            <a:r>
              <a:rPr sz="1300" dirty="0">
                <a:solidFill>
                  <a:srgbClr val="231F20"/>
                </a:solidFill>
                <a:latin typeface="DIN 2014"/>
                <a:cs typeface="DIN 2014"/>
              </a:rPr>
              <a:t>stärken </a:t>
            </a:r>
            <a:r>
              <a:rPr sz="1300" spc="-310" dirty="0">
                <a:solidFill>
                  <a:srgbClr val="231F20"/>
                </a:solidFill>
                <a:latin typeface="DIN 2014"/>
                <a:cs typeface="DIN 2014"/>
              </a:rPr>
              <a:t> </a:t>
            </a:r>
            <a:r>
              <a:rPr sz="1300" spc="20" dirty="0">
                <a:solidFill>
                  <a:srgbClr val="231F20"/>
                </a:solidFill>
                <a:latin typeface="DIN 2014"/>
                <a:cs typeface="DIN 2014"/>
              </a:rPr>
              <a:t>Reality</a:t>
            </a:r>
            <a:r>
              <a:rPr sz="1300" spc="50" dirty="0">
                <a:solidFill>
                  <a:srgbClr val="231F20"/>
                </a:solidFill>
                <a:latin typeface="DIN 2014"/>
                <a:cs typeface="DIN 2014"/>
              </a:rPr>
              <a:t> </a:t>
            </a:r>
            <a:r>
              <a:rPr sz="1300" spc="10" dirty="0">
                <a:solidFill>
                  <a:srgbClr val="231F20"/>
                </a:solidFill>
                <a:latin typeface="DIN 2014"/>
                <a:cs typeface="DIN 2014"/>
              </a:rPr>
              <a:t>Confirmation:</a:t>
            </a:r>
            <a:r>
              <a:rPr sz="1300" spc="55" dirty="0">
                <a:solidFill>
                  <a:srgbClr val="231F20"/>
                </a:solidFill>
                <a:latin typeface="DIN 2014"/>
                <a:cs typeface="DIN 2014"/>
              </a:rPr>
              <a:t> </a:t>
            </a:r>
            <a:r>
              <a:rPr sz="1300" spc="20" dirty="0">
                <a:solidFill>
                  <a:srgbClr val="231F20"/>
                </a:solidFill>
                <a:latin typeface="DIN 2014"/>
                <a:cs typeface="DIN 2014"/>
              </a:rPr>
              <a:t>Nutzer:innen</a:t>
            </a:r>
            <a:r>
              <a:rPr sz="1300" spc="55" dirty="0">
                <a:solidFill>
                  <a:srgbClr val="231F20"/>
                </a:solidFill>
                <a:latin typeface="DIN 2014"/>
                <a:cs typeface="DIN 2014"/>
              </a:rPr>
              <a:t> </a:t>
            </a:r>
            <a:r>
              <a:rPr sz="1300" spc="15" dirty="0">
                <a:solidFill>
                  <a:srgbClr val="231F20"/>
                </a:solidFill>
                <a:latin typeface="DIN 2014"/>
                <a:cs typeface="DIN 2014"/>
              </a:rPr>
              <a:t>das</a:t>
            </a:r>
            <a:r>
              <a:rPr sz="1300" spc="55" dirty="0">
                <a:solidFill>
                  <a:srgbClr val="231F20"/>
                </a:solidFill>
                <a:latin typeface="DIN 2014"/>
                <a:cs typeface="DIN 2014"/>
              </a:rPr>
              <a:t> </a:t>
            </a:r>
            <a:r>
              <a:rPr sz="1300" spc="20" dirty="0">
                <a:solidFill>
                  <a:srgbClr val="231F20"/>
                </a:solidFill>
                <a:latin typeface="DIN 2014"/>
                <a:cs typeface="DIN 2014"/>
              </a:rPr>
              <a:t>Gefühl</a:t>
            </a:r>
            <a:r>
              <a:rPr sz="1300" spc="55" dirty="0">
                <a:solidFill>
                  <a:srgbClr val="231F20"/>
                </a:solidFill>
                <a:latin typeface="DIN 2014"/>
                <a:cs typeface="DIN 2014"/>
              </a:rPr>
              <a:t> </a:t>
            </a:r>
            <a:r>
              <a:rPr sz="1300" spc="20" dirty="0">
                <a:solidFill>
                  <a:srgbClr val="231F20"/>
                </a:solidFill>
                <a:latin typeface="DIN 2014"/>
                <a:cs typeface="DIN 2014"/>
              </a:rPr>
              <a:t>geben,</a:t>
            </a:r>
            <a:r>
              <a:rPr sz="1300" spc="55" dirty="0">
                <a:solidFill>
                  <a:srgbClr val="231F20"/>
                </a:solidFill>
                <a:latin typeface="DIN 2014"/>
                <a:cs typeface="DIN 2014"/>
              </a:rPr>
              <a:t> </a:t>
            </a:r>
            <a:r>
              <a:rPr sz="1300" spc="15" dirty="0">
                <a:solidFill>
                  <a:srgbClr val="231F20"/>
                </a:solidFill>
                <a:latin typeface="DIN 2014"/>
                <a:cs typeface="DIN 2014"/>
              </a:rPr>
              <a:t>mit</a:t>
            </a:r>
            <a:r>
              <a:rPr sz="1300" spc="50" dirty="0">
                <a:solidFill>
                  <a:srgbClr val="231F20"/>
                </a:solidFill>
                <a:latin typeface="DIN 2014"/>
                <a:cs typeface="DIN 2014"/>
              </a:rPr>
              <a:t> </a:t>
            </a:r>
            <a:r>
              <a:rPr sz="1300" spc="20" dirty="0">
                <a:solidFill>
                  <a:srgbClr val="231F20"/>
                </a:solidFill>
                <a:latin typeface="DIN 2014"/>
                <a:cs typeface="DIN 2014"/>
              </a:rPr>
              <a:t>ihren</a:t>
            </a:r>
            <a:r>
              <a:rPr sz="1300" spc="55" dirty="0">
                <a:solidFill>
                  <a:srgbClr val="231F20"/>
                </a:solidFill>
                <a:latin typeface="DIN 2014"/>
                <a:cs typeface="DIN 2014"/>
              </a:rPr>
              <a:t> </a:t>
            </a:r>
            <a:r>
              <a:rPr sz="1300" spc="20" dirty="0">
                <a:solidFill>
                  <a:srgbClr val="231F20"/>
                </a:solidFill>
                <a:latin typeface="DIN 2014"/>
                <a:cs typeface="DIN 2014"/>
              </a:rPr>
              <a:t>Erfahrungen,</a:t>
            </a:r>
            <a:r>
              <a:rPr sz="1300" spc="55" dirty="0">
                <a:solidFill>
                  <a:srgbClr val="231F20"/>
                </a:solidFill>
                <a:latin typeface="DIN 2014"/>
                <a:cs typeface="DIN 2014"/>
              </a:rPr>
              <a:t> </a:t>
            </a:r>
            <a:r>
              <a:rPr sz="1300" spc="20" dirty="0">
                <a:solidFill>
                  <a:srgbClr val="231F20"/>
                </a:solidFill>
                <a:latin typeface="DIN 2014"/>
                <a:cs typeface="DIN 2014"/>
              </a:rPr>
              <a:t>Meinungen</a:t>
            </a:r>
            <a:r>
              <a:rPr sz="1300" spc="55" dirty="0">
                <a:solidFill>
                  <a:srgbClr val="231F20"/>
                </a:solidFill>
                <a:latin typeface="DIN 2014"/>
                <a:cs typeface="DIN 2014"/>
              </a:rPr>
              <a:t> </a:t>
            </a:r>
            <a:r>
              <a:rPr sz="1300" spc="25" dirty="0">
                <a:solidFill>
                  <a:srgbClr val="231F20"/>
                </a:solidFill>
                <a:latin typeface="DIN 2014"/>
                <a:cs typeface="DIN 2014"/>
              </a:rPr>
              <a:t>und</a:t>
            </a:r>
            <a:endParaRPr sz="1300">
              <a:latin typeface="DIN 2014"/>
              <a:cs typeface="DIN 2014"/>
            </a:endParaRPr>
          </a:p>
          <a:p>
            <a:pPr marL="176530">
              <a:lnSpc>
                <a:spcPct val="100000"/>
              </a:lnSpc>
              <a:spcBef>
                <a:spcPts val="140"/>
              </a:spcBef>
            </a:pPr>
            <a:r>
              <a:rPr sz="1300" spc="10" dirty="0">
                <a:solidFill>
                  <a:srgbClr val="231F20"/>
                </a:solidFill>
                <a:latin typeface="DIN 2014"/>
                <a:cs typeface="DIN 2014"/>
              </a:rPr>
              <a:t>Empfindungen</a:t>
            </a:r>
            <a:r>
              <a:rPr sz="1300" spc="40" dirty="0">
                <a:solidFill>
                  <a:srgbClr val="231F20"/>
                </a:solidFill>
                <a:latin typeface="DIN 2014"/>
                <a:cs typeface="DIN 2014"/>
              </a:rPr>
              <a:t> </a:t>
            </a:r>
            <a:r>
              <a:rPr sz="1300" spc="20" dirty="0">
                <a:solidFill>
                  <a:srgbClr val="231F20"/>
                </a:solidFill>
                <a:latin typeface="DIN 2014"/>
                <a:cs typeface="DIN 2014"/>
              </a:rPr>
              <a:t>nicht</a:t>
            </a:r>
            <a:r>
              <a:rPr sz="1300" spc="40" dirty="0">
                <a:solidFill>
                  <a:srgbClr val="231F20"/>
                </a:solidFill>
                <a:latin typeface="DIN 2014"/>
                <a:cs typeface="DIN 2014"/>
              </a:rPr>
              <a:t> </a:t>
            </a:r>
            <a:r>
              <a:rPr sz="1300" spc="20" dirty="0">
                <a:solidFill>
                  <a:srgbClr val="231F20"/>
                </a:solidFill>
                <a:latin typeface="DIN 2014"/>
                <a:cs typeface="DIN 2014"/>
              </a:rPr>
              <a:t>allein</a:t>
            </a:r>
            <a:r>
              <a:rPr sz="1300" spc="45" dirty="0">
                <a:solidFill>
                  <a:srgbClr val="231F20"/>
                </a:solidFill>
                <a:latin typeface="DIN 2014"/>
                <a:cs typeface="DIN 2014"/>
              </a:rPr>
              <a:t> </a:t>
            </a:r>
            <a:r>
              <a:rPr sz="1300" spc="10" dirty="0">
                <a:solidFill>
                  <a:srgbClr val="231F20"/>
                </a:solidFill>
                <a:latin typeface="DIN 2014"/>
                <a:cs typeface="DIN 2014"/>
              </a:rPr>
              <a:t>zu</a:t>
            </a:r>
            <a:r>
              <a:rPr sz="1300" spc="40" dirty="0">
                <a:solidFill>
                  <a:srgbClr val="231F20"/>
                </a:solidFill>
                <a:latin typeface="DIN 2014"/>
                <a:cs typeface="DIN 2014"/>
              </a:rPr>
              <a:t> </a:t>
            </a:r>
            <a:r>
              <a:rPr sz="1300" spc="25" dirty="0">
                <a:solidFill>
                  <a:srgbClr val="231F20"/>
                </a:solidFill>
                <a:latin typeface="DIN 2014"/>
                <a:cs typeface="DIN 2014"/>
              </a:rPr>
              <a:t>sein</a:t>
            </a:r>
            <a:endParaRPr sz="1300">
              <a:latin typeface="DIN 2014"/>
              <a:cs typeface="DIN 2014"/>
            </a:endParaRPr>
          </a:p>
          <a:p>
            <a:pPr marL="176530" marR="662305">
              <a:lnSpc>
                <a:spcPct val="109000"/>
              </a:lnSpc>
              <a:spcBef>
                <a:spcPts val="850"/>
              </a:spcBef>
            </a:pPr>
            <a:r>
              <a:rPr sz="1300" spc="20" dirty="0">
                <a:solidFill>
                  <a:srgbClr val="231F20"/>
                </a:solidFill>
                <a:latin typeface="DIN 2014"/>
                <a:cs typeface="DIN 2014"/>
              </a:rPr>
              <a:t>Machtdistanz</a:t>
            </a:r>
            <a:r>
              <a:rPr sz="1300" spc="55" dirty="0">
                <a:solidFill>
                  <a:srgbClr val="231F20"/>
                </a:solidFill>
                <a:latin typeface="DIN 2014"/>
                <a:cs typeface="DIN 2014"/>
              </a:rPr>
              <a:t> </a:t>
            </a:r>
            <a:r>
              <a:rPr sz="1300" spc="20" dirty="0">
                <a:solidFill>
                  <a:srgbClr val="231F20"/>
                </a:solidFill>
                <a:latin typeface="DIN 2014"/>
                <a:cs typeface="DIN 2014"/>
              </a:rPr>
              <a:t>zwischen</a:t>
            </a:r>
            <a:r>
              <a:rPr sz="1300" spc="55" dirty="0">
                <a:solidFill>
                  <a:srgbClr val="231F20"/>
                </a:solidFill>
                <a:latin typeface="DIN 2014"/>
                <a:cs typeface="DIN 2014"/>
              </a:rPr>
              <a:t> </a:t>
            </a:r>
            <a:r>
              <a:rPr sz="1300" spc="20" dirty="0">
                <a:solidFill>
                  <a:srgbClr val="231F20"/>
                </a:solidFill>
                <a:latin typeface="DIN 2014"/>
                <a:cs typeface="DIN 2014"/>
              </a:rPr>
              <a:t>Moderator:innen</a:t>
            </a:r>
            <a:r>
              <a:rPr sz="1300" spc="60"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20" dirty="0">
                <a:solidFill>
                  <a:srgbClr val="231F20"/>
                </a:solidFill>
                <a:latin typeface="DIN 2014"/>
                <a:cs typeface="DIN 2014"/>
              </a:rPr>
              <a:t>Nutzer:innen</a:t>
            </a:r>
            <a:r>
              <a:rPr sz="1300" spc="55" dirty="0">
                <a:solidFill>
                  <a:srgbClr val="231F20"/>
                </a:solidFill>
                <a:latin typeface="DIN 2014"/>
                <a:cs typeface="DIN 2014"/>
              </a:rPr>
              <a:t> </a:t>
            </a:r>
            <a:r>
              <a:rPr sz="1300" spc="20" dirty="0">
                <a:solidFill>
                  <a:srgbClr val="231F20"/>
                </a:solidFill>
                <a:latin typeface="DIN 2014"/>
                <a:cs typeface="DIN 2014"/>
              </a:rPr>
              <a:t>abbauen:</a:t>
            </a:r>
            <a:r>
              <a:rPr sz="1300" spc="60" dirty="0">
                <a:solidFill>
                  <a:srgbClr val="231F20"/>
                </a:solidFill>
                <a:latin typeface="DIN 2014"/>
                <a:cs typeface="DIN 2014"/>
              </a:rPr>
              <a:t> </a:t>
            </a:r>
            <a:r>
              <a:rPr sz="1300" spc="20" dirty="0">
                <a:solidFill>
                  <a:srgbClr val="231F20"/>
                </a:solidFill>
                <a:latin typeface="DIN 2014"/>
                <a:cs typeface="DIN 2014"/>
              </a:rPr>
              <a:t>Kommunikation</a:t>
            </a:r>
            <a:r>
              <a:rPr sz="1300" spc="55" dirty="0">
                <a:solidFill>
                  <a:srgbClr val="231F20"/>
                </a:solidFill>
                <a:latin typeface="DIN 2014"/>
                <a:cs typeface="DIN 2014"/>
              </a:rPr>
              <a:t> </a:t>
            </a:r>
            <a:r>
              <a:rPr sz="1300" spc="25" dirty="0">
                <a:solidFill>
                  <a:srgbClr val="231F20"/>
                </a:solidFill>
                <a:latin typeface="DIN 2014"/>
                <a:cs typeface="DIN 2014"/>
              </a:rPr>
              <a:t>auf </a:t>
            </a:r>
            <a:r>
              <a:rPr sz="1300" spc="-310" dirty="0">
                <a:solidFill>
                  <a:srgbClr val="231F20"/>
                </a:solidFill>
                <a:latin typeface="DIN 2014"/>
                <a:cs typeface="DIN 2014"/>
              </a:rPr>
              <a:t> </a:t>
            </a:r>
            <a:r>
              <a:rPr sz="1300" spc="20" dirty="0">
                <a:solidFill>
                  <a:srgbClr val="231F20"/>
                </a:solidFill>
                <a:latin typeface="DIN 2014"/>
                <a:cs typeface="DIN 2014"/>
              </a:rPr>
              <a:t>Augenhöhe,</a:t>
            </a:r>
            <a:r>
              <a:rPr sz="1300" spc="50" dirty="0">
                <a:solidFill>
                  <a:srgbClr val="231F20"/>
                </a:solidFill>
                <a:latin typeface="DIN 2014"/>
                <a:cs typeface="DIN 2014"/>
              </a:rPr>
              <a:t> </a:t>
            </a:r>
            <a:r>
              <a:rPr sz="1300" spc="20" dirty="0">
                <a:solidFill>
                  <a:srgbClr val="231F20"/>
                </a:solidFill>
                <a:latin typeface="DIN 2014"/>
                <a:cs typeface="DIN 2014"/>
              </a:rPr>
              <a:t>„menscheln“</a:t>
            </a:r>
            <a:r>
              <a:rPr sz="1300" spc="55" dirty="0">
                <a:solidFill>
                  <a:srgbClr val="231F20"/>
                </a:solidFill>
                <a:latin typeface="DIN 2014"/>
                <a:cs typeface="DIN 2014"/>
              </a:rPr>
              <a:t> </a:t>
            </a:r>
            <a:r>
              <a:rPr sz="1300" spc="15" dirty="0">
                <a:solidFill>
                  <a:srgbClr val="231F20"/>
                </a:solidFill>
                <a:latin typeface="DIN 2014"/>
                <a:cs typeface="DIN 2014"/>
              </a:rPr>
              <a:t>und</a:t>
            </a:r>
            <a:r>
              <a:rPr sz="1300" spc="50" dirty="0">
                <a:solidFill>
                  <a:srgbClr val="231F20"/>
                </a:solidFill>
                <a:latin typeface="DIN 2014"/>
                <a:cs typeface="DIN 2014"/>
              </a:rPr>
              <a:t> </a:t>
            </a:r>
            <a:r>
              <a:rPr sz="1300" spc="10" dirty="0">
                <a:solidFill>
                  <a:srgbClr val="231F20"/>
                </a:solidFill>
                <a:latin typeface="DIN 2014"/>
                <a:cs typeface="DIN 2014"/>
              </a:rPr>
              <a:t>z.</a:t>
            </a:r>
            <a:r>
              <a:rPr sz="1300" spc="55" dirty="0">
                <a:solidFill>
                  <a:srgbClr val="231F20"/>
                </a:solidFill>
                <a:latin typeface="DIN 2014"/>
                <a:cs typeface="DIN 2014"/>
              </a:rPr>
              <a:t> </a:t>
            </a:r>
            <a:r>
              <a:rPr sz="1300" spc="10" dirty="0">
                <a:solidFill>
                  <a:srgbClr val="231F20"/>
                </a:solidFill>
                <a:latin typeface="DIN 2014"/>
                <a:cs typeface="DIN 2014"/>
              </a:rPr>
              <a:t>B.</a:t>
            </a:r>
            <a:r>
              <a:rPr sz="1300" spc="50" dirty="0">
                <a:solidFill>
                  <a:srgbClr val="231F20"/>
                </a:solidFill>
                <a:latin typeface="DIN 2014"/>
                <a:cs typeface="DIN 2014"/>
              </a:rPr>
              <a:t> </a:t>
            </a:r>
            <a:r>
              <a:rPr sz="1300" spc="20" dirty="0">
                <a:solidFill>
                  <a:srgbClr val="231F20"/>
                </a:solidFill>
                <a:latin typeface="DIN 2014"/>
                <a:cs typeface="DIN 2014"/>
              </a:rPr>
              <a:t>Geschichten</a:t>
            </a:r>
            <a:r>
              <a:rPr sz="1300" spc="55" dirty="0">
                <a:solidFill>
                  <a:srgbClr val="231F20"/>
                </a:solidFill>
                <a:latin typeface="DIN 2014"/>
                <a:cs typeface="DIN 2014"/>
              </a:rPr>
              <a:t> </a:t>
            </a:r>
            <a:r>
              <a:rPr sz="1300" spc="15" dirty="0">
                <a:solidFill>
                  <a:srgbClr val="231F20"/>
                </a:solidFill>
                <a:latin typeface="DIN 2014"/>
                <a:cs typeface="DIN 2014"/>
              </a:rPr>
              <a:t>aus</a:t>
            </a:r>
            <a:r>
              <a:rPr sz="1300" spc="50" dirty="0">
                <a:solidFill>
                  <a:srgbClr val="231F20"/>
                </a:solidFill>
                <a:latin typeface="DIN 2014"/>
                <a:cs typeface="DIN 2014"/>
              </a:rPr>
              <a:t> </a:t>
            </a:r>
            <a:r>
              <a:rPr sz="1300" spc="15" dirty="0">
                <a:solidFill>
                  <a:srgbClr val="231F20"/>
                </a:solidFill>
                <a:latin typeface="DIN 2014"/>
                <a:cs typeface="DIN 2014"/>
              </a:rPr>
              <a:t>dem</a:t>
            </a:r>
            <a:r>
              <a:rPr sz="1300" spc="55" dirty="0">
                <a:solidFill>
                  <a:srgbClr val="231F20"/>
                </a:solidFill>
                <a:latin typeface="DIN 2014"/>
                <a:cs typeface="DIN 2014"/>
              </a:rPr>
              <a:t> </a:t>
            </a:r>
            <a:r>
              <a:rPr sz="1300" spc="20" dirty="0">
                <a:solidFill>
                  <a:srgbClr val="231F20"/>
                </a:solidFill>
                <a:latin typeface="DIN 2014"/>
                <a:cs typeface="DIN 2014"/>
              </a:rPr>
              <a:t>Redaktionsalltag</a:t>
            </a:r>
            <a:r>
              <a:rPr sz="1300" spc="55" dirty="0">
                <a:solidFill>
                  <a:srgbClr val="231F20"/>
                </a:solidFill>
                <a:latin typeface="DIN 2014"/>
                <a:cs typeface="DIN 2014"/>
              </a:rPr>
              <a:t> </a:t>
            </a:r>
            <a:r>
              <a:rPr sz="1300" spc="25" dirty="0">
                <a:solidFill>
                  <a:srgbClr val="231F20"/>
                </a:solidFill>
                <a:latin typeface="DIN 2014"/>
                <a:cs typeface="DIN 2014"/>
              </a:rPr>
              <a:t>teilen</a:t>
            </a:r>
            <a:endParaRPr sz="1300">
              <a:latin typeface="DIN 2014"/>
              <a:cs typeface="DIN 2014"/>
            </a:endParaRPr>
          </a:p>
          <a:p>
            <a:pPr marL="176530" marR="325755">
              <a:lnSpc>
                <a:spcPct val="109000"/>
              </a:lnSpc>
              <a:spcBef>
                <a:spcPts val="850"/>
              </a:spcBef>
            </a:pPr>
            <a:r>
              <a:rPr sz="1300" spc="15" dirty="0">
                <a:solidFill>
                  <a:srgbClr val="231F20"/>
                </a:solidFill>
                <a:latin typeface="DIN 2014"/>
                <a:cs typeface="DIN 2014"/>
              </a:rPr>
              <a:t>Für</a:t>
            </a:r>
            <a:r>
              <a:rPr sz="1300" spc="60" dirty="0">
                <a:solidFill>
                  <a:srgbClr val="231F20"/>
                </a:solidFill>
                <a:latin typeface="DIN 2014"/>
                <a:cs typeface="DIN 2014"/>
              </a:rPr>
              <a:t> </a:t>
            </a:r>
            <a:r>
              <a:rPr sz="1300" spc="15" dirty="0">
                <a:solidFill>
                  <a:srgbClr val="231F20"/>
                </a:solidFill>
                <a:latin typeface="DIN 2014"/>
                <a:cs typeface="DIN 2014"/>
              </a:rPr>
              <a:t>eine</a:t>
            </a:r>
            <a:r>
              <a:rPr sz="1300" spc="65" dirty="0">
                <a:solidFill>
                  <a:srgbClr val="231F20"/>
                </a:solidFill>
                <a:latin typeface="DIN 2014"/>
                <a:cs typeface="DIN 2014"/>
              </a:rPr>
              <a:t> </a:t>
            </a:r>
            <a:r>
              <a:rPr sz="1300" spc="20" dirty="0">
                <a:solidFill>
                  <a:srgbClr val="231F20"/>
                </a:solidFill>
                <a:latin typeface="DIN 2014"/>
                <a:cs typeface="DIN 2014"/>
              </a:rPr>
              <a:t>angenehme</a:t>
            </a:r>
            <a:r>
              <a:rPr sz="1300" spc="60" dirty="0">
                <a:solidFill>
                  <a:srgbClr val="231F20"/>
                </a:solidFill>
                <a:latin typeface="DIN 2014"/>
                <a:cs typeface="DIN 2014"/>
              </a:rPr>
              <a:t> </a:t>
            </a:r>
            <a:r>
              <a:rPr sz="1300" spc="20" dirty="0">
                <a:solidFill>
                  <a:srgbClr val="231F20"/>
                </a:solidFill>
                <a:latin typeface="DIN 2014"/>
                <a:cs typeface="DIN 2014"/>
              </a:rPr>
              <a:t>Grundstimmung/Diskussionsatmosphäre</a:t>
            </a:r>
            <a:r>
              <a:rPr sz="1300" spc="65" dirty="0">
                <a:solidFill>
                  <a:srgbClr val="231F20"/>
                </a:solidFill>
                <a:latin typeface="DIN 2014"/>
                <a:cs typeface="DIN 2014"/>
              </a:rPr>
              <a:t> </a:t>
            </a:r>
            <a:r>
              <a:rPr sz="1300" spc="20" dirty="0">
                <a:solidFill>
                  <a:srgbClr val="231F20"/>
                </a:solidFill>
                <a:latin typeface="DIN 2014"/>
                <a:cs typeface="DIN 2014"/>
              </a:rPr>
              <a:t>sorgen,</a:t>
            </a:r>
            <a:r>
              <a:rPr sz="1300" spc="65" dirty="0">
                <a:solidFill>
                  <a:srgbClr val="231F20"/>
                </a:solidFill>
                <a:latin typeface="DIN 2014"/>
                <a:cs typeface="DIN 2014"/>
              </a:rPr>
              <a:t> </a:t>
            </a:r>
            <a:r>
              <a:rPr sz="1300" spc="10" dirty="0">
                <a:solidFill>
                  <a:srgbClr val="231F20"/>
                </a:solidFill>
                <a:latin typeface="DIN 2014"/>
                <a:cs typeface="DIN 2014"/>
              </a:rPr>
              <a:t>z.</a:t>
            </a:r>
            <a:r>
              <a:rPr sz="1300" spc="60" dirty="0">
                <a:solidFill>
                  <a:srgbClr val="231F20"/>
                </a:solidFill>
                <a:latin typeface="DIN 2014"/>
                <a:cs typeface="DIN 2014"/>
              </a:rPr>
              <a:t> </a:t>
            </a:r>
            <a:r>
              <a:rPr sz="1300" spc="10" dirty="0">
                <a:solidFill>
                  <a:srgbClr val="231F20"/>
                </a:solidFill>
                <a:latin typeface="DIN 2014"/>
                <a:cs typeface="DIN 2014"/>
              </a:rPr>
              <a:t>B.</a:t>
            </a:r>
            <a:r>
              <a:rPr sz="1300" spc="65" dirty="0">
                <a:solidFill>
                  <a:srgbClr val="231F20"/>
                </a:solidFill>
                <a:latin typeface="DIN 2014"/>
                <a:cs typeface="DIN 2014"/>
              </a:rPr>
              <a:t> </a:t>
            </a:r>
            <a:r>
              <a:rPr sz="1300" spc="20" dirty="0">
                <a:solidFill>
                  <a:srgbClr val="231F20"/>
                </a:solidFill>
                <a:latin typeface="DIN 2014"/>
                <a:cs typeface="DIN 2014"/>
              </a:rPr>
              <a:t>durch</a:t>
            </a:r>
            <a:r>
              <a:rPr sz="1300" spc="65" dirty="0">
                <a:solidFill>
                  <a:srgbClr val="231F20"/>
                </a:solidFill>
                <a:latin typeface="DIN 2014"/>
                <a:cs typeface="DIN 2014"/>
              </a:rPr>
              <a:t> </a:t>
            </a:r>
            <a:r>
              <a:rPr sz="1300" spc="25" dirty="0">
                <a:solidFill>
                  <a:srgbClr val="231F20"/>
                </a:solidFill>
                <a:latin typeface="DIN 2014"/>
                <a:cs typeface="DIN 2014"/>
              </a:rPr>
              <a:t>Smalltalk, </a:t>
            </a:r>
            <a:r>
              <a:rPr sz="1300" spc="-310" dirty="0">
                <a:solidFill>
                  <a:srgbClr val="231F20"/>
                </a:solidFill>
                <a:latin typeface="DIN 2014"/>
                <a:cs typeface="DIN 2014"/>
              </a:rPr>
              <a:t> </a:t>
            </a:r>
            <a:r>
              <a:rPr sz="1300" spc="20" dirty="0">
                <a:solidFill>
                  <a:srgbClr val="231F20"/>
                </a:solidFill>
                <a:latin typeface="DIN 2014"/>
                <a:cs typeface="DIN 2014"/>
              </a:rPr>
              <a:t>Begrüßungen</a:t>
            </a:r>
            <a:r>
              <a:rPr sz="1300" spc="45" dirty="0">
                <a:solidFill>
                  <a:srgbClr val="231F20"/>
                </a:solidFill>
                <a:latin typeface="DIN 2014"/>
                <a:cs typeface="DIN 2014"/>
              </a:rPr>
              <a:t> </a:t>
            </a:r>
            <a:r>
              <a:rPr sz="1300" spc="15" dirty="0">
                <a:solidFill>
                  <a:srgbClr val="231F20"/>
                </a:solidFill>
                <a:latin typeface="DIN 2014"/>
                <a:cs typeface="DIN 2014"/>
              </a:rPr>
              <a:t>oder</a:t>
            </a:r>
            <a:r>
              <a:rPr sz="1300" spc="50" dirty="0">
                <a:solidFill>
                  <a:srgbClr val="231F20"/>
                </a:solidFill>
                <a:latin typeface="DIN 2014"/>
                <a:cs typeface="DIN 2014"/>
              </a:rPr>
              <a:t> </a:t>
            </a:r>
            <a:r>
              <a:rPr sz="1300" spc="20" dirty="0">
                <a:solidFill>
                  <a:srgbClr val="231F20"/>
                </a:solidFill>
                <a:latin typeface="DIN 2014"/>
                <a:cs typeface="DIN 2014"/>
              </a:rPr>
              <a:t>Verabschiedungen</a:t>
            </a:r>
            <a:endParaRPr sz="1300">
              <a:latin typeface="DIN 2014"/>
              <a:cs typeface="DIN 2014"/>
            </a:endParaRPr>
          </a:p>
        </p:txBody>
      </p:sp>
      <p:sp>
        <p:nvSpPr>
          <p:cNvPr id="19" name="object 19"/>
          <p:cNvSpPr/>
          <p:nvPr/>
        </p:nvSpPr>
        <p:spPr>
          <a:xfrm>
            <a:off x="503999" y="1281183"/>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20" name="object 20"/>
          <p:cNvSpPr/>
          <p:nvPr/>
        </p:nvSpPr>
        <p:spPr>
          <a:xfrm>
            <a:off x="503999" y="1823835"/>
            <a:ext cx="7221855" cy="0"/>
          </a:xfrm>
          <a:custGeom>
            <a:avLst/>
            <a:gdLst/>
            <a:ahLst/>
            <a:cxnLst/>
            <a:rect l="l" t="t" r="r" b="b"/>
            <a:pathLst>
              <a:path w="7221855">
                <a:moveTo>
                  <a:pt x="0" y="0"/>
                </a:moveTo>
                <a:lnTo>
                  <a:pt x="7221601" y="0"/>
                </a:lnTo>
              </a:path>
            </a:pathLst>
          </a:custGeom>
          <a:ln w="6350">
            <a:solidFill>
              <a:srgbClr val="231F20"/>
            </a:solidFill>
          </a:ln>
        </p:spPr>
        <p:txBody>
          <a:bodyPr wrap="square" lIns="0" tIns="0" rIns="0" bIns="0" rtlCol="0"/>
          <a:lstStyle/>
          <a:p>
            <a:endParaRPr/>
          </a:p>
        </p:txBody>
      </p:sp>
      <p:sp>
        <p:nvSpPr>
          <p:cNvPr id="21" name="object 21"/>
          <p:cNvSpPr/>
          <p:nvPr/>
        </p:nvSpPr>
        <p:spPr>
          <a:xfrm>
            <a:off x="7738282" y="4202656"/>
            <a:ext cx="461009" cy="647700"/>
          </a:xfrm>
          <a:custGeom>
            <a:avLst/>
            <a:gdLst/>
            <a:ahLst/>
            <a:cxnLst/>
            <a:rect l="l" t="t" r="r" b="b"/>
            <a:pathLst>
              <a:path w="461009" h="647700">
                <a:moveTo>
                  <a:pt x="454456" y="103327"/>
                </a:moveTo>
                <a:lnTo>
                  <a:pt x="423893" y="65895"/>
                </a:lnTo>
                <a:lnTo>
                  <a:pt x="386176" y="36934"/>
                </a:lnTo>
                <a:lnTo>
                  <a:pt x="341612" y="16356"/>
                </a:lnTo>
                <a:lnTo>
                  <a:pt x="290508" y="4074"/>
                </a:lnTo>
                <a:lnTo>
                  <a:pt x="233171" y="0"/>
                </a:lnTo>
                <a:lnTo>
                  <a:pt x="173999" y="4595"/>
                </a:lnTo>
                <a:lnTo>
                  <a:pt x="124808" y="17733"/>
                </a:lnTo>
                <a:lnTo>
                  <a:pt x="85279" y="38436"/>
                </a:lnTo>
                <a:lnTo>
                  <a:pt x="55090" y="65730"/>
                </a:lnTo>
                <a:lnTo>
                  <a:pt x="33923" y="98637"/>
                </a:lnTo>
                <a:lnTo>
                  <a:pt x="21457" y="136184"/>
                </a:lnTo>
                <a:lnTo>
                  <a:pt x="17373" y="177393"/>
                </a:lnTo>
                <a:lnTo>
                  <a:pt x="22555" y="225865"/>
                </a:lnTo>
                <a:lnTo>
                  <a:pt x="38099" y="267377"/>
                </a:lnTo>
                <a:lnTo>
                  <a:pt x="64007" y="302437"/>
                </a:lnTo>
                <a:lnTo>
                  <a:pt x="100279" y="331554"/>
                </a:lnTo>
                <a:lnTo>
                  <a:pt x="146913" y="355235"/>
                </a:lnTo>
                <a:lnTo>
                  <a:pt x="203911" y="373989"/>
                </a:lnTo>
                <a:lnTo>
                  <a:pt x="267261" y="393863"/>
                </a:lnTo>
                <a:lnTo>
                  <a:pt x="306781" y="415023"/>
                </a:lnTo>
                <a:lnTo>
                  <a:pt x="327098" y="439440"/>
                </a:lnTo>
                <a:lnTo>
                  <a:pt x="332841" y="469087"/>
                </a:lnTo>
                <a:lnTo>
                  <a:pt x="327840" y="496290"/>
                </a:lnTo>
                <a:lnTo>
                  <a:pt x="311353" y="518693"/>
                </a:lnTo>
                <a:lnTo>
                  <a:pt x="281149" y="533895"/>
                </a:lnTo>
                <a:lnTo>
                  <a:pt x="235000" y="539495"/>
                </a:lnTo>
                <a:lnTo>
                  <a:pt x="190938" y="535552"/>
                </a:lnTo>
                <a:lnTo>
                  <a:pt x="154762" y="523722"/>
                </a:lnTo>
                <a:lnTo>
                  <a:pt x="124415" y="504005"/>
                </a:lnTo>
                <a:lnTo>
                  <a:pt x="97840" y="476402"/>
                </a:lnTo>
                <a:lnTo>
                  <a:pt x="0" y="544067"/>
                </a:lnTo>
                <a:lnTo>
                  <a:pt x="29701" y="577121"/>
                </a:lnTo>
                <a:lnTo>
                  <a:pt x="63262" y="603368"/>
                </a:lnTo>
                <a:lnTo>
                  <a:pt x="101041" y="623163"/>
                </a:lnTo>
                <a:lnTo>
                  <a:pt x="143391" y="636862"/>
                </a:lnTo>
                <a:lnTo>
                  <a:pt x="190669" y="644821"/>
                </a:lnTo>
                <a:lnTo>
                  <a:pt x="243230" y="647395"/>
                </a:lnTo>
                <a:lnTo>
                  <a:pt x="301927" y="642636"/>
                </a:lnTo>
                <a:lnTo>
                  <a:pt x="351156" y="629032"/>
                </a:lnTo>
                <a:lnTo>
                  <a:pt x="391075" y="607590"/>
                </a:lnTo>
                <a:lnTo>
                  <a:pt x="421844" y="579319"/>
                </a:lnTo>
                <a:lnTo>
                  <a:pt x="443625" y="545224"/>
                </a:lnTo>
                <a:lnTo>
                  <a:pt x="456576" y="506316"/>
                </a:lnTo>
                <a:lnTo>
                  <a:pt x="460857" y="463600"/>
                </a:lnTo>
                <a:lnTo>
                  <a:pt x="455845" y="412792"/>
                </a:lnTo>
                <a:lnTo>
                  <a:pt x="440571" y="371077"/>
                </a:lnTo>
                <a:lnTo>
                  <a:pt x="414680" y="337184"/>
                </a:lnTo>
                <a:lnTo>
                  <a:pt x="377816" y="309846"/>
                </a:lnTo>
                <a:lnTo>
                  <a:pt x="329624" y="287790"/>
                </a:lnTo>
                <a:lnTo>
                  <a:pt x="269747" y="269747"/>
                </a:lnTo>
                <a:lnTo>
                  <a:pt x="214826" y="253388"/>
                </a:lnTo>
                <a:lnTo>
                  <a:pt x="176021" y="234200"/>
                </a:lnTo>
                <a:lnTo>
                  <a:pt x="152990" y="209697"/>
                </a:lnTo>
                <a:lnTo>
                  <a:pt x="145389" y="177393"/>
                </a:lnTo>
                <a:lnTo>
                  <a:pt x="151147" y="148404"/>
                </a:lnTo>
                <a:lnTo>
                  <a:pt x="168135" y="126530"/>
                </a:lnTo>
                <a:lnTo>
                  <a:pt x="195924" y="112714"/>
                </a:lnTo>
                <a:lnTo>
                  <a:pt x="234086" y="107899"/>
                </a:lnTo>
                <a:lnTo>
                  <a:pt x="276663" y="111856"/>
                </a:lnTo>
                <a:lnTo>
                  <a:pt x="309981" y="123786"/>
                </a:lnTo>
                <a:lnTo>
                  <a:pt x="336442" y="143775"/>
                </a:lnTo>
                <a:lnTo>
                  <a:pt x="358444" y="171907"/>
                </a:lnTo>
                <a:lnTo>
                  <a:pt x="454456" y="103327"/>
                </a:lnTo>
                <a:close/>
              </a:path>
            </a:pathLst>
          </a:custGeom>
          <a:ln w="12700">
            <a:solidFill>
              <a:srgbClr val="007B84"/>
            </a:solidFill>
          </a:ln>
        </p:spPr>
        <p:txBody>
          <a:bodyPr wrap="square" lIns="0" tIns="0" rIns="0" bIns="0" rtlCol="0"/>
          <a:lstStyle/>
          <a:p>
            <a:endParaRPr/>
          </a:p>
        </p:txBody>
      </p:sp>
      <p:sp>
        <p:nvSpPr>
          <p:cNvPr id="22" name="object 22"/>
          <p:cNvSpPr/>
          <p:nvPr/>
        </p:nvSpPr>
        <p:spPr>
          <a:xfrm>
            <a:off x="8312513" y="4210885"/>
            <a:ext cx="128270" cy="631190"/>
          </a:xfrm>
          <a:custGeom>
            <a:avLst/>
            <a:gdLst/>
            <a:ahLst/>
            <a:cxnLst/>
            <a:rect l="l" t="t" r="r" b="b"/>
            <a:pathLst>
              <a:path w="128270" h="631189">
                <a:moveTo>
                  <a:pt x="128015" y="0"/>
                </a:moveTo>
                <a:lnTo>
                  <a:pt x="0" y="0"/>
                </a:lnTo>
                <a:lnTo>
                  <a:pt x="0" y="630936"/>
                </a:lnTo>
                <a:lnTo>
                  <a:pt x="128015" y="630936"/>
                </a:lnTo>
                <a:lnTo>
                  <a:pt x="128015" y="0"/>
                </a:lnTo>
                <a:close/>
              </a:path>
            </a:pathLst>
          </a:custGeom>
          <a:ln w="12699">
            <a:solidFill>
              <a:srgbClr val="007B84"/>
            </a:solidFill>
          </a:ln>
        </p:spPr>
        <p:txBody>
          <a:bodyPr wrap="square" lIns="0" tIns="0" rIns="0" bIns="0" rtlCol="0"/>
          <a:lstStyle/>
          <a:p>
            <a:endParaRPr/>
          </a:p>
        </p:txBody>
      </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28</a:t>
            </a:fld>
            <a:endParaRPr lang="de-D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074" y="533377"/>
            <a:ext cx="4712335" cy="452120"/>
          </a:xfrm>
          <a:prstGeom prst="rect">
            <a:avLst/>
          </a:prstGeom>
        </p:spPr>
        <p:txBody>
          <a:bodyPr vert="horz" wrap="square" lIns="0" tIns="12700" rIns="0" bIns="0" rtlCol="0">
            <a:spAutoFit/>
          </a:bodyPr>
          <a:lstStyle/>
          <a:p>
            <a:pPr marL="12700">
              <a:lnSpc>
                <a:spcPct val="100000"/>
              </a:lnSpc>
              <a:spcBef>
                <a:spcPts val="100"/>
              </a:spcBef>
            </a:pPr>
            <a:r>
              <a:rPr spc="-25" dirty="0"/>
              <a:t>SOZIAL-INTEGRATIVER</a:t>
            </a:r>
            <a:r>
              <a:rPr spc="-35" dirty="0"/>
              <a:t> </a:t>
            </a:r>
            <a:r>
              <a:rPr spc="-5" dirty="0"/>
              <a:t>STIL</a:t>
            </a:r>
            <a:r>
              <a:rPr spc="-50" dirty="0"/>
              <a:t> </a:t>
            </a:r>
            <a:r>
              <a:rPr dirty="0"/>
              <a:t>–</a:t>
            </a:r>
            <a:r>
              <a:rPr spc="-45" dirty="0"/>
              <a:t> </a:t>
            </a:r>
            <a:r>
              <a:rPr dirty="0"/>
              <a:t>BEISPIELE</a:t>
            </a:r>
          </a:p>
        </p:txBody>
      </p:sp>
      <p:sp>
        <p:nvSpPr>
          <p:cNvPr id="3" name="object 3"/>
          <p:cNvSpPr txBox="1"/>
          <p:nvPr/>
        </p:nvSpPr>
        <p:spPr>
          <a:xfrm>
            <a:off x="8622014" y="2585717"/>
            <a:ext cx="292735" cy="1344930"/>
          </a:xfrm>
          <a:prstGeom prst="rect">
            <a:avLst/>
          </a:prstGeom>
        </p:spPr>
        <p:txBody>
          <a:bodyPr vert="vert270" wrap="square" lIns="0" tIns="30480" rIns="0" bIns="0" rtlCol="0">
            <a:spAutoFit/>
          </a:bodyPr>
          <a:lstStyle/>
          <a:p>
            <a:pPr marL="12700">
              <a:lnSpc>
                <a:spcPct val="100000"/>
              </a:lnSpc>
              <a:spcBef>
                <a:spcPts val="240"/>
              </a:spcBef>
            </a:pPr>
            <a:r>
              <a:rPr sz="1600" b="1" spc="-15" dirty="0">
                <a:solidFill>
                  <a:srgbClr val="007B84"/>
                </a:solidFill>
                <a:latin typeface="DIN OT Cond"/>
                <a:cs typeface="DIN OT Cond"/>
              </a:rPr>
              <a:t>SOZIAL-INTEGRATIV</a:t>
            </a:r>
            <a:endParaRPr sz="1600">
              <a:latin typeface="DIN OT Cond"/>
              <a:cs typeface="DIN OT Cond"/>
            </a:endParaRPr>
          </a:p>
        </p:txBody>
      </p:sp>
      <p:sp>
        <p:nvSpPr>
          <p:cNvPr id="4" name="object 4"/>
          <p:cNvSpPr txBox="1"/>
          <p:nvPr/>
        </p:nvSpPr>
        <p:spPr>
          <a:xfrm>
            <a:off x="503999" y="2039391"/>
            <a:ext cx="3960495" cy="2437765"/>
          </a:xfrm>
          <a:prstGeom prst="rect">
            <a:avLst/>
          </a:prstGeom>
          <a:solidFill>
            <a:srgbClr val="00AE9D"/>
          </a:solidFill>
        </p:spPr>
        <p:txBody>
          <a:bodyPr vert="horz" wrap="square" lIns="0" tIns="1270" rIns="0" bIns="0" rtlCol="0">
            <a:spAutoFit/>
          </a:bodyPr>
          <a:lstStyle/>
          <a:p>
            <a:pPr>
              <a:lnSpc>
                <a:spcPct val="100000"/>
              </a:lnSpc>
              <a:spcBef>
                <a:spcPts val="10"/>
              </a:spcBef>
            </a:pPr>
            <a:endParaRPr sz="900">
              <a:latin typeface="Times New Roman"/>
              <a:cs typeface="Times New Roman"/>
            </a:endParaRPr>
          </a:p>
          <a:p>
            <a:pPr marL="179705" marR="174625">
              <a:lnSpc>
                <a:spcPct val="113999"/>
              </a:lnSpc>
            </a:pPr>
            <a:r>
              <a:rPr sz="950" spc="10" dirty="0">
                <a:solidFill>
                  <a:srgbClr val="FFFFFF"/>
                </a:solidFill>
                <a:latin typeface="DIN 2014"/>
                <a:cs typeface="DIN 2014"/>
              </a:rPr>
              <a:t>Guten</a:t>
            </a:r>
            <a:r>
              <a:rPr sz="950" spc="35" dirty="0">
                <a:solidFill>
                  <a:srgbClr val="FFFFFF"/>
                </a:solidFill>
                <a:latin typeface="DIN 2014"/>
                <a:cs typeface="DIN 2014"/>
              </a:rPr>
              <a:t> </a:t>
            </a:r>
            <a:r>
              <a:rPr sz="950" spc="10" dirty="0">
                <a:solidFill>
                  <a:srgbClr val="FFFFFF"/>
                </a:solidFill>
                <a:latin typeface="DIN 2014"/>
                <a:cs typeface="DIN 2014"/>
              </a:rPr>
              <a:t>Morgen</a:t>
            </a:r>
            <a:r>
              <a:rPr sz="950" spc="35" dirty="0">
                <a:solidFill>
                  <a:srgbClr val="FFFFFF"/>
                </a:solidFill>
                <a:latin typeface="DIN 2014"/>
                <a:cs typeface="DIN 2014"/>
              </a:rPr>
              <a:t> </a:t>
            </a:r>
            <a:r>
              <a:rPr sz="950" spc="10" dirty="0">
                <a:solidFill>
                  <a:srgbClr val="FFFFFF"/>
                </a:solidFill>
                <a:latin typeface="DIN 2014"/>
                <a:cs typeface="DIN 2014"/>
              </a:rPr>
              <a:t>aus</a:t>
            </a:r>
            <a:r>
              <a:rPr sz="950" spc="35" dirty="0">
                <a:solidFill>
                  <a:srgbClr val="FFFFFF"/>
                </a:solidFill>
                <a:latin typeface="DIN 2014"/>
                <a:cs typeface="DIN 2014"/>
              </a:rPr>
              <a:t> </a:t>
            </a:r>
            <a:r>
              <a:rPr sz="950" spc="10" dirty="0">
                <a:solidFill>
                  <a:srgbClr val="FFFFFF"/>
                </a:solidFill>
                <a:latin typeface="DIN 2014"/>
                <a:cs typeface="DIN 2014"/>
              </a:rPr>
              <a:t>der</a:t>
            </a:r>
            <a:r>
              <a:rPr sz="950" spc="35" dirty="0">
                <a:solidFill>
                  <a:srgbClr val="FFFFFF"/>
                </a:solidFill>
                <a:latin typeface="DIN 2014"/>
                <a:cs typeface="DIN 2014"/>
              </a:rPr>
              <a:t> </a:t>
            </a:r>
            <a:r>
              <a:rPr sz="950" spc="10" dirty="0">
                <a:solidFill>
                  <a:srgbClr val="FFFFFF"/>
                </a:solidFill>
                <a:latin typeface="DIN 2014"/>
                <a:cs typeface="DIN 2014"/>
              </a:rPr>
              <a:t>Redaktion!</a:t>
            </a:r>
            <a:r>
              <a:rPr sz="950" spc="35" dirty="0">
                <a:solidFill>
                  <a:srgbClr val="FFFFFF"/>
                </a:solidFill>
                <a:latin typeface="DIN 2014"/>
                <a:cs typeface="DIN 2014"/>
              </a:rPr>
              <a:t> </a:t>
            </a:r>
            <a:r>
              <a:rPr sz="950" spc="10" dirty="0">
                <a:solidFill>
                  <a:srgbClr val="FFFFFF"/>
                </a:solidFill>
                <a:latin typeface="DIN 2014"/>
                <a:cs typeface="DIN 2014"/>
              </a:rPr>
              <a:t>Wir</a:t>
            </a:r>
            <a:r>
              <a:rPr sz="950" spc="40" dirty="0">
                <a:solidFill>
                  <a:srgbClr val="FFFFFF"/>
                </a:solidFill>
                <a:latin typeface="DIN 2014"/>
                <a:cs typeface="DIN 2014"/>
              </a:rPr>
              <a:t> </a:t>
            </a:r>
            <a:r>
              <a:rPr sz="950" spc="10" dirty="0">
                <a:solidFill>
                  <a:srgbClr val="FFFFFF"/>
                </a:solidFill>
                <a:latin typeface="DIN 2014"/>
                <a:cs typeface="DIN 2014"/>
              </a:rPr>
              <a:t>freuen</a:t>
            </a:r>
            <a:r>
              <a:rPr sz="950" spc="35" dirty="0">
                <a:solidFill>
                  <a:srgbClr val="FFFFFF"/>
                </a:solidFill>
                <a:latin typeface="DIN 2014"/>
                <a:cs typeface="DIN 2014"/>
              </a:rPr>
              <a:t> </a:t>
            </a:r>
            <a:r>
              <a:rPr sz="950" spc="10" dirty="0">
                <a:solidFill>
                  <a:srgbClr val="FFFFFF"/>
                </a:solidFill>
                <a:latin typeface="DIN 2014"/>
                <a:cs typeface="DIN 2014"/>
              </a:rPr>
              <a:t>uns</a:t>
            </a:r>
            <a:r>
              <a:rPr sz="950" spc="35" dirty="0">
                <a:solidFill>
                  <a:srgbClr val="FFFFFF"/>
                </a:solidFill>
                <a:latin typeface="DIN 2014"/>
                <a:cs typeface="DIN 2014"/>
              </a:rPr>
              <a:t> </a:t>
            </a:r>
            <a:r>
              <a:rPr sz="950" spc="10" dirty="0">
                <a:solidFill>
                  <a:srgbClr val="FFFFFF"/>
                </a:solidFill>
                <a:latin typeface="DIN 2014"/>
                <a:cs typeface="DIN 2014"/>
              </a:rPr>
              <a:t>auf</a:t>
            </a:r>
            <a:r>
              <a:rPr sz="950" spc="35" dirty="0">
                <a:solidFill>
                  <a:srgbClr val="FFFFFF"/>
                </a:solidFill>
                <a:latin typeface="DIN 2014"/>
                <a:cs typeface="DIN 2014"/>
              </a:rPr>
              <a:t> </a:t>
            </a:r>
            <a:r>
              <a:rPr sz="950" spc="10" dirty="0">
                <a:solidFill>
                  <a:srgbClr val="FFFFFF"/>
                </a:solidFill>
                <a:latin typeface="DIN 2014"/>
                <a:cs typeface="DIN 2014"/>
              </a:rPr>
              <a:t>einen</a:t>
            </a:r>
            <a:r>
              <a:rPr sz="950" spc="35" dirty="0">
                <a:solidFill>
                  <a:srgbClr val="FFFFFF"/>
                </a:solidFill>
                <a:latin typeface="DIN 2014"/>
                <a:cs typeface="DIN 2014"/>
              </a:rPr>
              <a:t> </a:t>
            </a:r>
            <a:r>
              <a:rPr sz="950" spc="10" dirty="0">
                <a:solidFill>
                  <a:srgbClr val="FFFFFF"/>
                </a:solidFill>
                <a:latin typeface="DIN 2014"/>
                <a:cs typeface="DIN 2014"/>
              </a:rPr>
              <a:t>spannen- </a:t>
            </a:r>
            <a:r>
              <a:rPr sz="950" spc="-220" dirty="0">
                <a:solidFill>
                  <a:srgbClr val="FFFFFF"/>
                </a:solidFill>
                <a:latin typeface="DIN 2014"/>
                <a:cs typeface="DIN 2014"/>
              </a:rPr>
              <a:t> </a:t>
            </a:r>
            <a:r>
              <a:rPr sz="950" spc="10" dirty="0">
                <a:solidFill>
                  <a:srgbClr val="FFFFFF"/>
                </a:solidFill>
                <a:latin typeface="DIN 2014"/>
                <a:cs typeface="DIN 2014"/>
              </a:rPr>
              <a:t>den</a:t>
            </a:r>
            <a:r>
              <a:rPr sz="950" spc="35" dirty="0">
                <a:solidFill>
                  <a:srgbClr val="FFFFFF"/>
                </a:solidFill>
                <a:latin typeface="DIN 2014"/>
                <a:cs typeface="DIN 2014"/>
              </a:rPr>
              <a:t> </a:t>
            </a:r>
            <a:r>
              <a:rPr sz="950" spc="10" dirty="0">
                <a:solidFill>
                  <a:srgbClr val="FFFFFF"/>
                </a:solidFill>
                <a:latin typeface="DIN 2014"/>
                <a:cs typeface="DIN 2014"/>
              </a:rPr>
              <a:t>Austausch</a:t>
            </a:r>
            <a:r>
              <a:rPr sz="950" spc="35" dirty="0">
                <a:solidFill>
                  <a:srgbClr val="FFFFFF"/>
                </a:solidFill>
                <a:latin typeface="DIN 2014"/>
                <a:cs typeface="DIN 2014"/>
              </a:rPr>
              <a:t> </a:t>
            </a:r>
            <a:r>
              <a:rPr sz="950" spc="10" dirty="0">
                <a:solidFill>
                  <a:srgbClr val="FFFFFF"/>
                </a:solidFill>
                <a:latin typeface="DIN 2014"/>
                <a:cs typeface="DIN 2014"/>
              </a:rPr>
              <a:t>und</a:t>
            </a:r>
            <a:r>
              <a:rPr sz="950" spc="35" dirty="0">
                <a:solidFill>
                  <a:srgbClr val="FFFFFF"/>
                </a:solidFill>
                <a:latin typeface="DIN 2014"/>
                <a:cs typeface="DIN 2014"/>
              </a:rPr>
              <a:t> </a:t>
            </a:r>
            <a:r>
              <a:rPr sz="950" spc="10" dirty="0">
                <a:solidFill>
                  <a:srgbClr val="FFFFFF"/>
                </a:solidFill>
                <a:latin typeface="DIN 2014"/>
                <a:cs typeface="DIN 2014"/>
              </a:rPr>
              <a:t>gute</a:t>
            </a:r>
            <a:r>
              <a:rPr sz="950" spc="35" dirty="0">
                <a:solidFill>
                  <a:srgbClr val="FFFFFF"/>
                </a:solidFill>
                <a:latin typeface="DIN 2014"/>
                <a:cs typeface="DIN 2014"/>
              </a:rPr>
              <a:t> </a:t>
            </a:r>
            <a:r>
              <a:rPr sz="950" spc="10" dirty="0">
                <a:solidFill>
                  <a:srgbClr val="FFFFFF"/>
                </a:solidFill>
                <a:latin typeface="DIN 2014"/>
                <a:cs typeface="DIN 2014"/>
              </a:rPr>
              <a:t>Gespräche</a:t>
            </a:r>
            <a:r>
              <a:rPr sz="950" spc="35" dirty="0">
                <a:solidFill>
                  <a:srgbClr val="FFFFFF"/>
                </a:solidFill>
                <a:latin typeface="DIN 2014"/>
                <a:cs typeface="DIN 2014"/>
              </a:rPr>
              <a:t> </a:t>
            </a:r>
            <a:r>
              <a:rPr sz="950" spc="5" dirty="0">
                <a:solidFill>
                  <a:srgbClr val="FFFFFF"/>
                </a:solidFill>
                <a:latin typeface="DIN 2014"/>
                <a:cs typeface="DIN 2014"/>
              </a:rPr>
              <a:t>zu</a:t>
            </a:r>
            <a:r>
              <a:rPr sz="950" spc="40" dirty="0">
                <a:solidFill>
                  <a:srgbClr val="FFFFFF"/>
                </a:solidFill>
                <a:latin typeface="DIN 2014"/>
                <a:cs typeface="DIN 2014"/>
              </a:rPr>
              <a:t> </a:t>
            </a:r>
            <a:r>
              <a:rPr sz="950" spc="10" dirty="0">
                <a:solidFill>
                  <a:srgbClr val="FFFFFF"/>
                </a:solidFill>
                <a:latin typeface="DIN 2014"/>
                <a:cs typeface="DIN 2014"/>
              </a:rPr>
              <a:t>unserer</a:t>
            </a:r>
            <a:r>
              <a:rPr sz="950" spc="35" dirty="0">
                <a:solidFill>
                  <a:srgbClr val="FFFFFF"/>
                </a:solidFill>
                <a:latin typeface="DIN 2014"/>
                <a:cs typeface="DIN 2014"/>
              </a:rPr>
              <a:t> </a:t>
            </a:r>
            <a:r>
              <a:rPr sz="950" spc="10" dirty="0">
                <a:solidFill>
                  <a:srgbClr val="FFFFFF"/>
                </a:solidFill>
                <a:latin typeface="DIN 2014"/>
                <a:cs typeface="DIN 2014"/>
              </a:rPr>
              <a:t>aktuellen</a:t>
            </a:r>
            <a:r>
              <a:rPr sz="950" spc="35" dirty="0">
                <a:solidFill>
                  <a:srgbClr val="FFFFFF"/>
                </a:solidFill>
                <a:latin typeface="DIN 2014"/>
                <a:cs typeface="DIN 2014"/>
              </a:rPr>
              <a:t> </a:t>
            </a:r>
            <a:r>
              <a:rPr sz="950" spc="15" dirty="0">
                <a:solidFill>
                  <a:srgbClr val="FFFFFF"/>
                </a:solidFill>
                <a:latin typeface="DIN 2014"/>
                <a:cs typeface="DIN 2014"/>
              </a:rPr>
              <a:t>Sendung.</a:t>
            </a:r>
            <a:endParaRPr sz="950">
              <a:latin typeface="DIN 2014"/>
              <a:cs typeface="DIN 2014"/>
            </a:endParaRPr>
          </a:p>
          <a:p>
            <a:pPr>
              <a:lnSpc>
                <a:spcPct val="100000"/>
              </a:lnSpc>
              <a:spcBef>
                <a:spcPts val="25"/>
              </a:spcBef>
            </a:pPr>
            <a:endParaRPr sz="1000">
              <a:latin typeface="DIN 2014"/>
              <a:cs typeface="DIN 2014"/>
            </a:endParaRPr>
          </a:p>
          <a:p>
            <a:pPr marL="179705" marR="312420">
              <a:lnSpc>
                <a:spcPct val="113999"/>
              </a:lnSpc>
            </a:pPr>
            <a:r>
              <a:rPr sz="950" spc="10" dirty="0">
                <a:solidFill>
                  <a:srgbClr val="FFFFFF"/>
                </a:solidFill>
                <a:latin typeface="DIN 2014"/>
                <a:cs typeface="DIN 2014"/>
              </a:rPr>
              <a:t>Hallo</a:t>
            </a:r>
            <a:r>
              <a:rPr sz="950" spc="35" dirty="0">
                <a:solidFill>
                  <a:srgbClr val="FFFFFF"/>
                </a:solidFill>
                <a:latin typeface="DIN 2014"/>
                <a:cs typeface="DIN 2014"/>
              </a:rPr>
              <a:t> </a:t>
            </a:r>
            <a:r>
              <a:rPr sz="950" spc="10" dirty="0">
                <a:solidFill>
                  <a:srgbClr val="FFFFFF"/>
                </a:solidFill>
                <a:latin typeface="DIN 2014"/>
                <a:cs typeface="DIN 2014"/>
              </a:rPr>
              <a:t>liebe</a:t>
            </a:r>
            <a:r>
              <a:rPr sz="950" spc="35" dirty="0">
                <a:solidFill>
                  <a:srgbClr val="FFFFFF"/>
                </a:solidFill>
                <a:latin typeface="DIN 2014"/>
                <a:cs typeface="DIN 2014"/>
              </a:rPr>
              <a:t> </a:t>
            </a:r>
            <a:r>
              <a:rPr sz="950" spc="10" dirty="0">
                <a:solidFill>
                  <a:srgbClr val="FFFFFF"/>
                </a:solidFill>
                <a:latin typeface="DIN 2014"/>
                <a:cs typeface="DIN 2014"/>
              </a:rPr>
              <a:t>Community,</a:t>
            </a:r>
            <a:r>
              <a:rPr sz="950" spc="40" dirty="0">
                <a:solidFill>
                  <a:srgbClr val="FFFFFF"/>
                </a:solidFill>
                <a:latin typeface="DIN 2014"/>
                <a:cs typeface="DIN 2014"/>
              </a:rPr>
              <a:t> </a:t>
            </a:r>
            <a:r>
              <a:rPr sz="950" spc="10" dirty="0">
                <a:solidFill>
                  <a:srgbClr val="FFFFFF"/>
                </a:solidFill>
                <a:latin typeface="DIN 2014"/>
                <a:cs typeface="DIN 2014"/>
              </a:rPr>
              <a:t>hier</a:t>
            </a:r>
            <a:r>
              <a:rPr sz="950" spc="35" dirty="0">
                <a:solidFill>
                  <a:srgbClr val="FFFFFF"/>
                </a:solidFill>
                <a:latin typeface="DIN 2014"/>
                <a:cs typeface="DIN 2014"/>
              </a:rPr>
              <a:t> </a:t>
            </a:r>
            <a:r>
              <a:rPr sz="950" spc="10" dirty="0">
                <a:solidFill>
                  <a:srgbClr val="FFFFFF"/>
                </a:solidFill>
                <a:latin typeface="DIN 2014"/>
                <a:cs typeface="DIN 2014"/>
              </a:rPr>
              <a:t>ist</a:t>
            </a:r>
            <a:r>
              <a:rPr sz="950" spc="40" dirty="0">
                <a:solidFill>
                  <a:srgbClr val="FFFFFF"/>
                </a:solidFill>
                <a:latin typeface="DIN 2014"/>
                <a:cs typeface="DIN 2014"/>
              </a:rPr>
              <a:t> </a:t>
            </a:r>
            <a:r>
              <a:rPr sz="950" spc="10" dirty="0">
                <a:solidFill>
                  <a:srgbClr val="FFFFFF"/>
                </a:solidFill>
                <a:latin typeface="DIN 2014"/>
                <a:cs typeface="DIN 2014"/>
              </a:rPr>
              <a:t>wieder</a:t>
            </a:r>
            <a:r>
              <a:rPr sz="950" spc="35" dirty="0">
                <a:solidFill>
                  <a:srgbClr val="FFFFFF"/>
                </a:solidFill>
                <a:latin typeface="DIN 2014"/>
                <a:cs typeface="DIN 2014"/>
              </a:rPr>
              <a:t> </a:t>
            </a:r>
            <a:r>
              <a:rPr sz="950" spc="10" dirty="0">
                <a:solidFill>
                  <a:srgbClr val="FFFFFF"/>
                </a:solidFill>
                <a:latin typeface="DIN 2014"/>
                <a:cs typeface="DIN 2014"/>
              </a:rPr>
              <a:t>einmal</a:t>
            </a:r>
            <a:r>
              <a:rPr sz="950" spc="35" dirty="0">
                <a:solidFill>
                  <a:srgbClr val="FFFFFF"/>
                </a:solidFill>
                <a:latin typeface="DIN 2014"/>
                <a:cs typeface="DIN 2014"/>
              </a:rPr>
              <a:t> </a:t>
            </a:r>
            <a:r>
              <a:rPr sz="950" b="1" spc="10" dirty="0">
                <a:solidFill>
                  <a:srgbClr val="007B84"/>
                </a:solidFill>
                <a:latin typeface="DIN 2014 Bold"/>
                <a:cs typeface="DIN 2014 Bold"/>
              </a:rPr>
              <a:t>[Moderatorin]</a:t>
            </a:r>
            <a:r>
              <a:rPr sz="950" b="1" spc="40" dirty="0">
                <a:solidFill>
                  <a:srgbClr val="007B84"/>
                </a:solidFill>
                <a:latin typeface="DIN 2014 Bold"/>
                <a:cs typeface="DIN 2014 Bold"/>
              </a:rPr>
              <a:t> </a:t>
            </a:r>
            <a:r>
              <a:rPr sz="950" spc="5" dirty="0">
                <a:solidFill>
                  <a:srgbClr val="FFFFFF"/>
                </a:solidFill>
                <a:latin typeface="DIN 2014"/>
                <a:cs typeface="DIN 2014"/>
              </a:rPr>
              <a:t>im </a:t>
            </a:r>
            <a:r>
              <a:rPr sz="950" spc="10" dirty="0">
                <a:solidFill>
                  <a:srgbClr val="FFFFFF"/>
                </a:solidFill>
                <a:latin typeface="DIN 2014"/>
                <a:cs typeface="DIN 2014"/>
              </a:rPr>
              <a:t> Dienst.</a:t>
            </a:r>
            <a:r>
              <a:rPr sz="950" spc="30" dirty="0">
                <a:solidFill>
                  <a:srgbClr val="FFFFFF"/>
                </a:solidFill>
                <a:latin typeface="DIN 2014"/>
                <a:cs typeface="DIN 2014"/>
              </a:rPr>
              <a:t> </a:t>
            </a:r>
            <a:r>
              <a:rPr sz="950" spc="10" dirty="0">
                <a:solidFill>
                  <a:srgbClr val="FFFFFF"/>
                </a:solidFill>
                <a:latin typeface="DIN 2014"/>
                <a:cs typeface="DIN 2014"/>
              </a:rPr>
              <a:t>Haben</a:t>
            </a:r>
            <a:r>
              <a:rPr sz="950" spc="35" dirty="0">
                <a:solidFill>
                  <a:srgbClr val="FFFFFF"/>
                </a:solidFill>
                <a:latin typeface="DIN 2014"/>
                <a:cs typeface="DIN 2014"/>
              </a:rPr>
              <a:t> </a:t>
            </a:r>
            <a:r>
              <a:rPr sz="950" spc="10" dirty="0">
                <a:solidFill>
                  <a:srgbClr val="FFFFFF"/>
                </a:solidFill>
                <a:latin typeface="DIN 2014"/>
                <a:cs typeface="DIN 2014"/>
              </a:rPr>
              <a:t>Sie</a:t>
            </a:r>
            <a:r>
              <a:rPr sz="950" spc="35" dirty="0">
                <a:solidFill>
                  <a:srgbClr val="FFFFFF"/>
                </a:solidFill>
                <a:latin typeface="DIN 2014"/>
                <a:cs typeface="DIN 2014"/>
              </a:rPr>
              <a:t> </a:t>
            </a:r>
            <a:r>
              <a:rPr sz="950" spc="10" dirty="0">
                <a:solidFill>
                  <a:srgbClr val="FFFFFF"/>
                </a:solidFill>
                <a:latin typeface="DIN 2014"/>
                <a:cs typeface="DIN 2014"/>
              </a:rPr>
              <a:t>diese</a:t>
            </a:r>
            <a:r>
              <a:rPr sz="950" spc="30" dirty="0">
                <a:solidFill>
                  <a:srgbClr val="FFFFFF"/>
                </a:solidFill>
                <a:latin typeface="DIN 2014"/>
                <a:cs typeface="DIN 2014"/>
              </a:rPr>
              <a:t> </a:t>
            </a:r>
            <a:r>
              <a:rPr sz="950" spc="10" dirty="0">
                <a:solidFill>
                  <a:srgbClr val="FFFFFF"/>
                </a:solidFill>
                <a:latin typeface="DIN 2014"/>
                <a:cs typeface="DIN 2014"/>
              </a:rPr>
              <a:t>Personen</a:t>
            </a:r>
            <a:r>
              <a:rPr sz="950" spc="35" dirty="0">
                <a:solidFill>
                  <a:srgbClr val="FFFFFF"/>
                </a:solidFill>
                <a:latin typeface="DIN 2014"/>
                <a:cs typeface="DIN 2014"/>
              </a:rPr>
              <a:t> </a:t>
            </a:r>
            <a:r>
              <a:rPr sz="950" spc="10" dirty="0">
                <a:solidFill>
                  <a:srgbClr val="FFFFFF"/>
                </a:solidFill>
                <a:latin typeface="DIN 2014"/>
                <a:cs typeface="DIN 2014"/>
              </a:rPr>
              <a:t>auch</a:t>
            </a:r>
            <a:r>
              <a:rPr sz="950" spc="35" dirty="0">
                <a:solidFill>
                  <a:srgbClr val="FFFFFF"/>
                </a:solidFill>
                <a:latin typeface="DIN 2014"/>
                <a:cs typeface="DIN 2014"/>
              </a:rPr>
              <a:t> </a:t>
            </a:r>
            <a:r>
              <a:rPr sz="950" spc="10" dirty="0">
                <a:solidFill>
                  <a:srgbClr val="FFFFFF"/>
                </a:solidFill>
                <a:latin typeface="DIN 2014"/>
                <a:cs typeface="DIN 2014"/>
              </a:rPr>
              <a:t>alle</a:t>
            </a:r>
            <a:r>
              <a:rPr sz="950" spc="35" dirty="0">
                <a:solidFill>
                  <a:srgbClr val="FFFFFF"/>
                </a:solidFill>
                <a:latin typeface="DIN 2014"/>
                <a:cs typeface="DIN 2014"/>
              </a:rPr>
              <a:t> </a:t>
            </a:r>
            <a:r>
              <a:rPr sz="950" spc="5" dirty="0">
                <a:solidFill>
                  <a:srgbClr val="FFFFFF"/>
                </a:solidFill>
                <a:latin typeface="DIN 2014"/>
                <a:cs typeface="DIN 2014"/>
              </a:rPr>
              <a:t>in</a:t>
            </a:r>
            <a:r>
              <a:rPr sz="950" spc="30" dirty="0">
                <a:solidFill>
                  <a:srgbClr val="FFFFFF"/>
                </a:solidFill>
                <a:latin typeface="DIN 2014"/>
                <a:cs typeface="DIN 2014"/>
              </a:rPr>
              <a:t> </a:t>
            </a:r>
            <a:r>
              <a:rPr sz="950" spc="10" dirty="0">
                <a:solidFill>
                  <a:srgbClr val="FFFFFF"/>
                </a:solidFill>
                <a:latin typeface="DIN 2014"/>
                <a:cs typeface="DIN 2014"/>
              </a:rPr>
              <a:t>Ihrer</a:t>
            </a:r>
            <a:r>
              <a:rPr sz="950" spc="35" dirty="0">
                <a:solidFill>
                  <a:srgbClr val="FFFFFF"/>
                </a:solidFill>
                <a:latin typeface="DIN 2014"/>
                <a:cs typeface="DIN 2014"/>
              </a:rPr>
              <a:t> </a:t>
            </a:r>
            <a:r>
              <a:rPr sz="950" spc="10" dirty="0">
                <a:solidFill>
                  <a:srgbClr val="FFFFFF"/>
                </a:solidFill>
                <a:latin typeface="DIN 2014"/>
                <a:cs typeface="DIN 2014"/>
              </a:rPr>
              <a:t>Liste?</a:t>
            </a:r>
            <a:r>
              <a:rPr sz="950" spc="35" dirty="0">
                <a:solidFill>
                  <a:srgbClr val="FFFFFF"/>
                </a:solidFill>
                <a:latin typeface="DIN 2014"/>
                <a:cs typeface="DIN 2014"/>
              </a:rPr>
              <a:t> </a:t>
            </a:r>
            <a:r>
              <a:rPr sz="950" spc="10" dirty="0">
                <a:solidFill>
                  <a:srgbClr val="FFFFFF"/>
                </a:solidFill>
                <a:latin typeface="DIN 2014"/>
                <a:cs typeface="DIN 2014"/>
              </a:rPr>
              <a:t>Bei</a:t>
            </a:r>
            <a:r>
              <a:rPr sz="950" spc="35" dirty="0">
                <a:solidFill>
                  <a:srgbClr val="FFFFFF"/>
                </a:solidFill>
                <a:latin typeface="DIN 2014"/>
                <a:cs typeface="DIN 2014"/>
              </a:rPr>
              <a:t> </a:t>
            </a:r>
            <a:r>
              <a:rPr sz="950" spc="15" dirty="0">
                <a:solidFill>
                  <a:srgbClr val="FFFFFF"/>
                </a:solidFill>
                <a:latin typeface="DIN 2014"/>
                <a:cs typeface="DIN 2014"/>
              </a:rPr>
              <a:t>mir </a:t>
            </a:r>
            <a:r>
              <a:rPr sz="950" spc="-225" dirty="0">
                <a:solidFill>
                  <a:srgbClr val="FFFFFF"/>
                </a:solidFill>
                <a:latin typeface="DIN 2014"/>
                <a:cs typeface="DIN 2014"/>
              </a:rPr>
              <a:t> </a:t>
            </a:r>
            <a:r>
              <a:rPr sz="950" spc="10" dirty="0">
                <a:solidFill>
                  <a:srgbClr val="FFFFFF"/>
                </a:solidFill>
                <a:latin typeface="DIN 2014"/>
                <a:cs typeface="DIN 2014"/>
              </a:rPr>
              <a:t>sind</a:t>
            </a:r>
            <a:r>
              <a:rPr sz="950" spc="35" dirty="0">
                <a:solidFill>
                  <a:srgbClr val="FFFFFF"/>
                </a:solidFill>
                <a:latin typeface="DIN 2014"/>
                <a:cs typeface="DIN 2014"/>
              </a:rPr>
              <a:t> </a:t>
            </a:r>
            <a:r>
              <a:rPr sz="950" spc="10" dirty="0">
                <a:solidFill>
                  <a:srgbClr val="FFFFFF"/>
                </a:solidFill>
                <a:latin typeface="DIN 2014"/>
                <a:cs typeface="DIN 2014"/>
              </a:rPr>
              <a:t>tatsächlich</a:t>
            </a:r>
            <a:r>
              <a:rPr sz="950" spc="35" dirty="0">
                <a:solidFill>
                  <a:srgbClr val="FFFFFF"/>
                </a:solidFill>
                <a:latin typeface="DIN 2014"/>
                <a:cs typeface="DIN 2014"/>
              </a:rPr>
              <a:t> </a:t>
            </a:r>
            <a:r>
              <a:rPr sz="950" spc="10" dirty="0">
                <a:solidFill>
                  <a:srgbClr val="FFFFFF"/>
                </a:solidFill>
                <a:latin typeface="DIN 2014"/>
                <a:cs typeface="DIN 2014"/>
              </a:rPr>
              <a:t>fast</a:t>
            </a:r>
            <a:r>
              <a:rPr sz="950" spc="35" dirty="0">
                <a:solidFill>
                  <a:srgbClr val="FFFFFF"/>
                </a:solidFill>
                <a:latin typeface="DIN 2014"/>
                <a:cs typeface="DIN 2014"/>
              </a:rPr>
              <a:t> </a:t>
            </a:r>
            <a:r>
              <a:rPr sz="950" spc="10" dirty="0">
                <a:solidFill>
                  <a:srgbClr val="FFFFFF"/>
                </a:solidFill>
                <a:latin typeface="DIN 2014"/>
                <a:cs typeface="DIN 2014"/>
              </a:rPr>
              <a:t>alle</a:t>
            </a:r>
            <a:r>
              <a:rPr sz="950" spc="35" dirty="0">
                <a:solidFill>
                  <a:srgbClr val="FFFFFF"/>
                </a:solidFill>
                <a:latin typeface="DIN 2014"/>
                <a:cs typeface="DIN 2014"/>
              </a:rPr>
              <a:t> </a:t>
            </a:r>
            <a:r>
              <a:rPr sz="950" spc="10" dirty="0">
                <a:solidFill>
                  <a:srgbClr val="FFFFFF"/>
                </a:solidFill>
                <a:latin typeface="DIN 2014"/>
                <a:cs typeface="DIN 2014"/>
              </a:rPr>
              <a:t>dabei.</a:t>
            </a:r>
            <a:r>
              <a:rPr sz="950" spc="35" dirty="0">
                <a:solidFill>
                  <a:srgbClr val="FFFFFF"/>
                </a:solidFill>
                <a:latin typeface="DIN 2014"/>
                <a:cs typeface="DIN 2014"/>
              </a:rPr>
              <a:t> </a:t>
            </a:r>
            <a:r>
              <a:rPr sz="950" spc="5" dirty="0">
                <a:solidFill>
                  <a:srgbClr val="FFFFFF"/>
                </a:solidFill>
                <a:latin typeface="DIN 2014"/>
                <a:cs typeface="DIN 2014"/>
              </a:rPr>
              <a:t>Wer</a:t>
            </a:r>
            <a:r>
              <a:rPr sz="950" spc="35" dirty="0">
                <a:solidFill>
                  <a:srgbClr val="FFFFFF"/>
                </a:solidFill>
                <a:latin typeface="DIN 2014"/>
                <a:cs typeface="DIN 2014"/>
              </a:rPr>
              <a:t> </a:t>
            </a:r>
            <a:r>
              <a:rPr sz="950" spc="10" dirty="0">
                <a:solidFill>
                  <a:srgbClr val="FFFFFF"/>
                </a:solidFill>
                <a:latin typeface="DIN 2014"/>
                <a:cs typeface="DIN 2014"/>
              </a:rPr>
              <a:t>gehört</a:t>
            </a:r>
            <a:r>
              <a:rPr sz="950" spc="35" dirty="0">
                <a:solidFill>
                  <a:srgbClr val="FFFFFF"/>
                </a:solidFill>
                <a:latin typeface="DIN 2014"/>
                <a:cs typeface="DIN 2014"/>
              </a:rPr>
              <a:t> </a:t>
            </a:r>
            <a:r>
              <a:rPr sz="950" spc="10" dirty="0">
                <a:solidFill>
                  <a:srgbClr val="FFFFFF"/>
                </a:solidFill>
                <a:latin typeface="DIN 2014"/>
                <a:cs typeface="DIN 2014"/>
              </a:rPr>
              <a:t>denn</a:t>
            </a:r>
            <a:r>
              <a:rPr sz="950" spc="35" dirty="0">
                <a:solidFill>
                  <a:srgbClr val="FFFFFF"/>
                </a:solidFill>
                <a:latin typeface="DIN 2014"/>
                <a:cs typeface="DIN 2014"/>
              </a:rPr>
              <a:t> </a:t>
            </a:r>
            <a:r>
              <a:rPr sz="950" spc="10" dirty="0">
                <a:solidFill>
                  <a:srgbClr val="FFFFFF"/>
                </a:solidFill>
                <a:latin typeface="DIN 2014"/>
                <a:cs typeface="DIN 2014"/>
              </a:rPr>
              <a:t>noch</a:t>
            </a:r>
            <a:r>
              <a:rPr sz="950" spc="35" dirty="0">
                <a:solidFill>
                  <a:srgbClr val="FFFFFF"/>
                </a:solidFill>
                <a:latin typeface="DIN 2014"/>
                <a:cs typeface="DIN 2014"/>
              </a:rPr>
              <a:t> </a:t>
            </a:r>
            <a:r>
              <a:rPr sz="950" spc="5" dirty="0">
                <a:solidFill>
                  <a:srgbClr val="FFFFFF"/>
                </a:solidFill>
                <a:latin typeface="DIN 2014"/>
                <a:cs typeface="DIN 2014"/>
              </a:rPr>
              <a:t>so</a:t>
            </a:r>
            <a:r>
              <a:rPr sz="950" spc="35" dirty="0">
                <a:solidFill>
                  <a:srgbClr val="FFFFFF"/>
                </a:solidFill>
                <a:latin typeface="DIN 2014"/>
                <a:cs typeface="DIN 2014"/>
              </a:rPr>
              <a:t> </a:t>
            </a:r>
            <a:r>
              <a:rPr sz="950" spc="5" dirty="0">
                <a:solidFill>
                  <a:srgbClr val="FFFFFF"/>
                </a:solidFill>
                <a:latin typeface="DIN 2014"/>
                <a:cs typeface="DIN 2014"/>
              </a:rPr>
              <a:t>zu</a:t>
            </a:r>
            <a:r>
              <a:rPr sz="950" spc="35" dirty="0">
                <a:solidFill>
                  <a:srgbClr val="FFFFFF"/>
                </a:solidFill>
                <a:latin typeface="DIN 2014"/>
                <a:cs typeface="DIN 2014"/>
              </a:rPr>
              <a:t> </a:t>
            </a:r>
            <a:r>
              <a:rPr sz="950" spc="15" dirty="0">
                <a:solidFill>
                  <a:srgbClr val="FFFFFF"/>
                </a:solidFill>
                <a:latin typeface="DIN 2014"/>
                <a:cs typeface="DIN 2014"/>
              </a:rPr>
              <a:t>Ihren </a:t>
            </a:r>
            <a:r>
              <a:rPr sz="950" spc="20" dirty="0">
                <a:solidFill>
                  <a:srgbClr val="FFFFFF"/>
                </a:solidFill>
                <a:latin typeface="DIN 2014"/>
                <a:cs typeface="DIN 2014"/>
              </a:rPr>
              <a:t> </a:t>
            </a:r>
            <a:r>
              <a:rPr sz="950" spc="10" dirty="0">
                <a:solidFill>
                  <a:srgbClr val="FFFFFF"/>
                </a:solidFill>
                <a:latin typeface="DIN 2014"/>
                <a:cs typeface="DIN 2014"/>
              </a:rPr>
              <a:t>persönlichen</a:t>
            </a:r>
            <a:r>
              <a:rPr sz="950" spc="35" dirty="0">
                <a:solidFill>
                  <a:srgbClr val="FFFFFF"/>
                </a:solidFill>
                <a:latin typeface="DIN 2014"/>
                <a:cs typeface="DIN 2014"/>
              </a:rPr>
              <a:t> </a:t>
            </a:r>
            <a:r>
              <a:rPr sz="950" spc="10" dirty="0">
                <a:solidFill>
                  <a:srgbClr val="FFFFFF"/>
                </a:solidFill>
                <a:latin typeface="DIN 2014"/>
                <a:cs typeface="DIN 2014"/>
              </a:rPr>
              <a:t>Twitter-Stars?</a:t>
            </a:r>
            <a:r>
              <a:rPr sz="950" spc="40" dirty="0">
                <a:solidFill>
                  <a:srgbClr val="FFFFFF"/>
                </a:solidFill>
                <a:latin typeface="DIN 2014"/>
                <a:cs typeface="DIN 2014"/>
              </a:rPr>
              <a:t> </a:t>
            </a:r>
            <a:r>
              <a:rPr sz="950" spc="10" dirty="0">
                <a:solidFill>
                  <a:srgbClr val="FFFFFF"/>
                </a:solidFill>
                <a:latin typeface="DIN 2014"/>
                <a:cs typeface="DIN 2014"/>
              </a:rPr>
              <a:t>Ich</a:t>
            </a:r>
            <a:r>
              <a:rPr sz="950" spc="35" dirty="0">
                <a:solidFill>
                  <a:srgbClr val="FFFFFF"/>
                </a:solidFill>
                <a:latin typeface="DIN 2014"/>
                <a:cs typeface="DIN 2014"/>
              </a:rPr>
              <a:t> </a:t>
            </a:r>
            <a:r>
              <a:rPr sz="950" spc="10" dirty="0">
                <a:solidFill>
                  <a:srgbClr val="FFFFFF"/>
                </a:solidFill>
                <a:latin typeface="DIN 2014"/>
                <a:cs typeface="DIN 2014"/>
              </a:rPr>
              <a:t>freue</a:t>
            </a:r>
            <a:r>
              <a:rPr sz="950" spc="40" dirty="0">
                <a:solidFill>
                  <a:srgbClr val="FFFFFF"/>
                </a:solidFill>
                <a:latin typeface="DIN 2014"/>
                <a:cs typeface="DIN 2014"/>
              </a:rPr>
              <a:t> </a:t>
            </a:r>
            <a:r>
              <a:rPr sz="950" spc="10" dirty="0">
                <a:solidFill>
                  <a:srgbClr val="FFFFFF"/>
                </a:solidFill>
                <a:latin typeface="DIN 2014"/>
                <a:cs typeface="DIN 2014"/>
              </a:rPr>
              <a:t>mich</a:t>
            </a:r>
            <a:r>
              <a:rPr sz="950" spc="40" dirty="0">
                <a:solidFill>
                  <a:srgbClr val="FFFFFF"/>
                </a:solidFill>
                <a:latin typeface="DIN 2014"/>
                <a:cs typeface="DIN 2014"/>
              </a:rPr>
              <a:t> </a:t>
            </a:r>
            <a:r>
              <a:rPr sz="950" spc="10" dirty="0">
                <a:solidFill>
                  <a:srgbClr val="FFFFFF"/>
                </a:solidFill>
                <a:latin typeface="DIN 2014"/>
                <a:cs typeface="DIN 2014"/>
              </a:rPr>
              <a:t>auf</a:t>
            </a:r>
            <a:r>
              <a:rPr sz="950" spc="35" dirty="0">
                <a:solidFill>
                  <a:srgbClr val="FFFFFF"/>
                </a:solidFill>
                <a:latin typeface="DIN 2014"/>
                <a:cs typeface="DIN 2014"/>
              </a:rPr>
              <a:t> </a:t>
            </a:r>
            <a:r>
              <a:rPr sz="950" spc="10" dirty="0">
                <a:solidFill>
                  <a:srgbClr val="FFFFFF"/>
                </a:solidFill>
                <a:latin typeface="DIN 2014"/>
                <a:cs typeface="DIN 2014"/>
              </a:rPr>
              <a:t>eine</a:t>
            </a:r>
            <a:r>
              <a:rPr sz="950" spc="40" dirty="0">
                <a:solidFill>
                  <a:srgbClr val="FFFFFF"/>
                </a:solidFill>
                <a:latin typeface="DIN 2014"/>
                <a:cs typeface="DIN 2014"/>
              </a:rPr>
              <a:t> </a:t>
            </a:r>
            <a:r>
              <a:rPr sz="950" spc="10" dirty="0">
                <a:solidFill>
                  <a:srgbClr val="FFFFFF"/>
                </a:solidFill>
                <a:latin typeface="DIN 2014"/>
                <a:cs typeface="DIN 2014"/>
              </a:rPr>
              <a:t>konstruktive </a:t>
            </a:r>
            <a:r>
              <a:rPr sz="950" spc="15" dirty="0">
                <a:solidFill>
                  <a:srgbClr val="FFFFFF"/>
                </a:solidFill>
                <a:latin typeface="DIN 2014"/>
                <a:cs typeface="DIN 2014"/>
              </a:rPr>
              <a:t> </a:t>
            </a:r>
            <a:r>
              <a:rPr sz="950" spc="10" dirty="0">
                <a:solidFill>
                  <a:srgbClr val="FFFFFF"/>
                </a:solidFill>
                <a:latin typeface="DIN 2014"/>
                <a:cs typeface="DIN 2014"/>
              </a:rPr>
              <a:t>Diskussion.</a:t>
            </a:r>
            <a:r>
              <a:rPr sz="950" spc="35" dirty="0">
                <a:solidFill>
                  <a:srgbClr val="FFFFFF"/>
                </a:solidFill>
                <a:latin typeface="DIN 2014"/>
                <a:cs typeface="DIN 2014"/>
              </a:rPr>
              <a:t> </a:t>
            </a:r>
            <a:r>
              <a:rPr sz="950" spc="10" dirty="0">
                <a:solidFill>
                  <a:srgbClr val="FFFFFF"/>
                </a:solidFill>
                <a:latin typeface="DIN 2014"/>
                <a:cs typeface="DIN 2014"/>
              </a:rPr>
              <a:t>Beste</a:t>
            </a:r>
            <a:r>
              <a:rPr sz="950" spc="35" dirty="0">
                <a:solidFill>
                  <a:srgbClr val="FFFFFF"/>
                </a:solidFill>
                <a:latin typeface="DIN 2014"/>
                <a:cs typeface="DIN 2014"/>
              </a:rPr>
              <a:t> </a:t>
            </a:r>
            <a:r>
              <a:rPr sz="950" spc="10" dirty="0">
                <a:solidFill>
                  <a:srgbClr val="FFFFFF"/>
                </a:solidFill>
                <a:latin typeface="DIN 2014"/>
                <a:cs typeface="DIN 2014"/>
              </a:rPr>
              <a:t>Grüße</a:t>
            </a:r>
            <a:r>
              <a:rPr sz="950" spc="35" dirty="0">
                <a:solidFill>
                  <a:srgbClr val="FFFFFF"/>
                </a:solidFill>
                <a:latin typeface="DIN 2014"/>
                <a:cs typeface="DIN 2014"/>
              </a:rPr>
              <a:t> </a:t>
            </a:r>
            <a:r>
              <a:rPr sz="950" b="1" spc="10" dirty="0">
                <a:solidFill>
                  <a:srgbClr val="007B84"/>
                </a:solidFill>
                <a:latin typeface="DIN 2014 Bold"/>
                <a:cs typeface="DIN 2014 Bold"/>
              </a:rPr>
              <a:t>[Moderatorin]</a:t>
            </a:r>
            <a:endParaRPr sz="950">
              <a:latin typeface="DIN 2014 Bold"/>
              <a:cs typeface="DIN 2014 Bold"/>
            </a:endParaRPr>
          </a:p>
          <a:p>
            <a:pPr>
              <a:lnSpc>
                <a:spcPct val="100000"/>
              </a:lnSpc>
              <a:spcBef>
                <a:spcPts val="25"/>
              </a:spcBef>
            </a:pPr>
            <a:endParaRPr sz="1000">
              <a:latin typeface="DIN 2014 Bold"/>
              <a:cs typeface="DIN 2014 Bold"/>
            </a:endParaRPr>
          </a:p>
          <a:p>
            <a:pPr marL="179705" marR="177165">
              <a:lnSpc>
                <a:spcPct val="113999"/>
              </a:lnSpc>
            </a:pPr>
            <a:r>
              <a:rPr sz="950" spc="10" dirty="0">
                <a:solidFill>
                  <a:srgbClr val="FFFFFF"/>
                </a:solidFill>
                <a:latin typeface="DIN 2014"/>
                <a:cs typeface="DIN 2014"/>
              </a:rPr>
              <a:t>Guten</a:t>
            </a:r>
            <a:r>
              <a:rPr sz="950" spc="30" dirty="0">
                <a:solidFill>
                  <a:srgbClr val="FFFFFF"/>
                </a:solidFill>
                <a:latin typeface="DIN 2014"/>
                <a:cs typeface="DIN 2014"/>
              </a:rPr>
              <a:t> </a:t>
            </a:r>
            <a:r>
              <a:rPr sz="950" spc="10" dirty="0">
                <a:solidFill>
                  <a:srgbClr val="FFFFFF"/>
                </a:solidFill>
                <a:latin typeface="DIN 2014"/>
                <a:cs typeface="DIN 2014"/>
              </a:rPr>
              <a:t>Morgen</a:t>
            </a:r>
            <a:r>
              <a:rPr sz="950" spc="35" dirty="0">
                <a:solidFill>
                  <a:srgbClr val="FFFFFF"/>
                </a:solidFill>
                <a:latin typeface="DIN 2014"/>
                <a:cs typeface="DIN 2014"/>
              </a:rPr>
              <a:t> </a:t>
            </a:r>
            <a:r>
              <a:rPr sz="950" spc="10" dirty="0">
                <a:solidFill>
                  <a:srgbClr val="FFFFFF"/>
                </a:solidFill>
                <a:latin typeface="DIN 2014"/>
                <a:cs typeface="DIN 2014"/>
              </a:rPr>
              <a:t>aus</a:t>
            </a:r>
            <a:r>
              <a:rPr sz="950" spc="35" dirty="0">
                <a:solidFill>
                  <a:srgbClr val="FFFFFF"/>
                </a:solidFill>
                <a:latin typeface="DIN 2014"/>
                <a:cs typeface="DIN 2014"/>
              </a:rPr>
              <a:t> </a:t>
            </a:r>
            <a:r>
              <a:rPr sz="950" spc="10" dirty="0">
                <a:solidFill>
                  <a:srgbClr val="FFFFFF"/>
                </a:solidFill>
                <a:latin typeface="DIN 2014"/>
                <a:cs typeface="DIN 2014"/>
              </a:rPr>
              <a:t>Essen.</a:t>
            </a:r>
            <a:r>
              <a:rPr sz="950" spc="35" dirty="0">
                <a:solidFill>
                  <a:srgbClr val="FFFFFF"/>
                </a:solidFill>
                <a:latin typeface="DIN 2014"/>
                <a:cs typeface="DIN 2014"/>
              </a:rPr>
              <a:t> </a:t>
            </a:r>
            <a:r>
              <a:rPr sz="950" spc="10" dirty="0">
                <a:solidFill>
                  <a:srgbClr val="FFFFFF"/>
                </a:solidFill>
                <a:latin typeface="DIN 2014"/>
                <a:cs typeface="DIN 2014"/>
              </a:rPr>
              <a:t>Ich</a:t>
            </a:r>
            <a:r>
              <a:rPr sz="950" spc="35" dirty="0">
                <a:solidFill>
                  <a:srgbClr val="FFFFFF"/>
                </a:solidFill>
                <a:latin typeface="DIN 2014"/>
                <a:cs typeface="DIN 2014"/>
              </a:rPr>
              <a:t> </a:t>
            </a:r>
            <a:r>
              <a:rPr sz="950" spc="10" dirty="0">
                <a:solidFill>
                  <a:srgbClr val="FFFFFF"/>
                </a:solidFill>
                <a:latin typeface="DIN 2014"/>
                <a:cs typeface="DIN 2014"/>
              </a:rPr>
              <a:t>wünsche</a:t>
            </a:r>
            <a:r>
              <a:rPr sz="950" spc="35" dirty="0">
                <a:solidFill>
                  <a:srgbClr val="FFFFFF"/>
                </a:solidFill>
                <a:latin typeface="DIN 2014"/>
                <a:cs typeface="DIN 2014"/>
              </a:rPr>
              <a:t> </a:t>
            </a:r>
            <a:r>
              <a:rPr sz="950" spc="10" dirty="0">
                <a:solidFill>
                  <a:srgbClr val="FFFFFF"/>
                </a:solidFill>
                <a:latin typeface="DIN 2014"/>
                <a:cs typeface="DIN 2014"/>
              </a:rPr>
              <a:t>euch</a:t>
            </a:r>
            <a:r>
              <a:rPr sz="950" spc="35" dirty="0">
                <a:solidFill>
                  <a:srgbClr val="FFFFFF"/>
                </a:solidFill>
                <a:latin typeface="DIN 2014"/>
                <a:cs typeface="DIN 2014"/>
              </a:rPr>
              <a:t> </a:t>
            </a:r>
            <a:r>
              <a:rPr sz="950" spc="10" dirty="0">
                <a:solidFill>
                  <a:srgbClr val="FFFFFF"/>
                </a:solidFill>
                <a:latin typeface="DIN 2014"/>
                <a:cs typeface="DIN 2014"/>
              </a:rPr>
              <a:t>trotz</a:t>
            </a:r>
            <a:r>
              <a:rPr sz="950" spc="35" dirty="0">
                <a:solidFill>
                  <a:srgbClr val="FFFFFF"/>
                </a:solidFill>
                <a:latin typeface="DIN 2014"/>
                <a:cs typeface="DIN 2014"/>
              </a:rPr>
              <a:t> </a:t>
            </a:r>
            <a:r>
              <a:rPr sz="950" spc="10" dirty="0">
                <a:solidFill>
                  <a:srgbClr val="FFFFFF"/>
                </a:solidFill>
                <a:latin typeface="DIN 2014"/>
                <a:cs typeface="DIN 2014"/>
              </a:rPr>
              <a:t>allem</a:t>
            </a:r>
            <a:r>
              <a:rPr sz="950" spc="35" dirty="0">
                <a:solidFill>
                  <a:srgbClr val="FFFFFF"/>
                </a:solidFill>
                <a:latin typeface="DIN 2014"/>
                <a:cs typeface="DIN 2014"/>
              </a:rPr>
              <a:t> </a:t>
            </a:r>
            <a:r>
              <a:rPr sz="950" spc="10" dirty="0">
                <a:solidFill>
                  <a:srgbClr val="FFFFFF"/>
                </a:solidFill>
                <a:latin typeface="DIN 2014"/>
                <a:cs typeface="DIN 2014"/>
              </a:rPr>
              <a:t>einen</a:t>
            </a:r>
            <a:r>
              <a:rPr sz="950" spc="35" dirty="0">
                <a:solidFill>
                  <a:srgbClr val="FFFFFF"/>
                </a:solidFill>
                <a:latin typeface="DIN 2014"/>
                <a:cs typeface="DIN 2014"/>
              </a:rPr>
              <a:t> </a:t>
            </a:r>
            <a:r>
              <a:rPr sz="950" spc="15" dirty="0">
                <a:solidFill>
                  <a:srgbClr val="FFFFFF"/>
                </a:solidFill>
                <a:latin typeface="DIN 2014"/>
                <a:cs typeface="DIN 2014"/>
              </a:rPr>
              <a:t>guten </a:t>
            </a:r>
            <a:r>
              <a:rPr sz="950" spc="20" dirty="0">
                <a:solidFill>
                  <a:srgbClr val="FFFFFF"/>
                </a:solidFill>
                <a:latin typeface="DIN 2014"/>
                <a:cs typeface="DIN 2014"/>
              </a:rPr>
              <a:t> </a:t>
            </a:r>
            <a:r>
              <a:rPr sz="950" spc="10" dirty="0">
                <a:solidFill>
                  <a:srgbClr val="FFFFFF"/>
                </a:solidFill>
                <a:latin typeface="DIN 2014"/>
                <a:cs typeface="DIN 2014"/>
              </a:rPr>
              <a:t>Start</a:t>
            </a:r>
            <a:r>
              <a:rPr sz="950" spc="30" dirty="0">
                <a:solidFill>
                  <a:srgbClr val="FFFFFF"/>
                </a:solidFill>
                <a:latin typeface="DIN 2014"/>
                <a:cs typeface="DIN 2014"/>
              </a:rPr>
              <a:t> </a:t>
            </a:r>
            <a:r>
              <a:rPr sz="950" spc="5" dirty="0">
                <a:solidFill>
                  <a:srgbClr val="FFFFFF"/>
                </a:solidFill>
                <a:latin typeface="DIN 2014"/>
                <a:cs typeface="DIN 2014"/>
              </a:rPr>
              <a:t>in</a:t>
            </a:r>
            <a:r>
              <a:rPr sz="950" spc="35" dirty="0">
                <a:solidFill>
                  <a:srgbClr val="FFFFFF"/>
                </a:solidFill>
                <a:latin typeface="DIN 2014"/>
                <a:cs typeface="DIN 2014"/>
              </a:rPr>
              <a:t> </a:t>
            </a:r>
            <a:r>
              <a:rPr sz="950" spc="10" dirty="0">
                <a:solidFill>
                  <a:srgbClr val="FFFFFF"/>
                </a:solidFill>
                <a:latin typeface="DIN 2014"/>
                <a:cs typeface="DIN 2014"/>
              </a:rPr>
              <a:t>die</a:t>
            </a:r>
            <a:r>
              <a:rPr sz="950" spc="35" dirty="0">
                <a:solidFill>
                  <a:srgbClr val="FFFFFF"/>
                </a:solidFill>
                <a:latin typeface="DIN 2014"/>
                <a:cs typeface="DIN 2014"/>
              </a:rPr>
              <a:t> </a:t>
            </a:r>
            <a:r>
              <a:rPr sz="950" spc="10" dirty="0">
                <a:solidFill>
                  <a:srgbClr val="FFFFFF"/>
                </a:solidFill>
                <a:latin typeface="DIN 2014"/>
                <a:cs typeface="DIN 2014"/>
              </a:rPr>
              <a:t>Woche.</a:t>
            </a:r>
            <a:r>
              <a:rPr sz="950" spc="30" dirty="0">
                <a:solidFill>
                  <a:srgbClr val="FFFFFF"/>
                </a:solidFill>
                <a:latin typeface="DIN 2014"/>
                <a:cs typeface="DIN 2014"/>
              </a:rPr>
              <a:t> </a:t>
            </a:r>
            <a:r>
              <a:rPr sz="950" spc="10" dirty="0">
                <a:solidFill>
                  <a:srgbClr val="FFFFFF"/>
                </a:solidFill>
                <a:latin typeface="DIN 2014"/>
                <a:cs typeface="DIN 2014"/>
              </a:rPr>
              <a:t>Hier</a:t>
            </a:r>
            <a:r>
              <a:rPr sz="950" spc="35" dirty="0">
                <a:solidFill>
                  <a:srgbClr val="FFFFFF"/>
                </a:solidFill>
                <a:latin typeface="DIN 2014"/>
                <a:cs typeface="DIN 2014"/>
              </a:rPr>
              <a:t> </a:t>
            </a:r>
            <a:r>
              <a:rPr sz="950" spc="5" dirty="0">
                <a:solidFill>
                  <a:srgbClr val="FFFFFF"/>
                </a:solidFill>
                <a:latin typeface="DIN 2014"/>
                <a:cs typeface="DIN 2014"/>
              </a:rPr>
              <a:t>im</a:t>
            </a:r>
            <a:r>
              <a:rPr sz="950" spc="35" dirty="0">
                <a:solidFill>
                  <a:srgbClr val="FFFFFF"/>
                </a:solidFill>
                <a:latin typeface="DIN 2014"/>
                <a:cs typeface="DIN 2014"/>
              </a:rPr>
              <a:t> </a:t>
            </a:r>
            <a:r>
              <a:rPr sz="950" spc="5" dirty="0">
                <a:solidFill>
                  <a:srgbClr val="FFFFFF"/>
                </a:solidFill>
                <a:latin typeface="DIN 2014"/>
                <a:cs typeface="DIN 2014"/>
              </a:rPr>
              <a:t>Homeoffice</a:t>
            </a:r>
            <a:r>
              <a:rPr sz="950" spc="35" dirty="0">
                <a:solidFill>
                  <a:srgbClr val="FFFFFF"/>
                </a:solidFill>
                <a:latin typeface="DIN 2014"/>
                <a:cs typeface="DIN 2014"/>
              </a:rPr>
              <a:t> </a:t>
            </a:r>
            <a:r>
              <a:rPr sz="950" spc="10" dirty="0">
                <a:solidFill>
                  <a:srgbClr val="FFFFFF"/>
                </a:solidFill>
                <a:latin typeface="DIN 2014"/>
                <a:cs typeface="DIN 2014"/>
              </a:rPr>
              <a:t>gibt</a:t>
            </a:r>
            <a:r>
              <a:rPr sz="950" spc="30" dirty="0">
                <a:solidFill>
                  <a:srgbClr val="FFFFFF"/>
                </a:solidFill>
                <a:latin typeface="DIN 2014"/>
                <a:cs typeface="DIN 2014"/>
              </a:rPr>
              <a:t> </a:t>
            </a:r>
            <a:r>
              <a:rPr sz="950" spc="5" dirty="0">
                <a:solidFill>
                  <a:srgbClr val="FFFFFF"/>
                </a:solidFill>
                <a:latin typeface="DIN 2014"/>
                <a:cs typeface="DIN 2014"/>
              </a:rPr>
              <a:t>es</a:t>
            </a:r>
            <a:r>
              <a:rPr sz="950" spc="35" dirty="0">
                <a:solidFill>
                  <a:srgbClr val="FFFFFF"/>
                </a:solidFill>
                <a:latin typeface="DIN 2014"/>
                <a:cs typeface="DIN 2014"/>
              </a:rPr>
              <a:t> </a:t>
            </a:r>
            <a:r>
              <a:rPr sz="950" spc="10" dirty="0">
                <a:solidFill>
                  <a:srgbClr val="FFFFFF"/>
                </a:solidFill>
                <a:latin typeface="DIN 2014"/>
                <a:cs typeface="DIN 2014"/>
              </a:rPr>
              <a:t>übrigens</a:t>
            </a:r>
            <a:r>
              <a:rPr sz="950" spc="35" dirty="0">
                <a:solidFill>
                  <a:srgbClr val="FFFFFF"/>
                </a:solidFill>
                <a:latin typeface="DIN 2014"/>
                <a:cs typeface="DIN 2014"/>
              </a:rPr>
              <a:t> </a:t>
            </a:r>
            <a:r>
              <a:rPr sz="950" spc="5" dirty="0">
                <a:solidFill>
                  <a:srgbClr val="FFFFFF"/>
                </a:solidFill>
                <a:latin typeface="DIN 2014"/>
                <a:cs typeface="DIN 2014"/>
              </a:rPr>
              <a:t>kein</a:t>
            </a:r>
            <a:r>
              <a:rPr sz="950" spc="30" dirty="0">
                <a:solidFill>
                  <a:srgbClr val="FFFFFF"/>
                </a:solidFill>
                <a:latin typeface="DIN 2014"/>
                <a:cs typeface="DIN 2014"/>
              </a:rPr>
              <a:t> </a:t>
            </a:r>
            <a:r>
              <a:rPr sz="950" spc="10" dirty="0">
                <a:solidFill>
                  <a:srgbClr val="FFFFFF"/>
                </a:solidFill>
                <a:latin typeface="DIN 2014"/>
                <a:cs typeface="DIN 2014"/>
              </a:rPr>
              <a:t>Stau- </a:t>
            </a:r>
            <a:r>
              <a:rPr sz="950" spc="15" dirty="0">
                <a:solidFill>
                  <a:srgbClr val="FFFFFF"/>
                </a:solidFill>
                <a:latin typeface="DIN 2014"/>
                <a:cs typeface="DIN 2014"/>
              </a:rPr>
              <a:t> </a:t>
            </a:r>
            <a:r>
              <a:rPr sz="950" spc="10" dirty="0">
                <a:solidFill>
                  <a:srgbClr val="FFFFFF"/>
                </a:solidFill>
                <a:latin typeface="DIN 2014"/>
                <a:cs typeface="DIN 2014"/>
              </a:rPr>
              <a:t>problem,</a:t>
            </a:r>
            <a:r>
              <a:rPr sz="950" spc="30" dirty="0">
                <a:solidFill>
                  <a:srgbClr val="FFFFFF"/>
                </a:solidFill>
                <a:latin typeface="DIN 2014"/>
                <a:cs typeface="DIN 2014"/>
              </a:rPr>
              <a:t> </a:t>
            </a:r>
            <a:r>
              <a:rPr sz="950" spc="10" dirty="0">
                <a:solidFill>
                  <a:srgbClr val="FFFFFF"/>
                </a:solidFill>
                <a:latin typeface="DIN 2014"/>
                <a:cs typeface="DIN 2014"/>
              </a:rPr>
              <a:t>der</a:t>
            </a:r>
            <a:r>
              <a:rPr sz="950" spc="35" dirty="0">
                <a:solidFill>
                  <a:srgbClr val="FFFFFF"/>
                </a:solidFill>
                <a:latin typeface="DIN 2014"/>
                <a:cs typeface="DIN 2014"/>
              </a:rPr>
              <a:t> </a:t>
            </a:r>
            <a:r>
              <a:rPr sz="950" spc="5" dirty="0">
                <a:solidFill>
                  <a:srgbClr val="FFFFFF"/>
                </a:solidFill>
                <a:latin typeface="DIN 2014"/>
                <a:cs typeface="DIN 2014"/>
              </a:rPr>
              <a:t>Weg</a:t>
            </a:r>
            <a:r>
              <a:rPr sz="950" spc="35" dirty="0">
                <a:solidFill>
                  <a:srgbClr val="FFFFFF"/>
                </a:solidFill>
                <a:latin typeface="DIN 2014"/>
                <a:cs typeface="DIN 2014"/>
              </a:rPr>
              <a:t> </a:t>
            </a:r>
            <a:r>
              <a:rPr sz="950" spc="10" dirty="0">
                <a:solidFill>
                  <a:srgbClr val="FFFFFF"/>
                </a:solidFill>
                <a:latin typeface="DIN 2014"/>
                <a:cs typeface="DIN 2014"/>
              </a:rPr>
              <a:t>zur</a:t>
            </a:r>
            <a:r>
              <a:rPr sz="950" spc="35" dirty="0">
                <a:solidFill>
                  <a:srgbClr val="FFFFFF"/>
                </a:solidFill>
                <a:latin typeface="DIN 2014"/>
                <a:cs typeface="DIN 2014"/>
              </a:rPr>
              <a:t> </a:t>
            </a:r>
            <a:r>
              <a:rPr sz="950" spc="10" dirty="0">
                <a:solidFill>
                  <a:srgbClr val="FFFFFF"/>
                </a:solidFill>
                <a:latin typeface="DIN 2014"/>
                <a:cs typeface="DIN 2014"/>
              </a:rPr>
              <a:t>Kaffeemaschine</a:t>
            </a:r>
            <a:r>
              <a:rPr sz="950" spc="35" dirty="0">
                <a:solidFill>
                  <a:srgbClr val="FFFFFF"/>
                </a:solidFill>
                <a:latin typeface="DIN 2014"/>
                <a:cs typeface="DIN 2014"/>
              </a:rPr>
              <a:t> </a:t>
            </a:r>
            <a:r>
              <a:rPr sz="950" spc="10" dirty="0">
                <a:solidFill>
                  <a:srgbClr val="FFFFFF"/>
                </a:solidFill>
                <a:latin typeface="DIN 2014"/>
                <a:cs typeface="DIN 2014"/>
              </a:rPr>
              <a:t>ist</a:t>
            </a:r>
            <a:r>
              <a:rPr sz="950" spc="30" dirty="0">
                <a:solidFill>
                  <a:srgbClr val="FFFFFF"/>
                </a:solidFill>
                <a:latin typeface="DIN 2014"/>
                <a:cs typeface="DIN 2014"/>
              </a:rPr>
              <a:t> </a:t>
            </a:r>
            <a:r>
              <a:rPr sz="950" spc="10" dirty="0">
                <a:solidFill>
                  <a:srgbClr val="FFFFFF"/>
                </a:solidFill>
                <a:latin typeface="DIN 2014"/>
                <a:cs typeface="DIN 2014"/>
              </a:rPr>
              <a:t>frei</a:t>
            </a:r>
            <a:r>
              <a:rPr sz="950" spc="35" dirty="0">
                <a:solidFill>
                  <a:srgbClr val="FFFFFF"/>
                </a:solidFill>
                <a:latin typeface="DIN 2014"/>
                <a:cs typeface="DIN 2014"/>
              </a:rPr>
              <a:t> </a:t>
            </a:r>
            <a:r>
              <a:rPr sz="950" spc="5" dirty="0">
                <a:solidFill>
                  <a:srgbClr val="FFFFFF"/>
                </a:solidFill>
                <a:latin typeface="DIN 2014"/>
                <a:cs typeface="DIN 2014"/>
              </a:rPr>
              <a:t>;-)</a:t>
            </a:r>
            <a:r>
              <a:rPr sz="950" spc="35" dirty="0">
                <a:solidFill>
                  <a:srgbClr val="FFFFFF"/>
                </a:solidFill>
                <a:latin typeface="DIN 2014"/>
                <a:cs typeface="DIN 2014"/>
              </a:rPr>
              <a:t> </a:t>
            </a:r>
            <a:r>
              <a:rPr sz="950" spc="10" dirty="0">
                <a:solidFill>
                  <a:srgbClr val="FFFFFF"/>
                </a:solidFill>
                <a:latin typeface="DIN 2014"/>
                <a:cs typeface="DIN 2014"/>
              </a:rPr>
              <a:t>aber</a:t>
            </a:r>
            <a:r>
              <a:rPr sz="950" spc="35" dirty="0">
                <a:solidFill>
                  <a:srgbClr val="FFFFFF"/>
                </a:solidFill>
                <a:latin typeface="DIN 2014"/>
                <a:cs typeface="DIN 2014"/>
              </a:rPr>
              <a:t> </a:t>
            </a:r>
            <a:r>
              <a:rPr sz="950" spc="10" dirty="0">
                <a:solidFill>
                  <a:srgbClr val="FFFFFF"/>
                </a:solidFill>
                <a:latin typeface="DIN 2014"/>
                <a:cs typeface="DIN 2014"/>
              </a:rPr>
              <a:t>ich</a:t>
            </a:r>
            <a:r>
              <a:rPr sz="950" spc="35" dirty="0">
                <a:solidFill>
                  <a:srgbClr val="FFFFFF"/>
                </a:solidFill>
                <a:latin typeface="DIN 2014"/>
                <a:cs typeface="DIN 2014"/>
              </a:rPr>
              <a:t> </a:t>
            </a:r>
            <a:r>
              <a:rPr sz="950" spc="10" dirty="0">
                <a:solidFill>
                  <a:srgbClr val="FFFFFF"/>
                </a:solidFill>
                <a:latin typeface="DIN 2014"/>
                <a:cs typeface="DIN 2014"/>
              </a:rPr>
              <a:t>drück</a:t>
            </a:r>
            <a:r>
              <a:rPr sz="950" spc="35" dirty="0">
                <a:solidFill>
                  <a:srgbClr val="FFFFFF"/>
                </a:solidFill>
                <a:latin typeface="DIN 2014"/>
                <a:cs typeface="DIN 2014"/>
              </a:rPr>
              <a:t> </a:t>
            </a:r>
            <a:r>
              <a:rPr sz="950" spc="15" dirty="0">
                <a:solidFill>
                  <a:srgbClr val="FFFFFF"/>
                </a:solidFill>
                <a:latin typeface="DIN 2014"/>
                <a:cs typeface="DIN 2014"/>
              </a:rPr>
              <a:t>euch </a:t>
            </a:r>
            <a:r>
              <a:rPr sz="950" spc="-225" dirty="0">
                <a:solidFill>
                  <a:srgbClr val="FFFFFF"/>
                </a:solidFill>
                <a:latin typeface="DIN 2014"/>
                <a:cs typeface="DIN 2014"/>
              </a:rPr>
              <a:t> </a:t>
            </a:r>
            <a:r>
              <a:rPr sz="950" spc="10" dirty="0">
                <a:solidFill>
                  <a:srgbClr val="FFFFFF"/>
                </a:solidFill>
                <a:latin typeface="DIN 2014"/>
                <a:cs typeface="DIN 2014"/>
              </a:rPr>
              <a:t>den</a:t>
            </a:r>
            <a:r>
              <a:rPr sz="950" spc="30" dirty="0">
                <a:solidFill>
                  <a:srgbClr val="FFFFFF"/>
                </a:solidFill>
                <a:latin typeface="DIN 2014"/>
                <a:cs typeface="DIN 2014"/>
              </a:rPr>
              <a:t> </a:t>
            </a:r>
            <a:r>
              <a:rPr sz="950" spc="10" dirty="0">
                <a:solidFill>
                  <a:srgbClr val="FFFFFF"/>
                </a:solidFill>
                <a:latin typeface="DIN 2014"/>
                <a:cs typeface="DIN 2014"/>
              </a:rPr>
              <a:t>Daumen</a:t>
            </a:r>
            <a:r>
              <a:rPr sz="950" spc="35" dirty="0">
                <a:solidFill>
                  <a:srgbClr val="FFFFFF"/>
                </a:solidFill>
                <a:latin typeface="DIN 2014"/>
                <a:cs typeface="DIN 2014"/>
              </a:rPr>
              <a:t> </a:t>
            </a:r>
            <a:r>
              <a:rPr sz="950" spc="10" dirty="0">
                <a:solidFill>
                  <a:srgbClr val="FFFFFF"/>
                </a:solidFill>
                <a:latin typeface="DIN 2014"/>
                <a:cs typeface="DIN 2014"/>
              </a:rPr>
              <a:t>für</a:t>
            </a:r>
            <a:r>
              <a:rPr sz="950" spc="35" dirty="0">
                <a:solidFill>
                  <a:srgbClr val="FFFFFF"/>
                </a:solidFill>
                <a:latin typeface="DIN 2014"/>
                <a:cs typeface="DIN 2014"/>
              </a:rPr>
              <a:t> </a:t>
            </a:r>
            <a:r>
              <a:rPr sz="950" spc="10" dirty="0">
                <a:solidFill>
                  <a:srgbClr val="FFFFFF"/>
                </a:solidFill>
                <a:latin typeface="DIN 2014"/>
                <a:cs typeface="DIN 2014"/>
              </a:rPr>
              <a:t>eure</a:t>
            </a:r>
            <a:r>
              <a:rPr sz="950" spc="35" dirty="0">
                <a:solidFill>
                  <a:srgbClr val="FFFFFF"/>
                </a:solidFill>
                <a:latin typeface="DIN 2014"/>
                <a:cs typeface="DIN 2014"/>
              </a:rPr>
              <a:t> </a:t>
            </a:r>
            <a:r>
              <a:rPr sz="950" spc="10" dirty="0">
                <a:solidFill>
                  <a:srgbClr val="FFFFFF"/>
                </a:solidFill>
                <a:latin typeface="DIN 2014"/>
                <a:cs typeface="DIN 2014"/>
              </a:rPr>
              <a:t>Fahrt.</a:t>
            </a:r>
            <a:endParaRPr sz="950">
              <a:latin typeface="DIN 2014"/>
              <a:cs typeface="DIN 2014"/>
            </a:endParaRPr>
          </a:p>
        </p:txBody>
      </p:sp>
      <p:sp>
        <p:nvSpPr>
          <p:cNvPr id="5" name="object 5"/>
          <p:cNvSpPr txBox="1"/>
          <p:nvPr/>
        </p:nvSpPr>
        <p:spPr>
          <a:xfrm>
            <a:off x="4622406" y="2039391"/>
            <a:ext cx="3960495" cy="2437765"/>
          </a:xfrm>
          <a:prstGeom prst="rect">
            <a:avLst/>
          </a:prstGeom>
          <a:solidFill>
            <a:srgbClr val="007B84"/>
          </a:solidFill>
        </p:spPr>
        <p:txBody>
          <a:bodyPr vert="horz" wrap="square" lIns="0" tIns="1270" rIns="0" bIns="0" rtlCol="0">
            <a:spAutoFit/>
          </a:bodyPr>
          <a:lstStyle/>
          <a:p>
            <a:pPr>
              <a:lnSpc>
                <a:spcPct val="100000"/>
              </a:lnSpc>
              <a:spcBef>
                <a:spcPts val="10"/>
              </a:spcBef>
            </a:pPr>
            <a:endParaRPr sz="900">
              <a:latin typeface="Times New Roman"/>
              <a:cs typeface="Times New Roman"/>
            </a:endParaRPr>
          </a:p>
          <a:p>
            <a:pPr marL="179705" marR="271145">
              <a:lnSpc>
                <a:spcPct val="113999"/>
              </a:lnSpc>
            </a:pPr>
            <a:r>
              <a:rPr sz="950" spc="5" dirty="0">
                <a:solidFill>
                  <a:srgbClr val="FFFFFF"/>
                </a:solidFill>
                <a:latin typeface="DIN 2014"/>
                <a:cs typeface="DIN 2014"/>
              </a:rPr>
              <a:t>Danke</a:t>
            </a:r>
            <a:r>
              <a:rPr sz="950" spc="30" dirty="0">
                <a:solidFill>
                  <a:srgbClr val="FFFFFF"/>
                </a:solidFill>
                <a:latin typeface="DIN 2014"/>
                <a:cs typeface="DIN 2014"/>
              </a:rPr>
              <a:t> </a:t>
            </a:r>
            <a:r>
              <a:rPr sz="950" spc="10" dirty="0">
                <a:solidFill>
                  <a:srgbClr val="FFFFFF"/>
                </a:solidFill>
                <a:latin typeface="DIN 2014"/>
                <a:cs typeface="DIN 2014"/>
              </a:rPr>
              <a:t>für</a:t>
            </a:r>
            <a:r>
              <a:rPr sz="950" spc="35" dirty="0">
                <a:solidFill>
                  <a:srgbClr val="FFFFFF"/>
                </a:solidFill>
                <a:latin typeface="DIN 2014"/>
                <a:cs typeface="DIN 2014"/>
              </a:rPr>
              <a:t> </a:t>
            </a:r>
            <a:r>
              <a:rPr sz="950" spc="10" dirty="0">
                <a:solidFill>
                  <a:srgbClr val="FFFFFF"/>
                </a:solidFill>
                <a:latin typeface="DIN 2014"/>
                <a:cs typeface="DIN 2014"/>
              </a:rPr>
              <a:t>Ihren</a:t>
            </a:r>
            <a:r>
              <a:rPr sz="950" spc="35" dirty="0">
                <a:solidFill>
                  <a:srgbClr val="FFFFFF"/>
                </a:solidFill>
                <a:latin typeface="DIN 2014"/>
                <a:cs typeface="DIN 2014"/>
              </a:rPr>
              <a:t> </a:t>
            </a:r>
            <a:r>
              <a:rPr sz="950" spc="10" dirty="0">
                <a:solidFill>
                  <a:srgbClr val="FFFFFF"/>
                </a:solidFill>
                <a:latin typeface="DIN 2014"/>
                <a:cs typeface="DIN 2014"/>
              </a:rPr>
              <a:t>positiven</a:t>
            </a:r>
            <a:r>
              <a:rPr sz="950" spc="35" dirty="0">
                <a:solidFill>
                  <a:srgbClr val="FFFFFF"/>
                </a:solidFill>
                <a:latin typeface="DIN 2014"/>
                <a:cs typeface="DIN 2014"/>
              </a:rPr>
              <a:t> </a:t>
            </a:r>
            <a:r>
              <a:rPr sz="950" spc="10" dirty="0">
                <a:solidFill>
                  <a:srgbClr val="FFFFFF"/>
                </a:solidFill>
                <a:latin typeface="DIN 2014"/>
                <a:cs typeface="DIN 2014"/>
              </a:rPr>
              <a:t>Appell</a:t>
            </a:r>
            <a:r>
              <a:rPr sz="950" spc="35" dirty="0">
                <a:solidFill>
                  <a:srgbClr val="FFFFFF"/>
                </a:solidFill>
                <a:latin typeface="DIN 2014"/>
                <a:cs typeface="DIN 2014"/>
              </a:rPr>
              <a:t> </a:t>
            </a:r>
            <a:r>
              <a:rPr sz="950" spc="5" dirty="0">
                <a:solidFill>
                  <a:srgbClr val="FFFFFF"/>
                </a:solidFill>
                <a:latin typeface="DIN 2014"/>
                <a:cs typeface="DIN 2014"/>
              </a:rPr>
              <a:t>an</a:t>
            </a:r>
            <a:r>
              <a:rPr sz="950" spc="30" dirty="0">
                <a:solidFill>
                  <a:srgbClr val="FFFFFF"/>
                </a:solidFill>
                <a:latin typeface="DIN 2014"/>
                <a:cs typeface="DIN 2014"/>
              </a:rPr>
              <a:t> </a:t>
            </a:r>
            <a:r>
              <a:rPr sz="950" spc="10" dirty="0">
                <a:solidFill>
                  <a:srgbClr val="FFFFFF"/>
                </a:solidFill>
                <a:latin typeface="DIN 2014"/>
                <a:cs typeface="DIN 2014"/>
              </a:rPr>
              <a:t>die</a:t>
            </a:r>
            <a:r>
              <a:rPr sz="950" spc="35" dirty="0">
                <a:solidFill>
                  <a:srgbClr val="FFFFFF"/>
                </a:solidFill>
                <a:latin typeface="DIN 2014"/>
                <a:cs typeface="DIN 2014"/>
              </a:rPr>
              <a:t> </a:t>
            </a:r>
            <a:r>
              <a:rPr sz="950" spc="10" dirty="0">
                <a:solidFill>
                  <a:srgbClr val="FFFFFF"/>
                </a:solidFill>
                <a:latin typeface="DIN 2014"/>
                <a:cs typeface="DIN 2014"/>
              </a:rPr>
              <a:t>Community.</a:t>
            </a:r>
            <a:r>
              <a:rPr sz="950" spc="35" dirty="0">
                <a:solidFill>
                  <a:srgbClr val="FFFFFF"/>
                </a:solidFill>
                <a:latin typeface="DIN 2014"/>
                <a:cs typeface="DIN 2014"/>
              </a:rPr>
              <a:t> </a:t>
            </a:r>
            <a:r>
              <a:rPr sz="950" spc="10" dirty="0">
                <a:solidFill>
                  <a:srgbClr val="FFFFFF"/>
                </a:solidFill>
                <a:latin typeface="DIN 2014"/>
                <a:cs typeface="DIN 2014"/>
              </a:rPr>
              <a:t>Und</a:t>
            </a:r>
            <a:r>
              <a:rPr sz="950" spc="35" dirty="0">
                <a:solidFill>
                  <a:srgbClr val="FFFFFF"/>
                </a:solidFill>
                <a:latin typeface="DIN 2014"/>
                <a:cs typeface="DIN 2014"/>
              </a:rPr>
              <a:t> </a:t>
            </a:r>
            <a:r>
              <a:rPr sz="950" spc="10" dirty="0">
                <a:solidFill>
                  <a:srgbClr val="FFFFFF"/>
                </a:solidFill>
                <a:latin typeface="DIN 2014"/>
                <a:cs typeface="DIN 2014"/>
              </a:rPr>
              <a:t>Sie</a:t>
            </a:r>
            <a:r>
              <a:rPr sz="950" spc="35" dirty="0">
                <a:solidFill>
                  <a:srgbClr val="FFFFFF"/>
                </a:solidFill>
                <a:latin typeface="DIN 2014"/>
                <a:cs typeface="DIN 2014"/>
              </a:rPr>
              <a:t> </a:t>
            </a:r>
            <a:r>
              <a:rPr sz="950" spc="15" dirty="0">
                <a:solidFill>
                  <a:srgbClr val="FFFFFF"/>
                </a:solidFill>
                <a:latin typeface="DIN 2014"/>
                <a:cs typeface="DIN 2014"/>
              </a:rPr>
              <a:t>haben </a:t>
            </a:r>
            <a:r>
              <a:rPr sz="950" spc="-225" dirty="0">
                <a:solidFill>
                  <a:srgbClr val="FFFFFF"/>
                </a:solidFill>
                <a:latin typeface="DIN 2014"/>
                <a:cs typeface="DIN 2014"/>
              </a:rPr>
              <a:t> </a:t>
            </a:r>
            <a:r>
              <a:rPr sz="950" spc="10" dirty="0">
                <a:solidFill>
                  <a:srgbClr val="FFFFFF"/>
                </a:solidFill>
                <a:latin typeface="DIN 2014"/>
                <a:cs typeface="DIN 2014"/>
              </a:rPr>
              <a:t>recht,</a:t>
            </a:r>
            <a:r>
              <a:rPr sz="950" spc="30" dirty="0">
                <a:solidFill>
                  <a:srgbClr val="FFFFFF"/>
                </a:solidFill>
                <a:latin typeface="DIN 2014"/>
                <a:cs typeface="DIN 2014"/>
              </a:rPr>
              <a:t> </a:t>
            </a:r>
            <a:r>
              <a:rPr sz="950" spc="10" dirty="0">
                <a:solidFill>
                  <a:srgbClr val="FFFFFF"/>
                </a:solidFill>
                <a:latin typeface="DIN 2014"/>
                <a:cs typeface="DIN 2014"/>
              </a:rPr>
              <a:t>wir</a:t>
            </a:r>
            <a:r>
              <a:rPr sz="950" spc="35" dirty="0">
                <a:solidFill>
                  <a:srgbClr val="FFFFFF"/>
                </a:solidFill>
                <a:latin typeface="DIN 2014"/>
                <a:cs typeface="DIN 2014"/>
              </a:rPr>
              <a:t> </a:t>
            </a:r>
            <a:r>
              <a:rPr sz="950" spc="10" dirty="0">
                <a:solidFill>
                  <a:srgbClr val="FFFFFF"/>
                </a:solidFill>
                <a:latin typeface="DIN 2014"/>
                <a:cs typeface="DIN 2014"/>
              </a:rPr>
              <a:t>alle</a:t>
            </a:r>
            <a:r>
              <a:rPr sz="950" spc="35" dirty="0">
                <a:solidFill>
                  <a:srgbClr val="FFFFFF"/>
                </a:solidFill>
                <a:latin typeface="DIN 2014"/>
                <a:cs typeface="DIN 2014"/>
              </a:rPr>
              <a:t> </a:t>
            </a:r>
            <a:r>
              <a:rPr sz="950" spc="10" dirty="0">
                <a:solidFill>
                  <a:srgbClr val="FFFFFF"/>
                </a:solidFill>
                <a:latin typeface="DIN 2014"/>
                <a:cs typeface="DIN 2014"/>
              </a:rPr>
              <a:t>sind</a:t>
            </a:r>
            <a:r>
              <a:rPr sz="950" spc="35" dirty="0">
                <a:solidFill>
                  <a:srgbClr val="FFFFFF"/>
                </a:solidFill>
                <a:latin typeface="DIN 2014"/>
                <a:cs typeface="DIN 2014"/>
              </a:rPr>
              <a:t> </a:t>
            </a:r>
            <a:r>
              <a:rPr sz="950" spc="10" dirty="0">
                <a:solidFill>
                  <a:srgbClr val="FFFFFF"/>
                </a:solidFill>
                <a:latin typeface="DIN 2014"/>
                <a:cs typeface="DIN 2014"/>
              </a:rPr>
              <a:t>gefragt.</a:t>
            </a:r>
            <a:endParaRPr sz="950">
              <a:latin typeface="DIN 2014"/>
              <a:cs typeface="DIN 2014"/>
            </a:endParaRPr>
          </a:p>
          <a:p>
            <a:pPr>
              <a:lnSpc>
                <a:spcPct val="100000"/>
              </a:lnSpc>
              <a:spcBef>
                <a:spcPts val="25"/>
              </a:spcBef>
            </a:pPr>
            <a:endParaRPr sz="1000">
              <a:latin typeface="DIN 2014"/>
              <a:cs typeface="DIN 2014"/>
            </a:endParaRPr>
          </a:p>
          <a:p>
            <a:pPr marL="179705" marR="316865">
              <a:lnSpc>
                <a:spcPct val="113999"/>
              </a:lnSpc>
            </a:pPr>
            <a:r>
              <a:rPr sz="950" spc="10" dirty="0">
                <a:solidFill>
                  <a:srgbClr val="FFFFFF"/>
                </a:solidFill>
                <a:latin typeface="DIN 2014"/>
                <a:cs typeface="DIN 2014"/>
              </a:rPr>
              <a:t>Liebe</a:t>
            </a:r>
            <a:r>
              <a:rPr sz="950" spc="40" dirty="0">
                <a:solidFill>
                  <a:srgbClr val="FFFFFF"/>
                </a:solidFill>
                <a:latin typeface="DIN 2014"/>
                <a:cs typeface="DIN 2014"/>
              </a:rPr>
              <a:t> </a:t>
            </a:r>
            <a:r>
              <a:rPr sz="950" b="1" spc="10" dirty="0">
                <a:solidFill>
                  <a:srgbClr val="00AE9D"/>
                </a:solidFill>
                <a:latin typeface="DIN 2014 Bold"/>
                <a:cs typeface="DIN 2014 Bold"/>
              </a:rPr>
              <a:t>[Nutzerin]</a:t>
            </a:r>
            <a:r>
              <a:rPr sz="950" spc="10" dirty="0">
                <a:solidFill>
                  <a:srgbClr val="FFFFFF"/>
                </a:solidFill>
                <a:latin typeface="DIN 2014"/>
                <a:cs typeface="DIN 2014"/>
              </a:rPr>
              <a:t>,</a:t>
            </a:r>
            <a:r>
              <a:rPr sz="950" spc="40" dirty="0">
                <a:solidFill>
                  <a:srgbClr val="FFFFFF"/>
                </a:solidFill>
                <a:latin typeface="DIN 2014"/>
                <a:cs typeface="DIN 2014"/>
              </a:rPr>
              <a:t> </a:t>
            </a:r>
            <a:r>
              <a:rPr sz="950" spc="5" dirty="0">
                <a:solidFill>
                  <a:srgbClr val="FFFFFF"/>
                </a:solidFill>
                <a:latin typeface="DIN 2014"/>
                <a:cs typeface="DIN 2014"/>
              </a:rPr>
              <a:t>da</a:t>
            </a:r>
            <a:r>
              <a:rPr sz="950" spc="45" dirty="0">
                <a:solidFill>
                  <a:srgbClr val="FFFFFF"/>
                </a:solidFill>
                <a:latin typeface="DIN 2014"/>
                <a:cs typeface="DIN 2014"/>
              </a:rPr>
              <a:t> </a:t>
            </a:r>
            <a:r>
              <a:rPr sz="950" spc="10" dirty="0">
                <a:solidFill>
                  <a:srgbClr val="FFFFFF"/>
                </a:solidFill>
                <a:latin typeface="DIN 2014"/>
                <a:cs typeface="DIN 2014"/>
              </a:rPr>
              <a:t>hat</a:t>
            </a:r>
            <a:r>
              <a:rPr sz="950" spc="40" dirty="0">
                <a:solidFill>
                  <a:srgbClr val="FFFFFF"/>
                </a:solidFill>
                <a:latin typeface="DIN 2014"/>
                <a:cs typeface="DIN 2014"/>
              </a:rPr>
              <a:t> </a:t>
            </a:r>
            <a:r>
              <a:rPr sz="950" spc="10" dirty="0">
                <a:solidFill>
                  <a:srgbClr val="FFFFFF"/>
                </a:solidFill>
                <a:latin typeface="DIN 2014"/>
                <a:cs typeface="DIN 2014"/>
              </a:rPr>
              <a:t>sich</a:t>
            </a:r>
            <a:r>
              <a:rPr sz="950" spc="45" dirty="0">
                <a:solidFill>
                  <a:srgbClr val="FFFFFF"/>
                </a:solidFill>
                <a:latin typeface="DIN 2014"/>
                <a:cs typeface="DIN 2014"/>
              </a:rPr>
              <a:t> </a:t>
            </a:r>
            <a:r>
              <a:rPr sz="950" spc="10" dirty="0">
                <a:solidFill>
                  <a:srgbClr val="FFFFFF"/>
                </a:solidFill>
                <a:latin typeface="DIN 2014"/>
                <a:cs typeface="DIN 2014"/>
              </a:rPr>
              <a:t>verständlicherweise</a:t>
            </a:r>
            <a:r>
              <a:rPr sz="950" spc="40" dirty="0">
                <a:solidFill>
                  <a:srgbClr val="FFFFFF"/>
                </a:solidFill>
                <a:latin typeface="DIN 2014"/>
                <a:cs typeface="DIN 2014"/>
              </a:rPr>
              <a:t> </a:t>
            </a:r>
            <a:r>
              <a:rPr sz="950" spc="10" dirty="0">
                <a:solidFill>
                  <a:srgbClr val="FFFFFF"/>
                </a:solidFill>
                <a:latin typeface="DIN 2014"/>
                <a:cs typeface="DIN 2014"/>
              </a:rPr>
              <a:t>viel</a:t>
            </a:r>
            <a:r>
              <a:rPr sz="950" spc="45" dirty="0">
                <a:solidFill>
                  <a:srgbClr val="FFFFFF"/>
                </a:solidFill>
                <a:latin typeface="DIN 2014"/>
                <a:cs typeface="DIN 2014"/>
              </a:rPr>
              <a:t> </a:t>
            </a:r>
            <a:r>
              <a:rPr sz="950" spc="10" dirty="0">
                <a:solidFill>
                  <a:srgbClr val="FFFFFF"/>
                </a:solidFill>
                <a:latin typeface="DIN 2014"/>
                <a:cs typeface="DIN 2014"/>
              </a:rPr>
              <a:t>Frust</a:t>
            </a:r>
            <a:r>
              <a:rPr sz="950" spc="40" dirty="0">
                <a:solidFill>
                  <a:srgbClr val="FFFFFF"/>
                </a:solidFill>
                <a:latin typeface="DIN 2014"/>
                <a:cs typeface="DIN 2014"/>
              </a:rPr>
              <a:t> </a:t>
            </a:r>
            <a:r>
              <a:rPr sz="950" spc="10" dirty="0">
                <a:solidFill>
                  <a:srgbClr val="FFFFFF"/>
                </a:solidFill>
                <a:latin typeface="DIN 2014"/>
                <a:cs typeface="DIN 2014"/>
              </a:rPr>
              <a:t>ange- </a:t>
            </a:r>
            <a:r>
              <a:rPr sz="950" spc="-220" dirty="0">
                <a:solidFill>
                  <a:srgbClr val="FFFFFF"/>
                </a:solidFill>
                <a:latin typeface="DIN 2014"/>
                <a:cs typeface="DIN 2014"/>
              </a:rPr>
              <a:t> </a:t>
            </a:r>
            <a:r>
              <a:rPr sz="950" spc="10" dirty="0">
                <a:solidFill>
                  <a:srgbClr val="FFFFFF"/>
                </a:solidFill>
                <a:latin typeface="DIN 2014"/>
                <a:cs typeface="DIN 2014"/>
              </a:rPr>
              <a:t>häuft.</a:t>
            </a:r>
            <a:r>
              <a:rPr sz="950" spc="35" dirty="0">
                <a:solidFill>
                  <a:srgbClr val="FFFFFF"/>
                </a:solidFill>
                <a:latin typeface="DIN 2014"/>
                <a:cs typeface="DIN 2014"/>
              </a:rPr>
              <a:t> </a:t>
            </a:r>
            <a:r>
              <a:rPr sz="950" spc="10" dirty="0">
                <a:solidFill>
                  <a:srgbClr val="FFFFFF"/>
                </a:solidFill>
                <a:latin typeface="DIN 2014"/>
                <a:cs typeface="DIN 2014"/>
              </a:rPr>
              <a:t>Gibt</a:t>
            </a:r>
            <a:r>
              <a:rPr sz="950" spc="35" dirty="0">
                <a:solidFill>
                  <a:srgbClr val="FFFFFF"/>
                </a:solidFill>
                <a:latin typeface="DIN 2014"/>
                <a:cs typeface="DIN 2014"/>
              </a:rPr>
              <a:t> </a:t>
            </a:r>
            <a:r>
              <a:rPr sz="950" spc="5" dirty="0">
                <a:solidFill>
                  <a:srgbClr val="FFFFFF"/>
                </a:solidFill>
                <a:latin typeface="DIN 2014"/>
                <a:cs typeface="DIN 2014"/>
              </a:rPr>
              <a:t>es</a:t>
            </a:r>
            <a:r>
              <a:rPr sz="950" spc="35" dirty="0">
                <a:solidFill>
                  <a:srgbClr val="FFFFFF"/>
                </a:solidFill>
                <a:latin typeface="DIN 2014"/>
                <a:cs typeface="DIN 2014"/>
              </a:rPr>
              <a:t> </a:t>
            </a:r>
            <a:r>
              <a:rPr sz="950" spc="10" dirty="0">
                <a:solidFill>
                  <a:srgbClr val="FFFFFF"/>
                </a:solidFill>
                <a:latin typeface="DIN 2014"/>
                <a:cs typeface="DIN 2014"/>
              </a:rPr>
              <a:t>hier</a:t>
            </a:r>
            <a:r>
              <a:rPr sz="950" spc="35" dirty="0">
                <a:solidFill>
                  <a:srgbClr val="FFFFFF"/>
                </a:solidFill>
                <a:latin typeface="DIN 2014"/>
                <a:cs typeface="DIN 2014"/>
              </a:rPr>
              <a:t> </a:t>
            </a:r>
            <a:r>
              <a:rPr sz="950" spc="5" dirty="0">
                <a:solidFill>
                  <a:srgbClr val="FFFFFF"/>
                </a:solidFill>
                <a:latin typeface="DIN 2014"/>
                <a:cs typeface="DIN 2014"/>
              </a:rPr>
              <a:t>in</a:t>
            </a:r>
            <a:r>
              <a:rPr sz="950" spc="35" dirty="0">
                <a:solidFill>
                  <a:srgbClr val="FFFFFF"/>
                </a:solidFill>
                <a:latin typeface="DIN 2014"/>
                <a:cs typeface="DIN 2014"/>
              </a:rPr>
              <a:t> </a:t>
            </a:r>
            <a:r>
              <a:rPr sz="950" spc="10" dirty="0">
                <a:solidFill>
                  <a:srgbClr val="FFFFFF"/>
                </a:solidFill>
                <a:latin typeface="DIN 2014"/>
                <a:cs typeface="DIN 2014"/>
              </a:rPr>
              <a:t>der</a:t>
            </a:r>
            <a:r>
              <a:rPr sz="950" spc="40" dirty="0">
                <a:solidFill>
                  <a:srgbClr val="FFFFFF"/>
                </a:solidFill>
                <a:latin typeface="DIN 2014"/>
                <a:cs typeface="DIN 2014"/>
              </a:rPr>
              <a:t> </a:t>
            </a:r>
            <a:r>
              <a:rPr sz="950" spc="10" dirty="0">
                <a:solidFill>
                  <a:srgbClr val="FFFFFF"/>
                </a:solidFill>
                <a:latin typeface="DIN 2014"/>
                <a:cs typeface="DIN 2014"/>
              </a:rPr>
              <a:t>Community</a:t>
            </a:r>
            <a:r>
              <a:rPr sz="950" spc="35" dirty="0">
                <a:solidFill>
                  <a:srgbClr val="FFFFFF"/>
                </a:solidFill>
                <a:latin typeface="DIN 2014"/>
                <a:cs typeface="DIN 2014"/>
              </a:rPr>
              <a:t> </a:t>
            </a:r>
            <a:r>
              <a:rPr sz="950" spc="10" dirty="0">
                <a:solidFill>
                  <a:srgbClr val="FFFFFF"/>
                </a:solidFill>
                <a:latin typeface="DIN 2014"/>
                <a:cs typeface="DIN 2014"/>
              </a:rPr>
              <a:t>noch</a:t>
            </a:r>
            <a:r>
              <a:rPr sz="950" spc="35" dirty="0">
                <a:solidFill>
                  <a:srgbClr val="FFFFFF"/>
                </a:solidFill>
                <a:latin typeface="DIN 2014"/>
                <a:cs typeface="DIN 2014"/>
              </a:rPr>
              <a:t> </a:t>
            </a:r>
            <a:r>
              <a:rPr sz="950" spc="10" dirty="0">
                <a:solidFill>
                  <a:srgbClr val="FFFFFF"/>
                </a:solidFill>
                <a:latin typeface="DIN 2014"/>
                <a:cs typeface="DIN 2014"/>
              </a:rPr>
              <a:t>weitere</a:t>
            </a:r>
            <a:r>
              <a:rPr sz="950" spc="35" dirty="0">
                <a:solidFill>
                  <a:srgbClr val="FFFFFF"/>
                </a:solidFill>
                <a:latin typeface="DIN 2014"/>
                <a:cs typeface="DIN 2014"/>
              </a:rPr>
              <a:t> </a:t>
            </a:r>
            <a:r>
              <a:rPr sz="950" spc="10" dirty="0">
                <a:solidFill>
                  <a:srgbClr val="FFFFFF"/>
                </a:solidFill>
                <a:latin typeface="DIN 2014"/>
                <a:cs typeface="DIN 2014"/>
              </a:rPr>
              <a:t>Lehrer?</a:t>
            </a:r>
            <a:r>
              <a:rPr sz="950" spc="35" dirty="0">
                <a:solidFill>
                  <a:srgbClr val="FFFFFF"/>
                </a:solidFill>
                <a:latin typeface="DIN 2014"/>
                <a:cs typeface="DIN 2014"/>
              </a:rPr>
              <a:t> </a:t>
            </a:r>
            <a:r>
              <a:rPr sz="950" spc="15" dirty="0">
                <a:solidFill>
                  <a:srgbClr val="FFFFFF"/>
                </a:solidFill>
                <a:latin typeface="DIN 2014"/>
                <a:cs typeface="DIN 2014"/>
              </a:rPr>
              <a:t>Haben </a:t>
            </a:r>
            <a:r>
              <a:rPr sz="950" spc="20" dirty="0">
                <a:solidFill>
                  <a:srgbClr val="FFFFFF"/>
                </a:solidFill>
                <a:latin typeface="DIN 2014"/>
                <a:cs typeface="DIN 2014"/>
              </a:rPr>
              <a:t> </a:t>
            </a:r>
            <a:r>
              <a:rPr sz="950" spc="10" dirty="0">
                <a:solidFill>
                  <a:srgbClr val="FFFFFF"/>
                </a:solidFill>
                <a:latin typeface="DIN 2014"/>
                <a:cs typeface="DIN 2014"/>
              </a:rPr>
              <a:t>Sie</a:t>
            </a:r>
            <a:r>
              <a:rPr sz="950" spc="35" dirty="0">
                <a:solidFill>
                  <a:srgbClr val="FFFFFF"/>
                </a:solidFill>
                <a:latin typeface="DIN 2014"/>
                <a:cs typeface="DIN 2014"/>
              </a:rPr>
              <a:t> </a:t>
            </a:r>
            <a:r>
              <a:rPr sz="950" spc="10" dirty="0">
                <a:solidFill>
                  <a:srgbClr val="FFFFFF"/>
                </a:solidFill>
                <a:latin typeface="DIN 2014"/>
                <a:cs typeface="DIN 2014"/>
              </a:rPr>
              <a:t>Tipps</a:t>
            </a:r>
            <a:r>
              <a:rPr sz="950" spc="35" dirty="0">
                <a:solidFill>
                  <a:srgbClr val="FFFFFF"/>
                </a:solidFill>
                <a:latin typeface="DIN 2014"/>
                <a:cs typeface="DIN 2014"/>
              </a:rPr>
              <a:t> </a:t>
            </a:r>
            <a:r>
              <a:rPr sz="950" spc="10" dirty="0">
                <a:solidFill>
                  <a:srgbClr val="FFFFFF"/>
                </a:solidFill>
                <a:latin typeface="DIN 2014"/>
                <a:cs typeface="DIN 2014"/>
              </a:rPr>
              <a:t>oder</a:t>
            </a:r>
            <a:r>
              <a:rPr sz="950" spc="35" dirty="0">
                <a:solidFill>
                  <a:srgbClr val="FFFFFF"/>
                </a:solidFill>
                <a:latin typeface="DIN 2014"/>
                <a:cs typeface="DIN 2014"/>
              </a:rPr>
              <a:t> </a:t>
            </a:r>
            <a:r>
              <a:rPr sz="950" spc="10" dirty="0">
                <a:solidFill>
                  <a:srgbClr val="FFFFFF"/>
                </a:solidFill>
                <a:latin typeface="DIN 2014"/>
                <a:cs typeface="DIN 2014"/>
              </a:rPr>
              <a:t>Erfahrungswerte,</a:t>
            </a:r>
            <a:r>
              <a:rPr sz="950" spc="35" dirty="0">
                <a:solidFill>
                  <a:srgbClr val="FFFFFF"/>
                </a:solidFill>
                <a:latin typeface="DIN 2014"/>
                <a:cs typeface="DIN 2014"/>
              </a:rPr>
              <a:t> </a:t>
            </a:r>
            <a:r>
              <a:rPr sz="950" spc="10" dirty="0">
                <a:solidFill>
                  <a:srgbClr val="FFFFFF"/>
                </a:solidFill>
                <a:latin typeface="DIN 2014"/>
                <a:cs typeface="DIN 2014"/>
              </a:rPr>
              <a:t>wie</a:t>
            </a:r>
            <a:r>
              <a:rPr sz="950" spc="35" dirty="0">
                <a:solidFill>
                  <a:srgbClr val="FFFFFF"/>
                </a:solidFill>
                <a:latin typeface="DIN 2014"/>
                <a:cs typeface="DIN 2014"/>
              </a:rPr>
              <a:t> </a:t>
            </a:r>
            <a:r>
              <a:rPr sz="950" spc="5" dirty="0">
                <a:solidFill>
                  <a:srgbClr val="FFFFFF"/>
                </a:solidFill>
                <a:latin typeface="DIN 2014"/>
                <a:cs typeface="DIN 2014"/>
              </a:rPr>
              <a:t>es</a:t>
            </a:r>
            <a:r>
              <a:rPr sz="950" spc="35" dirty="0">
                <a:solidFill>
                  <a:srgbClr val="FFFFFF"/>
                </a:solidFill>
                <a:latin typeface="DIN 2014"/>
                <a:cs typeface="DIN 2014"/>
              </a:rPr>
              <a:t> </a:t>
            </a:r>
            <a:r>
              <a:rPr sz="950" spc="5" dirty="0">
                <a:solidFill>
                  <a:srgbClr val="FFFFFF"/>
                </a:solidFill>
                <a:latin typeface="DIN 2014"/>
                <a:cs typeface="DIN 2014"/>
              </a:rPr>
              <a:t>an</a:t>
            </a:r>
            <a:r>
              <a:rPr sz="950" spc="35" dirty="0">
                <a:solidFill>
                  <a:srgbClr val="FFFFFF"/>
                </a:solidFill>
                <a:latin typeface="DIN 2014"/>
                <a:cs typeface="DIN 2014"/>
              </a:rPr>
              <a:t> </a:t>
            </a:r>
            <a:r>
              <a:rPr sz="950" spc="10" dirty="0">
                <a:solidFill>
                  <a:srgbClr val="FFFFFF"/>
                </a:solidFill>
                <a:latin typeface="DIN 2014"/>
                <a:cs typeface="DIN 2014"/>
              </a:rPr>
              <a:t>der</a:t>
            </a:r>
            <a:r>
              <a:rPr sz="950" spc="35" dirty="0">
                <a:solidFill>
                  <a:srgbClr val="FFFFFF"/>
                </a:solidFill>
                <a:latin typeface="DIN 2014"/>
                <a:cs typeface="DIN 2014"/>
              </a:rPr>
              <a:t> </a:t>
            </a:r>
            <a:r>
              <a:rPr sz="950" spc="10" dirty="0">
                <a:solidFill>
                  <a:srgbClr val="FFFFFF"/>
                </a:solidFill>
                <a:latin typeface="DIN 2014"/>
                <a:cs typeface="DIN 2014"/>
              </a:rPr>
              <a:t>Schule</a:t>
            </a:r>
            <a:r>
              <a:rPr sz="950" spc="35" dirty="0">
                <a:solidFill>
                  <a:srgbClr val="FFFFFF"/>
                </a:solidFill>
                <a:latin typeface="DIN 2014"/>
                <a:cs typeface="DIN 2014"/>
              </a:rPr>
              <a:t> </a:t>
            </a:r>
            <a:r>
              <a:rPr sz="950" spc="15" dirty="0">
                <a:solidFill>
                  <a:srgbClr val="FFFFFF"/>
                </a:solidFill>
                <a:latin typeface="DIN 2014"/>
                <a:cs typeface="DIN 2014"/>
              </a:rPr>
              <a:t>vielleicht </a:t>
            </a:r>
            <a:r>
              <a:rPr sz="950" spc="20" dirty="0">
                <a:solidFill>
                  <a:srgbClr val="FFFFFF"/>
                </a:solidFill>
                <a:latin typeface="DIN 2014"/>
                <a:cs typeface="DIN 2014"/>
              </a:rPr>
              <a:t> </a:t>
            </a:r>
            <a:r>
              <a:rPr sz="950" spc="10" dirty="0">
                <a:solidFill>
                  <a:srgbClr val="FFFFFF"/>
                </a:solidFill>
                <a:latin typeface="DIN 2014"/>
                <a:cs typeface="DIN 2014"/>
              </a:rPr>
              <a:t>besser</a:t>
            </a:r>
            <a:r>
              <a:rPr sz="950" spc="30" dirty="0">
                <a:solidFill>
                  <a:srgbClr val="FFFFFF"/>
                </a:solidFill>
                <a:latin typeface="DIN 2014"/>
                <a:cs typeface="DIN 2014"/>
              </a:rPr>
              <a:t> </a:t>
            </a:r>
            <a:r>
              <a:rPr sz="950" spc="10" dirty="0">
                <a:solidFill>
                  <a:srgbClr val="FFFFFF"/>
                </a:solidFill>
                <a:latin typeface="DIN 2014"/>
                <a:cs typeface="DIN 2014"/>
              </a:rPr>
              <a:t>klappen</a:t>
            </a:r>
            <a:r>
              <a:rPr sz="950" spc="35" dirty="0">
                <a:solidFill>
                  <a:srgbClr val="FFFFFF"/>
                </a:solidFill>
                <a:latin typeface="DIN 2014"/>
                <a:cs typeface="DIN 2014"/>
              </a:rPr>
              <a:t> </a:t>
            </a:r>
            <a:r>
              <a:rPr sz="950" spc="15" dirty="0">
                <a:solidFill>
                  <a:srgbClr val="FFFFFF"/>
                </a:solidFill>
                <a:latin typeface="DIN 2014"/>
                <a:cs typeface="DIN 2014"/>
              </a:rPr>
              <a:t>kann?</a:t>
            </a:r>
            <a:endParaRPr sz="950">
              <a:latin typeface="DIN 2014"/>
              <a:cs typeface="DIN 2014"/>
            </a:endParaRPr>
          </a:p>
          <a:p>
            <a:pPr>
              <a:lnSpc>
                <a:spcPct val="100000"/>
              </a:lnSpc>
              <a:spcBef>
                <a:spcPts val="25"/>
              </a:spcBef>
            </a:pPr>
            <a:endParaRPr sz="1000">
              <a:latin typeface="DIN 2014"/>
              <a:cs typeface="DIN 2014"/>
            </a:endParaRPr>
          </a:p>
          <a:p>
            <a:pPr marL="179705" marR="281305">
              <a:lnSpc>
                <a:spcPct val="113999"/>
              </a:lnSpc>
            </a:pPr>
            <a:r>
              <a:rPr sz="950" spc="10" dirty="0">
                <a:solidFill>
                  <a:srgbClr val="FFFFFF"/>
                </a:solidFill>
                <a:latin typeface="DIN 2014"/>
                <a:cs typeface="DIN 2014"/>
              </a:rPr>
              <a:t>Hallo</a:t>
            </a:r>
            <a:r>
              <a:rPr sz="950" spc="30" dirty="0">
                <a:solidFill>
                  <a:srgbClr val="FFFFFF"/>
                </a:solidFill>
                <a:latin typeface="DIN 2014"/>
                <a:cs typeface="DIN 2014"/>
              </a:rPr>
              <a:t> </a:t>
            </a:r>
            <a:r>
              <a:rPr sz="950" b="1" spc="10" dirty="0">
                <a:solidFill>
                  <a:srgbClr val="00AE9D"/>
                </a:solidFill>
                <a:latin typeface="DIN 2014 Bold"/>
                <a:cs typeface="DIN 2014 Bold"/>
              </a:rPr>
              <a:t>[Nutzer]</a:t>
            </a:r>
            <a:r>
              <a:rPr sz="950" spc="10" dirty="0">
                <a:solidFill>
                  <a:srgbClr val="FFFFFF"/>
                </a:solidFill>
                <a:latin typeface="DIN 2014"/>
                <a:cs typeface="DIN 2014"/>
              </a:rPr>
              <a:t>,</a:t>
            </a:r>
            <a:r>
              <a:rPr sz="950" spc="35" dirty="0">
                <a:solidFill>
                  <a:srgbClr val="FFFFFF"/>
                </a:solidFill>
                <a:latin typeface="DIN 2014"/>
                <a:cs typeface="DIN 2014"/>
              </a:rPr>
              <a:t> </a:t>
            </a:r>
            <a:r>
              <a:rPr sz="950" spc="10" dirty="0">
                <a:solidFill>
                  <a:srgbClr val="FFFFFF"/>
                </a:solidFill>
                <a:latin typeface="DIN 2014"/>
                <a:cs typeface="DIN 2014"/>
              </a:rPr>
              <a:t>viele</a:t>
            </a:r>
            <a:r>
              <a:rPr sz="950" spc="35" dirty="0">
                <a:solidFill>
                  <a:srgbClr val="FFFFFF"/>
                </a:solidFill>
                <a:latin typeface="DIN 2014"/>
                <a:cs typeface="DIN 2014"/>
              </a:rPr>
              <a:t> </a:t>
            </a:r>
            <a:r>
              <a:rPr sz="950" spc="5" dirty="0">
                <a:solidFill>
                  <a:srgbClr val="FFFFFF"/>
                </a:solidFill>
                <a:latin typeface="DIN 2014"/>
                <a:cs typeface="DIN 2014"/>
              </a:rPr>
              <a:t>in</a:t>
            </a:r>
            <a:r>
              <a:rPr sz="950" spc="35" dirty="0">
                <a:solidFill>
                  <a:srgbClr val="FFFFFF"/>
                </a:solidFill>
                <a:latin typeface="DIN 2014"/>
                <a:cs typeface="DIN 2014"/>
              </a:rPr>
              <a:t> </a:t>
            </a:r>
            <a:r>
              <a:rPr sz="950" spc="10" dirty="0">
                <a:solidFill>
                  <a:srgbClr val="FFFFFF"/>
                </a:solidFill>
                <a:latin typeface="DIN 2014"/>
                <a:cs typeface="DIN 2014"/>
              </a:rPr>
              <a:t>der</a:t>
            </a:r>
            <a:r>
              <a:rPr sz="950" spc="35" dirty="0">
                <a:solidFill>
                  <a:srgbClr val="FFFFFF"/>
                </a:solidFill>
                <a:latin typeface="DIN 2014"/>
                <a:cs typeface="DIN 2014"/>
              </a:rPr>
              <a:t> </a:t>
            </a:r>
            <a:r>
              <a:rPr sz="950" spc="10" dirty="0">
                <a:solidFill>
                  <a:srgbClr val="FFFFFF"/>
                </a:solidFill>
                <a:latin typeface="DIN 2014"/>
                <a:cs typeface="DIN 2014"/>
              </a:rPr>
              <a:t>Community</a:t>
            </a:r>
            <a:r>
              <a:rPr sz="950" spc="35" dirty="0">
                <a:solidFill>
                  <a:srgbClr val="FFFFFF"/>
                </a:solidFill>
                <a:latin typeface="DIN 2014"/>
                <a:cs typeface="DIN 2014"/>
              </a:rPr>
              <a:t> </a:t>
            </a:r>
            <a:r>
              <a:rPr sz="950" spc="10" dirty="0">
                <a:solidFill>
                  <a:srgbClr val="FFFFFF"/>
                </a:solidFill>
                <a:latin typeface="DIN 2014"/>
                <a:cs typeface="DIN 2014"/>
              </a:rPr>
              <a:t>haben</a:t>
            </a:r>
            <a:r>
              <a:rPr sz="950" spc="35" dirty="0">
                <a:solidFill>
                  <a:srgbClr val="FFFFFF"/>
                </a:solidFill>
                <a:latin typeface="DIN 2014"/>
                <a:cs typeface="DIN 2014"/>
              </a:rPr>
              <a:t> </a:t>
            </a:r>
            <a:r>
              <a:rPr sz="950" spc="10" dirty="0">
                <a:solidFill>
                  <a:srgbClr val="FFFFFF"/>
                </a:solidFill>
                <a:latin typeface="DIN 2014"/>
                <a:cs typeface="DIN 2014"/>
              </a:rPr>
              <a:t>den</a:t>
            </a:r>
            <a:r>
              <a:rPr sz="950" spc="35" dirty="0">
                <a:solidFill>
                  <a:srgbClr val="FFFFFF"/>
                </a:solidFill>
                <a:latin typeface="DIN 2014"/>
                <a:cs typeface="DIN 2014"/>
              </a:rPr>
              <a:t> </a:t>
            </a:r>
            <a:r>
              <a:rPr sz="950" spc="15" dirty="0">
                <a:solidFill>
                  <a:srgbClr val="FFFFFF"/>
                </a:solidFill>
                <a:latin typeface="DIN 2014"/>
                <a:cs typeface="DIN 2014"/>
              </a:rPr>
              <a:t>gleichen </a:t>
            </a:r>
            <a:r>
              <a:rPr sz="950" spc="20" dirty="0">
                <a:solidFill>
                  <a:srgbClr val="FFFFFF"/>
                </a:solidFill>
                <a:latin typeface="DIN 2014"/>
                <a:cs typeface="DIN 2014"/>
              </a:rPr>
              <a:t> </a:t>
            </a:r>
            <a:r>
              <a:rPr sz="950" spc="10" dirty="0">
                <a:solidFill>
                  <a:srgbClr val="FFFFFF"/>
                </a:solidFill>
                <a:latin typeface="DIN 2014"/>
                <a:cs typeface="DIN 2014"/>
              </a:rPr>
              <a:t>Gedanken,</a:t>
            </a:r>
            <a:r>
              <a:rPr sz="950" spc="30" dirty="0">
                <a:solidFill>
                  <a:srgbClr val="FFFFFF"/>
                </a:solidFill>
                <a:latin typeface="DIN 2014"/>
                <a:cs typeface="DIN 2014"/>
              </a:rPr>
              <a:t> </a:t>
            </a:r>
            <a:r>
              <a:rPr sz="950" spc="5" dirty="0">
                <a:solidFill>
                  <a:srgbClr val="FFFFFF"/>
                </a:solidFill>
                <a:latin typeface="DIN 2014"/>
                <a:cs typeface="DIN 2014"/>
              </a:rPr>
              <a:t>so</a:t>
            </a:r>
            <a:r>
              <a:rPr sz="950" spc="35" dirty="0">
                <a:solidFill>
                  <a:srgbClr val="FFFFFF"/>
                </a:solidFill>
                <a:latin typeface="DIN 2014"/>
                <a:cs typeface="DIN 2014"/>
              </a:rPr>
              <a:t> </a:t>
            </a:r>
            <a:r>
              <a:rPr sz="950" spc="10" dirty="0">
                <a:solidFill>
                  <a:srgbClr val="FFFFFF"/>
                </a:solidFill>
                <a:latin typeface="DIN 2014"/>
                <a:cs typeface="DIN 2014"/>
              </a:rPr>
              <a:t>auch</a:t>
            </a:r>
            <a:r>
              <a:rPr sz="950" spc="35" dirty="0">
                <a:solidFill>
                  <a:srgbClr val="FFFFFF"/>
                </a:solidFill>
                <a:latin typeface="DIN 2014"/>
                <a:cs typeface="DIN 2014"/>
              </a:rPr>
              <a:t> </a:t>
            </a:r>
            <a:r>
              <a:rPr sz="950" b="1" spc="10" dirty="0">
                <a:solidFill>
                  <a:srgbClr val="00AE9D"/>
                </a:solidFill>
                <a:latin typeface="DIN 2014 Bold"/>
                <a:cs typeface="DIN 2014 Bold"/>
              </a:rPr>
              <a:t>[Nutzer]</a:t>
            </a:r>
            <a:r>
              <a:rPr sz="950" spc="10" dirty="0">
                <a:solidFill>
                  <a:srgbClr val="FFFFFF"/>
                </a:solidFill>
                <a:latin typeface="DIN 2014"/>
                <a:cs typeface="DIN 2014"/>
              </a:rPr>
              <a:t>.</a:t>
            </a:r>
            <a:r>
              <a:rPr sz="950" spc="35" dirty="0">
                <a:solidFill>
                  <a:srgbClr val="FFFFFF"/>
                </a:solidFill>
                <a:latin typeface="DIN 2014"/>
                <a:cs typeface="DIN 2014"/>
              </a:rPr>
              <a:t> </a:t>
            </a:r>
            <a:r>
              <a:rPr sz="950" spc="10" dirty="0">
                <a:solidFill>
                  <a:srgbClr val="FFFFFF"/>
                </a:solidFill>
                <a:latin typeface="DIN 2014"/>
                <a:cs typeface="DIN 2014"/>
              </a:rPr>
              <a:t>Welchen</a:t>
            </a:r>
            <a:r>
              <a:rPr sz="950" spc="35" dirty="0">
                <a:solidFill>
                  <a:srgbClr val="FFFFFF"/>
                </a:solidFill>
                <a:latin typeface="DIN 2014"/>
                <a:cs typeface="DIN 2014"/>
              </a:rPr>
              <a:t> </a:t>
            </a:r>
            <a:r>
              <a:rPr sz="950" spc="10" dirty="0">
                <a:solidFill>
                  <a:srgbClr val="FFFFFF"/>
                </a:solidFill>
                <a:latin typeface="DIN 2014"/>
                <a:cs typeface="DIN 2014"/>
              </a:rPr>
              <a:t>Begriff</a:t>
            </a:r>
            <a:r>
              <a:rPr sz="950" spc="35" dirty="0">
                <a:solidFill>
                  <a:srgbClr val="FFFFFF"/>
                </a:solidFill>
                <a:latin typeface="DIN 2014"/>
                <a:cs typeface="DIN 2014"/>
              </a:rPr>
              <a:t> </a:t>
            </a:r>
            <a:r>
              <a:rPr sz="950" spc="10" dirty="0">
                <a:solidFill>
                  <a:srgbClr val="FFFFFF"/>
                </a:solidFill>
                <a:latin typeface="DIN 2014"/>
                <a:cs typeface="DIN 2014"/>
              </a:rPr>
              <a:t>hätten</a:t>
            </a:r>
            <a:r>
              <a:rPr sz="950" spc="35" dirty="0">
                <a:solidFill>
                  <a:srgbClr val="FFFFFF"/>
                </a:solidFill>
                <a:latin typeface="DIN 2014"/>
                <a:cs typeface="DIN 2014"/>
              </a:rPr>
              <a:t> </a:t>
            </a:r>
            <a:r>
              <a:rPr sz="950" spc="10" dirty="0">
                <a:solidFill>
                  <a:srgbClr val="FFFFFF"/>
                </a:solidFill>
                <a:latin typeface="DIN 2014"/>
                <a:cs typeface="DIN 2014"/>
              </a:rPr>
              <a:t>Sie</a:t>
            </a:r>
            <a:r>
              <a:rPr sz="950" spc="35" dirty="0">
                <a:solidFill>
                  <a:srgbClr val="FFFFFF"/>
                </a:solidFill>
                <a:latin typeface="DIN 2014"/>
                <a:cs typeface="DIN 2014"/>
              </a:rPr>
              <a:t> </a:t>
            </a:r>
            <a:r>
              <a:rPr sz="950" spc="10" dirty="0">
                <a:solidFill>
                  <a:srgbClr val="FFFFFF"/>
                </a:solidFill>
                <a:latin typeface="DIN 2014"/>
                <a:cs typeface="DIN 2014"/>
              </a:rPr>
              <a:t>beide</a:t>
            </a:r>
            <a:r>
              <a:rPr sz="950" spc="35" dirty="0">
                <a:solidFill>
                  <a:srgbClr val="FFFFFF"/>
                </a:solidFill>
                <a:latin typeface="DIN 2014"/>
                <a:cs typeface="DIN 2014"/>
              </a:rPr>
              <a:t> </a:t>
            </a:r>
            <a:r>
              <a:rPr sz="950" spc="15" dirty="0">
                <a:solidFill>
                  <a:srgbClr val="FFFFFF"/>
                </a:solidFill>
                <a:latin typeface="DIN 2014"/>
                <a:cs typeface="DIN 2014"/>
              </a:rPr>
              <a:t>zum </a:t>
            </a:r>
            <a:r>
              <a:rPr sz="950" spc="-225" dirty="0">
                <a:solidFill>
                  <a:srgbClr val="FFFFFF"/>
                </a:solidFill>
                <a:latin typeface="DIN 2014"/>
                <a:cs typeface="DIN 2014"/>
              </a:rPr>
              <a:t> </a:t>
            </a:r>
            <a:r>
              <a:rPr sz="950" spc="5" dirty="0">
                <a:solidFill>
                  <a:srgbClr val="FFFFFF"/>
                </a:solidFill>
                <a:latin typeface="DIN 2014"/>
                <a:cs typeface="DIN 2014"/>
              </a:rPr>
              <a:t>Wort</a:t>
            </a:r>
            <a:r>
              <a:rPr sz="950" spc="35" dirty="0">
                <a:solidFill>
                  <a:srgbClr val="FFFFFF"/>
                </a:solidFill>
                <a:latin typeface="DIN 2014"/>
                <a:cs typeface="DIN 2014"/>
              </a:rPr>
              <a:t> </a:t>
            </a:r>
            <a:r>
              <a:rPr sz="950" spc="10" dirty="0">
                <a:solidFill>
                  <a:srgbClr val="FFFFFF"/>
                </a:solidFill>
                <a:latin typeface="DIN 2014"/>
                <a:cs typeface="DIN 2014"/>
              </a:rPr>
              <a:t>des</a:t>
            </a:r>
            <a:r>
              <a:rPr sz="950" spc="35" dirty="0">
                <a:solidFill>
                  <a:srgbClr val="FFFFFF"/>
                </a:solidFill>
                <a:latin typeface="DIN 2014"/>
                <a:cs typeface="DIN 2014"/>
              </a:rPr>
              <a:t> </a:t>
            </a:r>
            <a:r>
              <a:rPr sz="950" spc="10" dirty="0">
                <a:solidFill>
                  <a:srgbClr val="FFFFFF"/>
                </a:solidFill>
                <a:latin typeface="DIN 2014"/>
                <a:cs typeface="DIN 2014"/>
              </a:rPr>
              <a:t>Jahres</a:t>
            </a:r>
            <a:r>
              <a:rPr sz="950" spc="35" dirty="0">
                <a:solidFill>
                  <a:srgbClr val="FFFFFF"/>
                </a:solidFill>
                <a:latin typeface="DIN 2014"/>
                <a:cs typeface="DIN 2014"/>
              </a:rPr>
              <a:t> </a:t>
            </a:r>
            <a:r>
              <a:rPr sz="950" spc="10" dirty="0">
                <a:solidFill>
                  <a:srgbClr val="FFFFFF"/>
                </a:solidFill>
                <a:latin typeface="DIN 2014"/>
                <a:cs typeface="DIN 2014"/>
              </a:rPr>
              <a:t>gekürt?</a:t>
            </a:r>
            <a:r>
              <a:rPr sz="950" spc="35" dirty="0">
                <a:solidFill>
                  <a:srgbClr val="FFFFFF"/>
                </a:solidFill>
                <a:latin typeface="DIN 2014"/>
                <a:cs typeface="DIN 2014"/>
              </a:rPr>
              <a:t> </a:t>
            </a:r>
            <a:r>
              <a:rPr sz="950" b="1" spc="10" dirty="0">
                <a:solidFill>
                  <a:srgbClr val="00AE9D"/>
                </a:solidFill>
                <a:latin typeface="DIN 2014 Bold"/>
                <a:cs typeface="DIN 2014 Bold"/>
              </a:rPr>
              <a:t>[Moderatorin]</a:t>
            </a:r>
            <a:endParaRPr sz="950">
              <a:latin typeface="DIN 2014 Bold"/>
              <a:cs typeface="DIN 2014 Bold"/>
            </a:endParaRPr>
          </a:p>
        </p:txBody>
      </p:sp>
      <p:sp>
        <p:nvSpPr>
          <p:cNvPr id="6" name="object 6"/>
          <p:cNvSpPr txBox="1"/>
          <p:nvPr/>
        </p:nvSpPr>
        <p:spPr>
          <a:xfrm>
            <a:off x="491299" y="1669144"/>
            <a:ext cx="1592580" cy="269240"/>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rgbClr val="00AE9D"/>
                </a:solidFill>
                <a:latin typeface="DIN OT Cond"/>
                <a:cs typeface="DIN OT Cond"/>
              </a:rPr>
              <a:t>Eröffnungskommentare</a:t>
            </a:r>
            <a:endParaRPr sz="1600">
              <a:latin typeface="DIN OT Cond"/>
              <a:cs typeface="DIN OT Cond"/>
            </a:endParaRPr>
          </a:p>
        </p:txBody>
      </p:sp>
      <p:sp>
        <p:nvSpPr>
          <p:cNvPr id="7" name="object 7"/>
          <p:cNvSpPr txBox="1"/>
          <p:nvPr/>
        </p:nvSpPr>
        <p:spPr>
          <a:xfrm>
            <a:off x="4609700" y="1669144"/>
            <a:ext cx="1403985"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00AE9D"/>
                </a:solidFill>
                <a:latin typeface="DIN OT Cond"/>
                <a:cs typeface="DIN OT Cond"/>
              </a:rPr>
              <a:t>Antwortkommentare</a:t>
            </a:r>
            <a:endParaRPr sz="1600">
              <a:latin typeface="DIN OT Cond"/>
              <a:cs typeface="DIN OT Cond"/>
            </a:endParaRPr>
          </a:p>
        </p:txBody>
      </p:sp>
      <p:sp>
        <p:nvSpPr>
          <p:cNvPr id="9" name="Rechteck 8"/>
          <p:cNvSpPr/>
          <p:nvPr/>
        </p:nvSpPr>
        <p:spPr>
          <a:xfrm>
            <a:off x="7467600" y="136525"/>
            <a:ext cx="1676400" cy="84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11" name="Foliennummernplatzhalter 10"/>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29</a:t>
            </a:fld>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uppieren 13"/>
          <p:cNvGrpSpPr/>
          <p:nvPr/>
        </p:nvGrpSpPr>
        <p:grpSpPr>
          <a:xfrm>
            <a:off x="0" y="3175"/>
            <a:ext cx="9144000" cy="5143500"/>
            <a:chOff x="0" y="3175"/>
            <a:chExt cx="9144000" cy="5143500"/>
          </a:xfrm>
        </p:grpSpPr>
        <p:pic>
          <p:nvPicPr>
            <p:cNvPr id="12" name="Grafik 11">
              <a:extLst>
                <a:ext uri="{FF2B5EF4-FFF2-40B4-BE49-F238E27FC236}">
                  <a16:creationId xmlns:a16="http://schemas.microsoft.com/office/drawing/2014/main" xmlns="" id="{E381E4F1-09E0-4447-9946-DED7EBAB5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3" name="Rechteck 12"/>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3097531"/>
            <a:ext cx="5121910" cy="1004569"/>
          </a:xfrm>
          <a:prstGeom prst="rect">
            <a:avLst/>
          </a:prstGeom>
        </p:spPr>
        <p:txBody>
          <a:bodyPr vert="horz" wrap="square" lIns="0" tIns="12700" rIns="0" bIns="0" rtlCol="0">
            <a:spAutoFit/>
          </a:bodyPr>
          <a:lstStyle/>
          <a:p>
            <a:pPr marL="12700">
              <a:lnSpc>
                <a:spcPts val="3854"/>
              </a:lnSpc>
              <a:spcBef>
                <a:spcPts val="100"/>
              </a:spcBef>
            </a:pPr>
            <a:r>
              <a:rPr sz="3500" b="1" dirty="0">
                <a:solidFill>
                  <a:srgbClr val="231F20"/>
                </a:solidFill>
                <a:latin typeface="DIN OT Cond"/>
                <a:cs typeface="DIN OT Cond"/>
              </a:rPr>
              <a:t>GRUNDLAGEN</a:t>
            </a:r>
            <a:endParaRPr sz="3500">
              <a:latin typeface="DIN OT Cond"/>
              <a:cs typeface="DIN OT Cond"/>
            </a:endParaRPr>
          </a:p>
          <a:p>
            <a:pPr marL="12700">
              <a:lnSpc>
                <a:spcPts val="3854"/>
              </a:lnSpc>
            </a:pPr>
            <a:r>
              <a:rPr sz="3500" b="1" spc="-15" dirty="0">
                <a:solidFill>
                  <a:srgbClr val="00AE9D"/>
                </a:solidFill>
                <a:latin typeface="DIN OT Cond"/>
                <a:cs typeface="DIN OT Cond"/>
              </a:rPr>
              <a:t>DER</a:t>
            </a:r>
            <a:r>
              <a:rPr sz="3500" b="1" spc="-65" dirty="0">
                <a:solidFill>
                  <a:srgbClr val="00AE9D"/>
                </a:solidFill>
                <a:latin typeface="DIN OT Cond"/>
                <a:cs typeface="DIN OT Cond"/>
              </a:rPr>
              <a:t> </a:t>
            </a:r>
            <a:r>
              <a:rPr sz="3500" b="1" spc="-35" dirty="0">
                <a:solidFill>
                  <a:srgbClr val="00AE9D"/>
                </a:solidFill>
                <a:latin typeface="DIN OT Cond"/>
                <a:cs typeface="DIN OT Cond"/>
              </a:rPr>
              <a:t>EMPOWERMENT-MODERATION</a:t>
            </a:r>
            <a:endParaRPr sz="3500">
              <a:latin typeface="DIN OT Cond"/>
              <a:cs typeface="DIN OT Con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493074" y="533377"/>
            <a:ext cx="4712335" cy="452120"/>
          </a:xfrm>
          <a:prstGeom prst="rect">
            <a:avLst/>
          </a:prstGeom>
        </p:spPr>
        <p:txBody>
          <a:bodyPr vert="horz" wrap="square" lIns="0" tIns="12700" rIns="0" bIns="0" rtlCol="0">
            <a:spAutoFit/>
          </a:bodyPr>
          <a:lstStyle/>
          <a:p>
            <a:pPr marL="12700">
              <a:lnSpc>
                <a:spcPct val="100000"/>
              </a:lnSpc>
              <a:spcBef>
                <a:spcPts val="100"/>
              </a:spcBef>
            </a:pPr>
            <a:r>
              <a:rPr spc="-25" dirty="0"/>
              <a:t>SOZIAL-INTEGRATIVER</a:t>
            </a:r>
            <a:r>
              <a:rPr spc="-35" dirty="0"/>
              <a:t> </a:t>
            </a:r>
            <a:r>
              <a:rPr spc="-5" dirty="0"/>
              <a:t>STIL</a:t>
            </a:r>
            <a:r>
              <a:rPr spc="-50" dirty="0"/>
              <a:t> </a:t>
            </a:r>
            <a:r>
              <a:rPr dirty="0"/>
              <a:t>–</a:t>
            </a:r>
            <a:r>
              <a:rPr spc="-45" dirty="0"/>
              <a:t> </a:t>
            </a:r>
            <a:r>
              <a:rPr dirty="0"/>
              <a:t>BEISPIELE</a:t>
            </a:r>
          </a:p>
        </p:txBody>
      </p:sp>
      <p:grpSp>
        <p:nvGrpSpPr>
          <p:cNvPr id="13" name="object 13"/>
          <p:cNvGrpSpPr/>
          <p:nvPr/>
        </p:nvGrpSpPr>
        <p:grpSpPr>
          <a:xfrm>
            <a:off x="1063424" y="3283380"/>
            <a:ext cx="2266950" cy="1367155"/>
            <a:chOff x="1063424" y="3283380"/>
            <a:chExt cx="2266950" cy="1367155"/>
          </a:xfrm>
        </p:grpSpPr>
        <p:sp>
          <p:nvSpPr>
            <p:cNvPr id="14" name="object 14"/>
            <p:cNvSpPr/>
            <p:nvPr/>
          </p:nvSpPr>
          <p:spPr>
            <a:xfrm>
              <a:off x="1063424" y="3283380"/>
              <a:ext cx="2266950" cy="1252855"/>
            </a:xfrm>
            <a:custGeom>
              <a:avLst/>
              <a:gdLst/>
              <a:ahLst/>
              <a:cxnLst/>
              <a:rect l="l" t="t" r="r" b="b"/>
              <a:pathLst>
                <a:path w="2266950" h="1252854">
                  <a:moveTo>
                    <a:pt x="2086571" y="0"/>
                  </a:moveTo>
                  <a:lnTo>
                    <a:pt x="179997" y="0"/>
                  </a:lnTo>
                  <a:lnTo>
                    <a:pt x="132144" y="6430"/>
                  </a:lnTo>
                  <a:lnTo>
                    <a:pt x="89146" y="24576"/>
                  </a:lnTo>
                  <a:lnTo>
                    <a:pt x="52717" y="52724"/>
                  </a:lnTo>
                  <a:lnTo>
                    <a:pt x="24573" y="89155"/>
                  </a:lnTo>
                  <a:lnTo>
                    <a:pt x="6429" y="132156"/>
                  </a:lnTo>
                  <a:lnTo>
                    <a:pt x="0" y="180009"/>
                  </a:lnTo>
                  <a:lnTo>
                    <a:pt x="0" y="1072629"/>
                  </a:lnTo>
                  <a:lnTo>
                    <a:pt x="6429" y="1120480"/>
                  </a:lnTo>
                  <a:lnTo>
                    <a:pt x="24573" y="1163476"/>
                  </a:lnTo>
                  <a:lnTo>
                    <a:pt x="52717" y="1199902"/>
                  </a:lnTo>
                  <a:lnTo>
                    <a:pt x="89146" y="1228043"/>
                  </a:lnTo>
                  <a:lnTo>
                    <a:pt x="132144" y="1246185"/>
                  </a:lnTo>
                  <a:lnTo>
                    <a:pt x="179997" y="1252613"/>
                  </a:lnTo>
                  <a:lnTo>
                    <a:pt x="2086571" y="1252613"/>
                  </a:lnTo>
                  <a:lnTo>
                    <a:pt x="2134425" y="1246185"/>
                  </a:lnTo>
                  <a:lnTo>
                    <a:pt x="2177425" y="1228043"/>
                  </a:lnTo>
                  <a:lnTo>
                    <a:pt x="2213857" y="1199902"/>
                  </a:lnTo>
                  <a:lnTo>
                    <a:pt x="2242004" y="1163476"/>
                  </a:lnTo>
                  <a:lnTo>
                    <a:pt x="2260151" y="1120480"/>
                  </a:lnTo>
                  <a:lnTo>
                    <a:pt x="2266581" y="1072629"/>
                  </a:lnTo>
                  <a:lnTo>
                    <a:pt x="2266581" y="180009"/>
                  </a:lnTo>
                  <a:lnTo>
                    <a:pt x="2260151" y="132156"/>
                  </a:lnTo>
                  <a:lnTo>
                    <a:pt x="2242004" y="89155"/>
                  </a:lnTo>
                  <a:lnTo>
                    <a:pt x="2213857" y="52724"/>
                  </a:lnTo>
                  <a:lnTo>
                    <a:pt x="2177425" y="24576"/>
                  </a:lnTo>
                  <a:lnTo>
                    <a:pt x="2134425" y="6430"/>
                  </a:lnTo>
                  <a:lnTo>
                    <a:pt x="2086571" y="0"/>
                  </a:lnTo>
                  <a:close/>
                </a:path>
              </a:pathLst>
            </a:custGeom>
            <a:solidFill>
              <a:srgbClr val="B8E1DC"/>
            </a:solidFill>
          </p:spPr>
          <p:txBody>
            <a:bodyPr wrap="square" lIns="0" tIns="0" rIns="0" bIns="0" rtlCol="0"/>
            <a:lstStyle/>
            <a:p>
              <a:endParaRPr/>
            </a:p>
          </p:txBody>
        </p:sp>
        <p:pic>
          <p:nvPicPr>
            <p:cNvPr id="15" name="object 15"/>
            <p:cNvPicPr/>
            <p:nvPr/>
          </p:nvPicPr>
          <p:blipFill>
            <a:blip r:embed="rId3" cstate="print"/>
            <a:stretch>
              <a:fillRect/>
            </a:stretch>
          </p:blipFill>
          <p:spPr>
            <a:xfrm>
              <a:off x="1161406" y="3358979"/>
              <a:ext cx="117729" cy="118983"/>
            </a:xfrm>
            <a:prstGeom prst="rect">
              <a:avLst/>
            </a:prstGeom>
          </p:spPr>
        </p:pic>
        <p:sp>
          <p:nvSpPr>
            <p:cNvPr id="16" name="object 16"/>
            <p:cNvSpPr/>
            <p:nvPr/>
          </p:nvSpPr>
          <p:spPr>
            <a:xfrm>
              <a:off x="2740879" y="4434937"/>
              <a:ext cx="442595" cy="208915"/>
            </a:xfrm>
            <a:custGeom>
              <a:avLst/>
              <a:gdLst/>
              <a:ahLst/>
              <a:cxnLst/>
              <a:rect l="l" t="t" r="r" b="b"/>
              <a:pathLst>
                <a:path w="442594" h="208914">
                  <a:moveTo>
                    <a:pt x="337731" y="0"/>
                  </a:moveTo>
                  <a:lnTo>
                    <a:pt x="104393" y="0"/>
                  </a:lnTo>
                  <a:lnTo>
                    <a:pt x="63757" y="8203"/>
                  </a:lnTo>
                  <a:lnTo>
                    <a:pt x="30575" y="30576"/>
                  </a:lnTo>
                  <a:lnTo>
                    <a:pt x="8203" y="63763"/>
                  </a:lnTo>
                  <a:lnTo>
                    <a:pt x="0" y="104406"/>
                  </a:lnTo>
                  <a:lnTo>
                    <a:pt x="8203" y="145037"/>
                  </a:lnTo>
                  <a:lnTo>
                    <a:pt x="30575" y="178220"/>
                  </a:lnTo>
                  <a:lnTo>
                    <a:pt x="63757" y="200595"/>
                  </a:lnTo>
                  <a:lnTo>
                    <a:pt x="104393" y="208800"/>
                  </a:lnTo>
                  <a:lnTo>
                    <a:pt x="337731" y="208800"/>
                  </a:lnTo>
                  <a:lnTo>
                    <a:pt x="378369" y="200595"/>
                  </a:lnTo>
                  <a:lnTo>
                    <a:pt x="411556" y="178220"/>
                  </a:lnTo>
                  <a:lnTo>
                    <a:pt x="433932" y="145037"/>
                  </a:lnTo>
                  <a:lnTo>
                    <a:pt x="442137" y="104406"/>
                  </a:lnTo>
                  <a:lnTo>
                    <a:pt x="433932" y="63763"/>
                  </a:lnTo>
                  <a:lnTo>
                    <a:pt x="411556" y="30576"/>
                  </a:lnTo>
                  <a:lnTo>
                    <a:pt x="378369" y="8203"/>
                  </a:lnTo>
                  <a:lnTo>
                    <a:pt x="337731" y="0"/>
                  </a:lnTo>
                  <a:close/>
                </a:path>
              </a:pathLst>
            </a:custGeom>
            <a:solidFill>
              <a:srgbClr val="B8E1DC"/>
            </a:solidFill>
          </p:spPr>
          <p:txBody>
            <a:bodyPr wrap="square" lIns="0" tIns="0" rIns="0" bIns="0" rtlCol="0"/>
            <a:lstStyle/>
            <a:p>
              <a:endParaRPr/>
            </a:p>
          </p:txBody>
        </p:sp>
        <p:sp>
          <p:nvSpPr>
            <p:cNvPr id="17" name="object 17"/>
            <p:cNvSpPr/>
            <p:nvPr/>
          </p:nvSpPr>
          <p:spPr>
            <a:xfrm>
              <a:off x="2740879" y="4434937"/>
              <a:ext cx="442595" cy="208915"/>
            </a:xfrm>
            <a:custGeom>
              <a:avLst/>
              <a:gdLst/>
              <a:ahLst/>
              <a:cxnLst/>
              <a:rect l="l" t="t" r="r" b="b"/>
              <a:pathLst>
                <a:path w="442594" h="208914">
                  <a:moveTo>
                    <a:pt x="104393" y="0"/>
                  </a:moveTo>
                  <a:lnTo>
                    <a:pt x="63757" y="8203"/>
                  </a:lnTo>
                  <a:lnTo>
                    <a:pt x="30575" y="30576"/>
                  </a:lnTo>
                  <a:lnTo>
                    <a:pt x="8203" y="63763"/>
                  </a:lnTo>
                  <a:lnTo>
                    <a:pt x="0" y="104406"/>
                  </a:lnTo>
                  <a:lnTo>
                    <a:pt x="8203" y="145037"/>
                  </a:lnTo>
                  <a:lnTo>
                    <a:pt x="30575" y="178220"/>
                  </a:lnTo>
                  <a:lnTo>
                    <a:pt x="63757" y="200595"/>
                  </a:lnTo>
                  <a:lnTo>
                    <a:pt x="104393" y="208800"/>
                  </a:lnTo>
                  <a:lnTo>
                    <a:pt x="337731" y="208800"/>
                  </a:lnTo>
                  <a:lnTo>
                    <a:pt x="378369" y="200595"/>
                  </a:lnTo>
                  <a:lnTo>
                    <a:pt x="411556" y="178220"/>
                  </a:lnTo>
                  <a:lnTo>
                    <a:pt x="433932" y="145037"/>
                  </a:lnTo>
                  <a:lnTo>
                    <a:pt x="442137" y="104406"/>
                  </a:lnTo>
                  <a:lnTo>
                    <a:pt x="433932" y="63763"/>
                  </a:lnTo>
                  <a:lnTo>
                    <a:pt x="411556" y="30576"/>
                  </a:lnTo>
                  <a:lnTo>
                    <a:pt x="378369" y="8203"/>
                  </a:lnTo>
                  <a:lnTo>
                    <a:pt x="337731" y="0"/>
                  </a:lnTo>
                  <a:lnTo>
                    <a:pt x="104393" y="0"/>
                  </a:lnTo>
                  <a:close/>
                </a:path>
              </a:pathLst>
            </a:custGeom>
            <a:ln w="12700">
              <a:solidFill>
                <a:srgbClr val="FFFFFF"/>
              </a:solidFill>
            </a:ln>
          </p:spPr>
          <p:txBody>
            <a:bodyPr wrap="square" lIns="0" tIns="0" rIns="0" bIns="0" rtlCol="0"/>
            <a:lstStyle/>
            <a:p>
              <a:endParaRPr/>
            </a:p>
          </p:txBody>
        </p:sp>
      </p:grpSp>
      <p:grpSp>
        <p:nvGrpSpPr>
          <p:cNvPr id="18" name="object 18"/>
          <p:cNvGrpSpPr/>
          <p:nvPr/>
        </p:nvGrpSpPr>
        <p:grpSpPr>
          <a:xfrm>
            <a:off x="703416" y="3283376"/>
            <a:ext cx="315595" cy="315595"/>
            <a:chOff x="703416" y="3283376"/>
            <a:chExt cx="315595" cy="315595"/>
          </a:xfrm>
        </p:grpSpPr>
        <p:sp>
          <p:nvSpPr>
            <p:cNvPr id="19" name="object 19"/>
            <p:cNvSpPr/>
            <p:nvPr/>
          </p:nvSpPr>
          <p:spPr>
            <a:xfrm>
              <a:off x="703416" y="3283376"/>
              <a:ext cx="315595" cy="315595"/>
            </a:xfrm>
            <a:custGeom>
              <a:avLst/>
              <a:gdLst/>
              <a:ahLst/>
              <a:cxnLst/>
              <a:rect l="l" t="t" r="r" b="b"/>
              <a:pathLst>
                <a:path w="315594" h="315595">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20" name="object 20"/>
            <p:cNvPicPr/>
            <p:nvPr/>
          </p:nvPicPr>
          <p:blipFill>
            <a:blip r:embed="rId4" cstate="print"/>
            <a:stretch>
              <a:fillRect/>
            </a:stretch>
          </p:blipFill>
          <p:spPr>
            <a:xfrm>
              <a:off x="779265" y="3350183"/>
              <a:ext cx="163309" cy="181385"/>
            </a:xfrm>
            <a:prstGeom prst="rect">
              <a:avLst/>
            </a:prstGeom>
          </p:spPr>
        </p:pic>
      </p:grpSp>
      <p:grpSp>
        <p:nvGrpSpPr>
          <p:cNvPr id="21" name="object 21"/>
          <p:cNvGrpSpPr/>
          <p:nvPr/>
        </p:nvGrpSpPr>
        <p:grpSpPr>
          <a:xfrm>
            <a:off x="855002" y="1365482"/>
            <a:ext cx="2475230" cy="1781810"/>
            <a:chOff x="855002" y="1365482"/>
            <a:chExt cx="2475230" cy="1781810"/>
          </a:xfrm>
        </p:grpSpPr>
        <p:sp>
          <p:nvSpPr>
            <p:cNvPr id="22" name="object 22"/>
            <p:cNvSpPr/>
            <p:nvPr/>
          </p:nvSpPr>
          <p:spPr>
            <a:xfrm>
              <a:off x="855002" y="1365482"/>
              <a:ext cx="2475230" cy="1677035"/>
            </a:xfrm>
            <a:custGeom>
              <a:avLst/>
              <a:gdLst/>
              <a:ahLst/>
              <a:cxnLst/>
              <a:rect l="l" t="t" r="r" b="b"/>
              <a:pathLst>
                <a:path w="2475229" h="1677035">
                  <a:moveTo>
                    <a:pt x="2294991" y="0"/>
                  </a:moveTo>
                  <a:lnTo>
                    <a:pt x="179997" y="0"/>
                  </a:lnTo>
                  <a:lnTo>
                    <a:pt x="132144" y="6430"/>
                  </a:lnTo>
                  <a:lnTo>
                    <a:pt x="89146" y="24576"/>
                  </a:lnTo>
                  <a:lnTo>
                    <a:pt x="52717" y="52724"/>
                  </a:lnTo>
                  <a:lnTo>
                    <a:pt x="24573" y="89155"/>
                  </a:lnTo>
                  <a:lnTo>
                    <a:pt x="6429" y="132156"/>
                  </a:lnTo>
                  <a:lnTo>
                    <a:pt x="0" y="180009"/>
                  </a:lnTo>
                  <a:lnTo>
                    <a:pt x="0" y="1496517"/>
                  </a:lnTo>
                  <a:lnTo>
                    <a:pt x="6429" y="1544370"/>
                  </a:lnTo>
                  <a:lnTo>
                    <a:pt x="24573" y="1587371"/>
                  </a:lnTo>
                  <a:lnTo>
                    <a:pt x="52717" y="1623802"/>
                  </a:lnTo>
                  <a:lnTo>
                    <a:pt x="89146" y="1651950"/>
                  </a:lnTo>
                  <a:lnTo>
                    <a:pt x="132144" y="1670096"/>
                  </a:lnTo>
                  <a:lnTo>
                    <a:pt x="179997" y="1676527"/>
                  </a:lnTo>
                  <a:lnTo>
                    <a:pt x="2294991" y="1676527"/>
                  </a:lnTo>
                  <a:lnTo>
                    <a:pt x="2342844" y="1670096"/>
                  </a:lnTo>
                  <a:lnTo>
                    <a:pt x="2385845" y="1651950"/>
                  </a:lnTo>
                  <a:lnTo>
                    <a:pt x="2422277" y="1623802"/>
                  </a:lnTo>
                  <a:lnTo>
                    <a:pt x="2450424" y="1587371"/>
                  </a:lnTo>
                  <a:lnTo>
                    <a:pt x="2468571" y="1544370"/>
                  </a:lnTo>
                  <a:lnTo>
                    <a:pt x="2475001" y="1496517"/>
                  </a:lnTo>
                  <a:lnTo>
                    <a:pt x="2475001" y="180009"/>
                  </a:lnTo>
                  <a:lnTo>
                    <a:pt x="2468571" y="132156"/>
                  </a:lnTo>
                  <a:lnTo>
                    <a:pt x="2450424" y="89155"/>
                  </a:lnTo>
                  <a:lnTo>
                    <a:pt x="2422277" y="52724"/>
                  </a:lnTo>
                  <a:lnTo>
                    <a:pt x="2385845" y="24576"/>
                  </a:lnTo>
                  <a:lnTo>
                    <a:pt x="2342844" y="6430"/>
                  </a:lnTo>
                  <a:lnTo>
                    <a:pt x="2294991" y="0"/>
                  </a:lnTo>
                  <a:close/>
                </a:path>
              </a:pathLst>
            </a:custGeom>
            <a:solidFill>
              <a:srgbClr val="B8E1DC"/>
            </a:solidFill>
          </p:spPr>
          <p:txBody>
            <a:bodyPr wrap="square" lIns="0" tIns="0" rIns="0" bIns="0" rtlCol="0"/>
            <a:lstStyle/>
            <a:p>
              <a:endParaRPr/>
            </a:p>
          </p:txBody>
        </p:sp>
        <p:pic>
          <p:nvPicPr>
            <p:cNvPr id="23" name="object 23"/>
            <p:cNvPicPr/>
            <p:nvPr/>
          </p:nvPicPr>
          <p:blipFill>
            <a:blip r:embed="rId5" cstate="print"/>
            <a:stretch>
              <a:fillRect/>
            </a:stretch>
          </p:blipFill>
          <p:spPr>
            <a:xfrm>
              <a:off x="981405" y="1441080"/>
              <a:ext cx="117729" cy="118983"/>
            </a:xfrm>
            <a:prstGeom prst="rect">
              <a:avLst/>
            </a:prstGeom>
          </p:spPr>
        </p:pic>
        <p:pic>
          <p:nvPicPr>
            <p:cNvPr id="24" name="object 24"/>
            <p:cNvPicPr/>
            <p:nvPr/>
          </p:nvPicPr>
          <p:blipFill>
            <a:blip r:embed="rId6" cstate="print"/>
            <a:stretch>
              <a:fillRect/>
            </a:stretch>
          </p:blipFill>
          <p:spPr>
            <a:xfrm>
              <a:off x="1561800" y="1647478"/>
              <a:ext cx="115798" cy="115798"/>
            </a:xfrm>
            <a:prstGeom prst="rect">
              <a:avLst/>
            </a:prstGeom>
          </p:spPr>
        </p:pic>
        <p:sp>
          <p:nvSpPr>
            <p:cNvPr id="25" name="object 25"/>
            <p:cNvSpPr/>
            <p:nvPr/>
          </p:nvSpPr>
          <p:spPr>
            <a:xfrm>
              <a:off x="2683517" y="2931947"/>
              <a:ext cx="499745" cy="208915"/>
            </a:xfrm>
            <a:custGeom>
              <a:avLst/>
              <a:gdLst/>
              <a:ahLst/>
              <a:cxnLst/>
              <a:rect l="l" t="t" r="r" b="b"/>
              <a:pathLst>
                <a:path w="499744" h="208914">
                  <a:moveTo>
                    <a:pt x="395097" y="0"/>
                  </a:moveTo>
                  <a:lnTo>
                    <a:pt x="104393" y="0"/>
                  </a:lnTo>
                  <a:lnTo>
                    <a:pt x="63757" y="8203"/>
                  </a:lnTo>
                  <a:lnTo>
                    <a:pt x="30575" y="30576"/>
                  </a:lnTo>
                  <a:lnTo>
                    <a:pt x="8203" y="63763"/>
                  </a:lnTo>
                  <a:lnTo>
                    <a:pt x="0" y="104406"/>
                  </a:lnTo>
                  <a:lnTo>
                    <a:pt x="8203" y="145037"/>
                  </a:lnTo>
                  <a:lnTo>
                    <a:pt x="30575" y="178220"/>
                  </a:lnTo>
                  <a:lnTo>
                    <a:pt x="63757" y="200595"/>
                  </a:lnTo>
                  <a:lnTo>
                    <a:pt x="104393" y="208800"/>
                  </a:lnTo>
                  <a:lnTo>
                    <a:pt x="395097" y="208800"/>
                  </a:lnTo>
                  <a:lnTo>
                    <a:pt x="435733" y="200595"/>
                  </a:lnTo>
                  <a:lnTo>
                    <a:pt x="468915" y="178220"/>
                  </a:lnTo>
                  <a:lnTo>
                    <a:pt x="491287" y="145037"/>
                  </a:lnTo>
                  <a:lnTo>
                    <a:pt x="499491" y="104406"/>
                  </a:lnTo>
                  <a:lnTo>
                    <a:pt x="491287" y="63763"/>
                  </a:lnTo>
                  <a:lnTo>
                    <a:pt x="468915" y="30576"/>
                  </a:lnTo>
                  <a:lnTo>
                    <a:pt x="435733" y="8203"/>
                  </a:lnTo>
                  <a:lnTo>
                    <a:pt x="395097" y="0"/>
                  </a:lnTo>
                  <a:close/>
                </a:path>
              </a:pathLst>
            </a:custGeom>
            <a:solidFill>
              <a:srgbClr val="B8E1DC"/>
            </a:solidFill>
          </p:spPr>
          <p:txBody>
            <a:bodyPr wrap="square" lIns="0" tIns="0" rIns="0" bIns="0" rtlCol="0"/>
            <a:lstStyle/>
            <a:p>
              <a:endParaRPr/>
            </a:p>
          </p:txBody>
        </p:sp>
        <p:sp>
          <p:nvSpPr>
            <p:cNvPr id="26" name="object 26"/>
            <p:cNvSpPr/>
            <p:nvPr/>
          </p:nvSpPr>
          <p:spPr>
            <a:xfrm>
              <a:off x="2683517" y="2931947"/>
              <a:ext cx="499745" cy="208915"/>
            </a:xfrm>
            <a:custGeom>
              <a:avLst/>
              <a:gdLst/>
              <a:ahLst/>
              <a:cxnLst/>
              <a:rect l="l" t="t" r="r" b="b"/>
              <a:pathLst>
                <a:path w="499744" h="208914">
                  <a:moveTo>
                    <a:pt x="104393" y="0"/>
                  </a:moveTo>
                  <a:lnTo>
                    <a:pt x="63757" y="8203"/>
                  </a:lnTo>
                  <a:lnTo>
                    <a:pt x="30575" y="30576"/>
                  </a:lnTo>
                  <a:lnTo>
                    <a:pt x="8203" y="63763"/>
                  </a:lnTo>
                  <a:lnTo>
                    <a:pt x="0" y="104406"/>
                  </a:lnTo>
                  <a:lnTo>
                    <a:pt x="8203" y="145037"/>
                  </a:lnTo>
                  <a:lnTo>
                    <a:pt x="30575" y="178220"/>
                  </a:lnTo>
                  <a:lnTo>
                    <a:pt x="63757" y="200595"/>
                  </a:lnTo>
                  <a:lnTo>
                    <a:pt x="104393" y="208800"/>
                  </a:lnTo>
                  <a:lnTo>
                    <a:pt x="395097" y="208800"/>
                  </a:lnTo>
                  <a:lnTo>
                    <a:pt x="435733" y="200595"/>
                  </a:lnTo>
                  <a:lnTo>
                    <a:pt x="468915" y="178220"/>
                  </a:lnTo>
                  <a:lnTo>
                    <a:pt x="491287" y="145037"/>
                  </a:lnTo>
                  <a:lnTo>
                    <a:pt x="499491" y="104406"/>
                  </a:lnTo>
                  <a:lnTo>
                    <a:pt x="491287" y="63763"/>
                  </a:lnTo>
                  <a:lnTo>
                    <a:pt x="468915" y="30576"/>
                  </a:lnTo>
                  <a:lnTo>
                    <a:pt x="435733" y="8203"/>
                  </a:lnTo>
                  <a:lnTo>
                    <a:pt x="395097" y="0"/>
                  </a:lnTo>
                  <a:lnTo>
                    <a:pt x="104393" y="0"/>
                  </a:lnTo>
                  <a:close/>
                </a:path>
              </a:pathLst>
            </a:custGeom>
            <a:ln w="12699">
              <a:solidFill>
                <a:srgbClr val="FFFFFF"/>
              </a:solidFill>
            </a:ln>
          </p:spPr>
          <p:txBody>
            <a:bodyPr wrap="square" lIns="0" tIns="0" rIns="0" bIns="0" rtlCol="0"/>
            <a:lstStyle/>
            <a:p>
              <a:endParaRPr/>
            </a:p>
          </p:txBody>
        </p:sp>
      </p:grpSp>
      <p:sp>
        <p:nvSpPr>
          <p:cNvPr id="27" name="object 27"/>
          <p:cNvSpPr txBox="1"/>
          <p:nvPr/>
        </p:nvSpPr>
        <p:spPr>
          <a:xfrm>
            <a:off x="938570" y="1392184"/>
            <a:ext cx="2286000" cy="1819910"/>
          </a:xfrm>
          <a:prstGeom prst="rect">
            <a:avLst/>
          </a:prstGeom>
        </p:spPr>
        <p:txBody>
          <a:bodyPr vert="horz" wrap="square" lIns="0" tIns="54610" rIns="0" bIns="0" rtlCol="0">
            <a:spAutoFit/>
          </a:bodyPr>
          <a:lstStyle/>
          <a:p>
            <a:pPr marL="175260">
              <a:lnSpc>
                <a:spcPct val="100000"/>
              </a:lnSpc>
              <a:spcBef>
                <a:spcPts val="430"/>
              </a:spcBef>
            </a:pPr>
            <a:r>
              <a:rPr sz="800" b="1" spc="15" dirty="0">
                <a:solidFill>
                  <a:srgbClr val="007B84"/>
                </a:solidFill>
                <a:latin typeface="DIN 2014 Bold"/>
                <a:cs typeface="DIN 2014 Bold"/>
              </a:rPr>
              <a:t>Autor/-in</a:t>
            </a:r>
            <a:endParaRPr sz="800">
              <a:latin typeface="DIN 2014 Bold"/>
              <a:cs typeface="DIN 2014 Bold"/>
            </a:endParaRPr>
          </a:p>
          <a:p>
            <a:pPr marL="12700">
              <a:lnSpc>
                <a:spcPct val="100000"/>
              </a:lnSpc>
              <a:spcBef>
                <a:spcPts val="390"/>
              </a:spcBef>
            </a:pPr>
            <a:r>
              <a:rPr sz="950" b="1" spc="15" dirty="0">
                <a:solidFill>
                  <a:srgbClr val="231F20"/>
                </a:solidFill>
                <a:latin typeface="DIN 2014 Bold"/>
                <a:cs typeface="DIN 2014 Bold"/>
              </a:rPr>
              <a:t>ZD</a:t>
            </a:r>
            <a:r>
              <a:rPr sz="950" b="1" dirty="0">
                <a:solidFill>
                  <a:srgbClr val="231F20"/>
                </a:solidFill>
                <a:latin typeface="DIN 2014 Bold"/>
                <a:cs typeface="DIN 2014 Bold"/>
              </a:rPr>
              <a:t>F</a:t>
            </a:r>
            <a:r>
              <a:rPr sz="950" b="1" spc="35" dirty="0">
                <a:solidFill>
                  <a:srgbClr val="231F20"/>
                </a:solidFill>
                <a:latin typeface="DIN 2014 Bold"/>
                <a:cs typeface="DIN 2014 Bold"/>
              </a:rPr>
              <a:t> </a:t>
            </a:r>
            <a:r>
              <a:rPr sz="950" b="1" spc="15" dirty="0">
                <a:solidFill>
                  <a:srgbClr val="231F20"/>
                </a:solidFill>
                <a:latin typeface="DIN 2014 Bold"/>
                <a:cs typeface="DIN 2014 Bold"/>
              </a:rPr>
              <a:t>heute</a:t>
            </a:r>
            <a:endParaRPr sz="950">
              <a:latin typeface="DIN 2014 Bold"/>
              <a:cs typeface="DIN 2014 Bold"/>
            </a:endParaRPr>
          </a:p>
          <a:p>
            <a:pPr marL="12700">
              <a:lnSpc>
                <a:spcPct val="100000"/>
              </a:lnSpc>
            </a:pPr>
            <a:r>
              <a:rPr sz="950" spc="10" dirty="0">
                <a:solidFill>
                  <a:srgbClr val="231F20"/>
                </a:solidFill>
                <a:latin typeface="DIN 2014"/>
                <a:cs typeface="DIN 2014"/>
              </a:rPr>
              <a:t>Hallo</a:t>
            </a:r>
            <a:r>
              <a:rPr sz="950" spc="25" dirty="0">
                <a:solidFill>
                  <a:srgbClr val="231F20"/>
                </a:solidFill>
                <a:latin typeface="DIN 2014"/>
                <a:cs typeface="DIN 2014"/>
              </a:rPr>
              <a:t> </a:t>
            </a:r>
            <a:r>
              <a:rPr sz="950" spc="10" dirty="0">
                <a:solidFill>
                  <a:srgbClr val="231F20"/>
                </a:solidFill>
                <a:latin typeface="DIN 2014"/>
                <a:cs typeface="DIN 2014"/>
              </a:rPr>
              <a:t>liebe</a:t>
            </a:r>
            <a:r>
              <a:rPr sz="950" spc="30" dirty="0">
                <a:solidFill>
                  <a:srgbClr val="231F20"/>
                </a:solidFill>
                <a:latin typeface="DIN 2014"/>
                <a:cs typeface="DIN 2014"/>
              </a:rPr>
              <a:t> </a:t>
            </a:r>
            <a:r>
              <a:rPr sz="950" spc="10" dirty="0">
                <a:solidFill>
                  <a:srgbClr val="231F20"/>
                </a:solidFill>
                <a:latin typeface="DIN 2014"/>
                <a:cs typeface="DIN 2014"/>
              </a:rPr>
              <a:t>Community!</a:t>
            </a:r>
            <a:r>
              <a:rPr sz="950" spc="30" dirty="0">
                <a:solidFill>
                  <a:srgbClr val="231F20"/>
                </a:solidFill>
                <a:latin typeface="DIN 2014"/>
                <a:cs typeface="DIN 2014"/>
              </a:rPr>
              <a:t> </a:t>
            </a:r>
            <a:r>
              <a:rPr sz="950" spc="5" dirty="0">
                <a:solidFill>
                  <a:srgbClr val="231F20"/>
                </a:solidFill>
                <a:latin typeface="DIN 2014"/>
                <a:cs typeface="DIN 2014"/>
              </a:rPr>
              <a:t>In</a:t>
            </a:r>
            <a:r>
              <a:rPr sz="950" spc="30" dirty="0">
                <a:solidFill>
                  <a:srgbClr val="231F20"/>
                </a:solidFill>
                <a:latin typeface="DIN 2014"/>
                <a:cs typeface="DIN 2014"/>
              </a:rPr>
              <a:t> </a:t>
            </a:r>
            <a:r>
              <a:rPr sz="950" spc="10" dirty="0">
                <a:solidFill>
                  <a:srgbClr val="231F20"/>
                </a:solidFill>
                <a:latin typeface="DIN 2014"/>
                <a:cs typeface="DIN 2014"/>
              </a:rPr>
              <a:t>fast</a:t>
            </a:r>
            <a:r>
              <a:rPr sz="950" spc="30" dirty="0">
                <a:solidFill>
                  <a:srgbClr val="231F20"/>
                </a:solidFill>
                <a:latin typeface="DIN 2014"/>
                <a:cs typeface="DIN 2014"/>
              </a:rPr>
              <a:t> </a:t>
            </a:r>
            <a:r>
              <a:rPr sz="950" spc="15" dirty="0">
                <a:solidFill>
                  <a:srgbClr val="231F20"/>
                </a:solidFill>
                <a:latin typeface="DIN 2014"/>
                <a:cs typeface="DIN 2014"/>
              </a:rPr>
              <a:t>genau</a:t>
            </a:r>
            <a:endParaRPr sz="950">
              <a:latin typeface="DIN 2014"/>
              <a:cs typeface="DIN 2014"/>
            </a:endParaRPr>
          </a:p>
          <a:p>
            <a:pPr marL="12700" marR="5080">
              <a:lnSpc>
                <a:spcPct val="100000"/>
              </a:lnSpc>
            </a:pPr>
            <a:r>
              <a:rPr sz="950" spc="5" dirty="0">
                <a:solidFill>
                  <a:srgbClr val="231F20"/>
                </a:solidFill>
                <a:latin typeface="DIN 2014"/>
                <a:cs typeface="DIN 2014"/>
              </a:rPr>
              <a:t>10</a:t>
            </a:r>
            <a:r>
              <a:rPr sz="950" spc="30" dirty="0">
                <a:solidFill>
                  <a:srgbClr val="231F20"/>
                </a:solidFill>
                <a:latin typeface="DIN 2014"/>
                <a:cs typeface="DIN 2014"/>
              </a:rPr>
              <a:t> </a:t>
            </a:r>
            <a:r>
              <a:rPr sz="950" spc="10" dirty="0">
                <a:solidFill>
                  <a:srgbClr val="231F20"/>
                </a:solidFill>
                <a:latin typeface="DIN 2014"/>
                <a:cs typeface="DIN 2014"/>
              </a:rPr>
              <a:t>Monaten</a:t>
            </a:r>
            <a:r>
              <a:rPr sz="950" spc="35" dirty="0">
                <a:solidFill>
                  <a:srgbClr val="231F20"/>
                </a:solidFill>
                <a:latin typeface="DIN 2014"/>
                <a:cs typeface="DIN 2014"/>
              </a:rPr>
              <a:t> </a:t>
            </a:r>
            <a:r>
              <a:rPr sz="950" spc="10" dirty="0">
                <a:solidFill>
                  <a:srgbClr val="231F20"/>
                </a:solidFill>
                <a:latin typeface="DIN 2014"/>
                <a:cs typeface="DIN 2014"/>
              </a:rPr>
              <a:t>steht</a:t>
            </a:r>
            <a:r>
              <a:rPr sz="950" spc="35" dirty="0">
                <a:solidFill>
                  <a:srgbClr val="231F20"/>
                </a:solidFill>
                <a:latin typeface="DIN 2014"/>
                <a:cs typeface="DIN 2014"/>
              </a:rPr>
              <a:t> </a:t>
            </a:r>
            <a:r>
              <a:rPr sz="950" spc="10" dirty="0">
                <a:solidFill>
                  <a:srgbClr val="231F20"/>
                </a:solidFill>
                <a:latin typeface="DIN 2014"/>
                <a:cs typeface="DIN 2014"/>
              </a:rPr>
              <a:t>die</a:t>
            </a:r>
            <a:r>
              <a:rPr sz="950" spc="35" dirty="0">
                <a:solidFill>
                  <a:srgbClr val="231F20"/>
                </a:solidFill>
                <a:latin typeface="DIN 2014"/>
                <a:cs typeface="DIN 2014"/>
              </a:rPr>
              <a:t> </a:t>
            </a:r>
            <a:r>
              <a:rPr sz="950" spc="10" dirty="0">
                <a:solidFill>
                  <a:srgbClr val="231F20"/>
                </a:solidFill>
                <a:latin typeface="DIN 2014"/>
                <a:cs typeface="DIN 2014"/>
              </a:rPr>
              <a:t>nächste</a:t>
            </a:r>
            <a:r>
              <a:rPr sz="950" spc="35" dirty="0">
                <a:solidFill>
                  <a:srgbClr val="231F20"/>
                </a:solidFill>
                <a:latin typeface="DIN 2014"/>
                <a:cs typeface="DIN 2014"/>
              </a:rPr>
              <a:t> </a:t>
            </a:r>
            <a:r>
              <a:rPr sz="950" spc="10" dirty="0">
                <a:solidFill>
                  <a:srgbClr val="231F20"/>
                </a:solidFill>
                <a:latin typeface="DIN 2014"/>
                <a:cs typeface="DIN 2014"/>
              </a:rPr>
              <a:t>Bundestags- </a:t>
            </a:r>
            <a:r>
              <a:rPr sz="950" spc="15" dirty="0">
                <a:solidFill>
                  <a:srgbClr val="231F20"/>
                </a:solidFill>
                <a:latin typeface="DIN 2014"/>
                <a:cs typeface="DIN 2014"/>
              </a:rPr>
              <a:t> </a:t>
            </a:r>
            <a:r>
              <a:rPr sz="950" spc="10" dirty="0">
                <a:solidFill>
                  <a:srgbClr val="231F20"/>
                </a:solidFill>
                <a:latin typeface="DIN 2014"/>
                <a:cs typeface="DIN 2014"/>
              </a:rPr>
              <a:t>wahl</a:t>
            </a:r>
            <a:r>
              <a:rPr sz="950" spc="60" dirty="0">
                <a:solidFill>
                  <a:srgbClr val="231F20"/>
                </a:solidFill>
                <a:latin typeface="DIN 2014"/>
                <a:cs typeface="DIN 2014"/>
              </a:rPr>
              <a:t> </a:t>
            </a:r>
            <a:r>
              <a:rPr sz="950" spc="5" dirty="0">
                <a:solidFill>
                  <a:srgbClr val="231F20"/>
                </a:solidFill>
                <a:latin typeface="DIN 2014"/>
                <a:cs typeface="DIN 2014"/>
              </a:rPr>
              <a:t>an</a:t>
            </a:r>
            <a:r>
              <a:rPr sz="950" spc="60" dirty="0">
                <a:solidFill>
                  <a:srgbClr val="231F20"/>
                </a:solidFill>
                <a:latin typeface="DIN 2014"/>
                <a:cs typeface="DIN 2014"/>
              </a:rPr>
              <a:t> </a:t>
            </a:r>
            <a:r>
              <a:rPr sz="950" spc="10" dirty="0">
                <a:solidFill>
                  <a:srgbClr val="231F20"/>
                </a:solidFill>
                <a:latin typeface="DIN 2014"/>
                <a:cs typeface="DIN 2014"/>
              </a:rPr>
              <a:t>und</a:t>
            </a:r>
            <a:r>
              <a:rPr sz="950" spc="60" dirty="0">
                <a:solidFill>
                  <a:srgbClr val="231F20"/>
                </a:solidFill>
                <a:latin typeface="DIN 2014"/>
                <a:cs typeface="DIN 2014"/>
              </a:rPr>
              <a:t> </a:t>
            </a:r>
            <a:r>
              <a:rPr sz="950" spc="5" dirty="0">
                <a:solidFill>
                  <a:srgbClr val="231F20"/>
                </a:solidFill>
                <a:latin typeface="DIN 2014"/>
                <a:cs typeface="DIN 2014"/>
              </a:rPr>
              <a:t>in</a:t>
            </a:r>
            <a:r>
              <a:rPr sz="950" spc="60" dirty="0">
                <a:solidFill>
                  <a:srgbClr val="231F20"/>
                </a:solidFill>
                <a:latin typeface="DIN 2014"/>
                <a:cs typeface="DIN 2014"/>
              </a:rPr>
              <a:t> </a:t>
            </a:r>
            <a:r>
              <a:rPr sz="950" spc="10" dirty="0">
                <a:solidFill>
                  <a:srgbClr val="231F20"/>
                </a:solidFill>
                <a:latin typeface="DIN 2014"/>
                <a:cs typeface="DIN 2014"/>
              </a:rPr>
              <a:t>unserer</a:t>
            </a:r>
            <a:r>
              <a:rPr sz="950" spc="60" dirty="0">
                <a:solidFill>
                  <a:srgbClr val="231F20"/>
                </a:solidFill>
                <a:latin typeface="DIN 2014"/>
                <a:cs typeface="DIN 2014"/>
              </a:rPr>
              <a:t> </a:t>
            </a:r>
            <a:r>
              <a:rPr sz="950" spc="10" dirty="0">
                <a:solidFill>
                  <a:srgbClr val="231F20"/>
                </a:solidFill>
                <a:latin typeface="DIN 2014"/>
                <a:cs typeface="DIN 2014"/>
              </a:rPr>
              <a:t>Redaktion</a:t>
            </a:r>
            <a:r>
              <a:rPr sz="950" spc="60" dirty="0">
                <a:solidFill>
                  <a:srgbClr val="231F20"/>
                </a:solidFill>
                <a:latin typeface="DIN 2014"/>
                <a:cs typeface="DIN 2014"/>
              </a:rPr>
              <a:t> </a:t>
            </a:r>
            <a:r>
              <a:rPr sz="950" spc="15" dirty="0">
                <a:solidFill>
                  <a:srgbClr val="231F20"/>
                </a:solidFill>
                <a:latin typeface="DIN 2014"/>
                <a:cs typeface="DIN 2014"/>
              </a:rPr>
              <a:t>wird </a:t>
            </a:r>
            <a:r>
              <a:rPr sz="950" spc="20" dirty="0">
                <a:solidFill>
                  <a:srgbClr val="231F20"/>
                </a:solidFill>
                <a:latin typeface="DIN 2014"/>
                <a:cs typeface="DIN 2014"/>
              </a:rPr>
              <a:t> </a:t>
            </a:r>
            <a:r>
              <a:rPr sz="950" spc="10" dirty="0">
                <a:solidFill>
                  <a:srgbClr val="231F20"/>
                </a:solidFill>
                <a:latin typeface="DIN 2014"/>
                <a:cs typeface="DIN 2014"/>
              </a:rPr>
              <a:t>jetzt</a:t>
            </a:r>
            <a:r>
              <a:rPr sz="950" spc="30" dirty="0">
                <a:solidFill>
                  <a:srgbClr val="231F20"/>
                </a:solidFill>
                <a:latin typeface="DIN 2014"/>
                <a:cs typeface="DIN 2014"/>
              </a:rPr>
              <a:t> </a:t>
            </a:r>
            <a:r>
              <a:rPr sz="950" spc="10" dirty="0">
                <a:solidFill>
                  <a:srgbClr val="231F20"/>
                </a:solidFill>
                <a:latin typeface="DIN 2014"/>
                <a:cs typeface="DIN 2014"/>
              </a:rPr>
              <a:t>schon</a:t>
            </a:r>
            <a:r>
              <a:rPr sz="950" spc="35" dirty="0">
                <a:solidFill>
                  <a:srgbClr val="231F20"/>
                </a:solidFill>
                <a:latin typeface="DIN 2014"/>
                <a:cs typeface="DIN 2014"/>
              </a:rPr>
              <a:t> </a:t>
            </a:r>
            <a:r>
              <a:rPr sz="950" spc="10" dirty="0">
                <a:solidFill>
                  <a:srgbClr val="231F20"/>
                </a:solidFill>
                <a:latin typeface="DIN 2014"/>
                <a:cs typeface="DIN 2014"/>
              </a:rPr>
              <a:t>heiß</a:t>
            </a:r>
            <a:r>
              <a:rPr sz="950" spc="30" dirty="0">
                <a:solidFill>
                  <a:srgbClr val="231F20"/>
                </a:solidFill>
                <a:latin typeface="DIN 2014"/>
                <a:cs typeface="DIN 2014"/>
              </a:rPr>
              <a:t> </a:t>
            </a:r>
            <a:r>
              <a:rPr sz="950" spc="10" dirty="0">
                <a:solidFill>
                  <a:srgbClr val="231F20"/>
                </a:solidFill>
                <a:latin typeface="DIN 2014"/>
                <a:cs typeface="DIN 2014"/>
              </a:rPr>
              <a:t>diskutiert,</a:t>
            </a:r>
            <a:r>
              <a:rPr sz="950" spc="35" dirty="0">
                <a:solidFill>
                  <a:srgbClr val="231F20"/>
                </a:solidFill>
                <a:latin typeface="DIN 2014"/>
                <a:cs typeface="DIN 2014"/>
              </a:rPr>
              <a:t> </a:t>
            </a:r>
            <a:r>
              <a:rPr sz="950" spc="10" dirty="0">
                <a:solidFill>
                  <a:srgbClr val="231F20"/>
                </a:solidFill>
                <a:latin typeface="DIN 2014"/>
                <a:cs typeface="DIN 2014"/>
              </a:rPr>
              <a:t>wer</a:t>
            </a:r>
            <a:r>
              <a:rPr sz="950" spc="30" dirty="0">
                <a:solidFill>
                  <a:srgbClr val="231F20"/>
                </a:solidFill>
                <a:latin typeface="DIN 2014"/>
                <a:cs typeface="DIN 2014"/>
              </a:rPr>
              <a:t> </a:t>
            </a:r>
            <a:r>
              <a:rPr sz="950" spc="10" dirty="0">
                <a:solidFill>
                  <a:srgbClr val="231F20"/>
                </a:solidFill>
                <a:latin typeface="DIN 2014"/>
                <a:cs typeface="DIN 2014"/>
              </a:rPr>
              <a:t>für</a:t>
            </a:r>
            <a:r>
              <a:rPr sz="950" spc="35" dirty="0">
                <a:solidFill>
                  <a:srgbClr val="231F20"/>
                </a:solidFill>
                <a:latin typeface="DIN 2014"/>
                <a:cs typeface="DIN 2014"/>
              </a:rPr>
              <a:t> </a:t>
            </a:r>
            <a:r>
              <a:rPr sz="950" spc="15" dirty="0">
                <a:solidFill>
                  <a:srgbClr val="231F20"/>
                </a:solidFill>
                <a:latin typeface="DIN 2014"/>
                <a:cs typeface="DIN 2014"/>
              </a:rPr>
              <a:t>die </a:t>
            </a:r>
            <a:r>
              <a:rPr sz="950" spc="20" dirty="0">
                <a:solidFill>
                  <a:srgbClr val="231F20"/>
                </a:solidFill>
                <a:latin typeface="DIN 2014"/>
                <a:cs typeface="DIN 2014"/>
              </a:rPr>
              <a:t> </a:t>
            </a:r>
            <a:r>
              <a:rPr sz="950" spc="10" dirty="0">
                <a:solidFill>
                  <a:srgbClr val="231F20"/>
                </a:solidFill>
                <a:latin typeface="DIN 2014"/>
                <a:cs typeface="DIN 2014"/>
              </a:rPr>
              <a:t>Parteien</a:t>
            </a:r>
            <a:r>
              <a:rPr sz="950" spc="35" dirty="0">
                <a:solidFill>
                  <a:srgbClr val="231F20"/>
                </a:solidFill>
                <a:latin typeface="DIN 2014"/>
                <a:cs typeface="DIN 2014"/>
              </a:rPr>
              <a:t> </a:t>
            </a:r>
            <a:r>
              <a:rPr sz="950" spc="10" dirty="0">
                <a:solidFill>
                  <a:srgbClr val="231F20"/>
                </a:solidFill>
                <a:latin typeface="DIN 2014"/>
                <a:cs typeface="DIN 2014"/>
              </a:rPr>
              <a:t>als</a:t>
            </a:r>
            <a:r>
              <a:rPr sz="950" spc="35" dirty="0">
                <a:solidFill>
                  <a:srgbClr val="231F20"/>
                </a:solidFill>
                <a:latin typeface="DIN 2014"/>
                <a:cs typeface="DIN 2014"/>
              </a:rPr>
              <a:t> </a:t>
            </a:r>
            <a:r>
              <a:rPr sz="950" spc="10" dirty="0">
                <a:solidFill>
                  <a:srgbClr val="231F20"/>
                </a:solidFill>
                <a:latin typeface="DIN 2014"/>
                <a:cs typeface="DIN 2014"/>
              </a:rPr>
              <a:t>Spitzenkandidat*innen</a:t>
            </a:r>
            <a:r>
              <a:rPr sz="950" spc="35" dirty="0">
                <a:solidFill>
                  <a:srgbClr val="231F20"/>
                </a:solidFill>
                <a:latin typeface="DIN 2014"/>
                <a:cs typeface="DIN 2014"/>
              </a:rPr>
              <a:t> </a:t>
            </a:r>
            <a:r>
              <a:rPr sz="950" spc="15" dirty="0">
                <a:solidFill>
                  <a:srgbClr val="231F20"/>
                </a:solidFill>
                <a:latin typeface="DIN 2014"/>
                <a:cs typeface="DIN 2014"/>
              </a:rPr>
              <a:t>ins </a:t>
            </a:r>
            <a:r>
              <a:rPr sz="950" spc="20" dirty="0">
                <a:solidFill>
                  <a:srgbClr val="231F20"/>
                </a:solidFill>
                <a:latin typeface="DIN 2014"/>
                <a:cs typeface="DIN 2014"/>
              </a:rPr>
              <a:t> </a:t>
            </a:r>
            <a:r>
              <a:rPr sz="950" spc="10" dirty="0">
                <a:solidFill>
                  <a:srgbClr val="231F20"/>
                </a:solidFill>
                <a:latin typeface="DIN 2014"/>
                <a:cs typeface="DIN 2014"/>
              </a:rPr>
              <a:t>Rennen</a:t>
            </a:r>
            <a:r>
              <a:rPr sz="950" spc="30" dirty="0">
                <a:solidFill>
                  <a:srgbClr val="231F20"/>
                </a:solidFill>
                <a:latin typeface="DIN 2014"/>
                <a:cs typeface="DIN 2014"/>
              </a:rPr>
              <a:t> </a:t>
            </a:r>
            <a:r>
              <a:rPr sz="950" spc="10" dirty="0">
                <a:solidFill>
                  <a:srgbClr val="231F20"/>
                </a:solidFill>
                <a:latin typeface="DIN 2014"/>
                <a:cs typeface="DIN 2014"/>
              </a:rPr>
              <a:t>gehen</a:t>
            </a:r>
            <a:r>
              <a:rPr sz="950" spc="30" dirty="0">
                <a:solidFill>
                  <a:srgbClr val="231F20"/>
                </a:solidFill>
                <a:latin typeface="DIN 2014"/>
                <a:cs typeface="DIN 2014"/>
              </a:rPr>
              <a:t> </a:t>
            </a:r>
            <a:r>
              <a:rPr sz="950" spc="5" dirty="0">
                <a:solidFill>
                  <a:srgbClr val="231F20"/>
                </a:solidFill>
                <a:latin typeface="DIN 2014"/>
                <a:cs typeface="DIN 2014"/>
              </a:rPr>
              <a:t>könnte.</a:t>
            </a:r>
            <a:r>
              <a:rPr sz="950" spc="30" dirty="0">
                <a:solidFill>
                  <a:srgbClr val="231F20"/>
                </a:solidFill>
                <a:latin typeface="DIN 2014"/>
                <a:cs typeface="DIN 2014"/>
              </a:rPr>
              <a:t> </a:t>
            </a:r>
            <a:r>
              <a:rPr sz="950" spc="10" dirty="0">
                <a:solidFill>
                  <a:srgbClr val="231F20"/>
                </a:solidFill>
                <a:latin typeface="DIN 2014"/>
                <a:cs typeface="DIN 2014"/>
              </a:rPr>
              <a:t>Wir</a:t>
            </a:r>
            <a:r>
              <a:rPr sz="950" spc="30" dirty="0">
                <a:solidFill>
                  <a:srgbClr val="231F20"/>
                </a:solidFill>
                <a:latin typeface="DIN 2014"/>
                <a:cs typeface="DIN 2014"/>
              </a:rPr>
              <a:t> </a:t>
            </a:r>
            <a:r>
              <a:rPr sz="950" spc="10" dirty="0">
                <a:solidFill>
                  <a:srgbClr val="231F20"/>
                </a:solidFill>
                <a:latin typeface="DIN 2014"/>
                <a:cs typeface="DIN 2014"/>
              </a:rPr>
              <a:t>freuen</a:t>
            </a:r>
            <a:r>
              <a:rPr sz="950" spc="30" dirty="0">
                <a:solidFill>
                  <a:srgbClr val="231F20"/>
                </a:solidFill>
                <a:latin typeface="DIN 2014"/>
                <a:cs typeface="DIN 2014"/>
              </a:rPr>
              <a:t> </a:t>
            </a:r>
            <a:r>
              <a:rPr sz="950" spc="10" dirty="0">
                <a:solidFill>
                  <a:srgbClr val="231F20"/>
                </a:solidFill>
                <a:latin typeface="DIN 2014"/>
                <a:cs typeface="DIN 2014"/>
              </a:rPr>
              <a:t>uns</a:t>
            </a:r>
            <a:r>
              <a:rPr sz="950" spc="30" dirty="0">
                <a:solidFill>
                  <a:srgbClr val="231F20"/>
                </a:solidFill>
                <a:latin typeface="DIN 2014"/>
                <a:cs typeface="DIN 2014"/>
              </a:rPr>
              <a:t> </a:t>
            </a:r>
            <a:r>
              <a:rPr sz="950" spc="15" dirty="0">
                <a:solidFill>
                  <a:srgbClr val="231F20"/>
                </a:solidFill>
                <a:latin typeface="DIN 2014"/>
                <a:cs typeface="DIN 2014"/>
              </a:rPr>
              <a:t>auch </a:t>
            </a:r>
            <a:r>
              <a:rPr sz="950" spc="-225" dirty="0">
                <a:solidFill>
                  <a:srgbClr val="231F20"/>
                </a:solidFill>
                <a:latin typeface="DIN 2014"/>
                <a:cs typeface="DIN 2014"/>
              </a:rPr>
              <a:t> </a:t>
            </a:r>
            <a:r>
              <a:rPr sz="950" spc="10" dirty="0">
                <a:solidFill>
                  <a:srgbClr val="231F20"/>
                </a:solidFill>
                <a:latin typeface="DIN 2014"/>
                <a:cs typeface="DIN 2014"/>
              </a:rPr>
              <a:t>auf</a:t>
            </a:r>
            <a:r>
              <a:rPr sz="950" spc="30" dirty="0">
                <a:solidFill>
                  <a:srgbClr val="231F20"/>
                </a:solidFill>
                <a:latin typeface="DIN 2014"/>
                <a:cs typeface="DIN 2014"/>
              </a:rPr>
              <a:t> </a:t>
            </a:r>
            <a:r>
              <a:rPr sz="950" spc="10" dirty="0">
                <a:solidFill>
                  <a:srgbClr val="231F20"/>
                </a:solidFill>
                <a:latin typeface="DIN 2014"/>
                <a:cs typeface="DIN 2014"/>
              </a:rPr>
              <a:t>Ihre</a:t>
            </a:r>
            <a:r>
              <a:rPr sz="950" spc="30" dirty="0">
                <a:solidFill>
                  <a:srgbClr val="231F20"/>
                </a:solidFill>
                <a:latin typeface="DIN 2014"/>
                <a:cs typeface="DIN 2014"/>
              </a:rPr>
              <a:t> </a:t>
            </a:r>
            <a:r>
              <a:rPr sz="950" spc="10" dirty="0">
                <a:solidFill>
                  <a:srgbClr val="231F20"/>
                </a:solidFill>
                <a:latin typeface="DIN 2014"/>
                <a:cs typeface="DIN 2014"/>
              </a:rPr>
              <a:t>konstruktive</a:t>
            </a:r>
            <a:r>
              <a:rPr sz="950" spc="30" dirty="0">
                <a:solidFill>
                  <a:srgbClr val="231F20"/>
                </a:solidFill>
                <a:latin typeface="DIN 2014"/>
                <a:cs typeface="DIN 2014"/>
              </a:rPr>
              <a:t> </a:t>
            </a:r>
            <a:r>
              <a:rPr sz="950" spc="10" dirty="0">
                <a:solidFill>
                  <a:srgbClr val="231F20"/>
                </a:solidFill>
                <a:latin typeface="DIN 2014"/>
                <a:cs typeface="DIN 2014"/>
              </a:rPr>
              <a:t>Diskussion</a:t>
            </a:r>
            <a:r>
              <a:rPr sz="950" spc="35" dirty="0">
                <a:solidFill>
                  <a:srgbClr val="231F20"/>
                </a:solidFill>
                <a:latin typeface="DIN 2014"/>
                <a:cs typeface="DIN 2014"/>
              </a:rPr>
              <a:t> </a:t>
            </a:r>
            <a:r>
              <a:rPr sz="950" spc="10" dirty="0">
                <a:solidFill>
                  <a:srgbClr val="231F20"/>
                </a:solidFill>
                <a:latin typeface="DIN 2014"/>
                <a:cs typeface="DIN 2014"/>
              </a:rPr>
              <a:t>hier</a:t>
            </a:r>
            <a:r>
              <a:rPr sz="950" spc="30" dirty="0">
                <a:solidFill>
                  <a:srgbClr val="231F20"/>
                </a:solidFill>
                <a:latin typeface="DIN 2014"/>
                <a:cs typeface="DIN 2014"/>
              </a:rPr>
              <a:t> </a:t>
            </a:r>
            <a:r>
              <a:rPr sz="950" spc="15" dirty="0">
                <a:solidFill>
                  <a:srgbClr val="231F20"/>
                </a:solidFill>
                <a:latin typeface="DIN 2014"/>
                <a:cs typeface="DIN 2014"/>
              </a:rPr>
              <a:t>zu </a:t>
            </a:r>
            <a:r>
              <a:rPr sz="950" spc="20" dirty="0">
                <a:solidFill>
                  <a:srgbClr val="231F20"/>
                </a:solidFill>
                <a:latin typeface="DIN 2014"/>
                <a:cs typeface="DIN 2014"/>
              </a:rPr>
              <a:t> </a:t>
            </a:r>
            <a:r>
              <a:rPr sz="950" spc="10" dirty="0">
                <a:solidFill>
                  <a:srgbClr val="231F20"/>
                </a:solidFill>
                <a:latin typeface="DIN 2014"/>
                <a:cs typeface="DIN 2014"/>
              </a:rPr>
              <a:t>dem</a:t>
            </a:r>
            <a:r>
              <a:rPr sz="950" spc="30" dirty="0">
                <a:solidFill>
                  <a:srgbClr val="231F20"/>
                </a:solidFill>
                <a:latin typeface="DIN 2014"/>
                <a:cs typeface="DIN 2014"/>
              </a:rPr>
              <a:t> </a:t>
            </a:r>
            <a:r>
              <a:rPr sz="950" spc="10" dirty="0">
                <a:solidFill>
                  <a:srgbClr val="231F20"/>
                </a:solidFill>
                <a:latin typeface="DIN 2014"/>
                <a:cs typeface="DIN 2014"/>
              </a:rPr>
              <a:t>Thema.</a:t>
            </a:r>
            <a:r>
              <a:rPr sz="950" spc="35" dirty="0">
                <a:solidFill>
                  <a:srgbClr val="231F20"/>
                </a:solidFill>
                <a:latin typeface="DIN 2014"/>
                <a:cs typeface="DIN 2014"/>
              </a:rPr>
              <a:t> </a:t>
            </a:r>
            <a:r>
              <a:rPr sz="950" spc="10" dirty="0">
                <a:solidFill>
                  <a:srgbClr val="231F20"/>
                </a:solidFill>
                <a:latin typeface="DIN 2014"/>
                <a:cs typeface="DIN 2014"/>
              </a:rPr>
              <a:t>Viele</a:t>
            </a:r>
            <a:r>
              <a:rPr sz="950" spc="30" dirty="0">
                <a:solidFill>
                  <a:srgbClr val="231F20"/>
                </a:solidFill>
                <a:latin typeface="DIN 2014"/>
                <a:cs typeface="DIN 2014"/>
              </a:rPr>
              <a:t> </a:t>
            </a:r>
            <a:r>
              <a:rPr sz="950" spc="10" dirty="0">
                <a:solidFill>
                  <a:srgbClr val="231F20"/>
                </a:solidFill>
                <a:latin typeface="DIN 2014"/>
                <a:cs typeface="DIN 2014"/>
              </a:rPr>
              <a:t>Grüße,</a:t>
            </a:r>
            <a:r>
              <a:rPr sz="950" spc="35" dirty="0">
                <a:solidFill>
                  <a:srgbClr val="231F20"/>
                </a:solidFill>
                <a:latin typeface="DIN 2014"/>
                <a:cs typeface="DIN 2014"/>
              </a:rPr>
              <a:t> </a:t>
            </a:r>
            <a:r>
              <a:rPr sz="950" spc="15" dirty="0">
                <a:solidFill>
                  <a:srgbClr val="231F20"/>
                </a:solidFill>
                <a:latin typeface="DIN 2014"/>
                <a:cs typeface="DIN 2014"/>
              </a:rPr>
              <a:t>Kim</a:t>
            </a:r>
            <a:endParaRPr sz="950">
              <a:latin typeface="DIN 2014"/>
              <a:cs typeface="DIN 2014"/>
            </a:endParaRPr>
          </a:p>
          <a:p>
            <a:pPr marR="101600" algn="r">
              <a:lnSpc>
                <a:spcPts val="869"/>
              </a:lnSpc>
              <a:spcBef>
                <a:spcPts val="445"/>
              </a:spcBef>
            </a:pPr>
            <a:r>
              <a:rPr sz="750" spc="15" dirty="0">
                <a:solidFill>
                  <a:srgbClr val="007B84"/>
                </a:solidFill>
                <a:latin typeface="DIN 2014"/>
                <a:cs typeface="DIN 2014"/>
              </a:rPr>
              <a:t>14</a:t>
            </a:r>
            <a:endParaRPr sz="750">
              <a:latin typeface="DIN 2014"/>
              <a:cs typeface="DIN 2014"/>
            </a:endParaRPr>
          </a:p>
          <a:p>
            <a:pPr marL="12700">
              <a:lnSpc>
                <a:spcPts val="869"/>
              </a:lnSpc>
            </a:pPr>
            <a:r>
              <a:rPr sz="750" b="1" spc="-10" dirty="0">
                <a:solidFill>
                  <a:srgbClr val="007B84"/>
                </a:solidFill>
                <a:latin typeface="DIN 2014 Bold"/>
                <a:cs typeface="DIN 2014 Bold"/>
              </a:rPr>
              <a:t>Gefällt</a:t>
            </a:r>
            <a:r>
              <a:rPr sz="750" b="1" spc="-25"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30" dirty="0">
                <a:solidFill>
                  <a:srgbClr val="007B84"/>
                </a:solidFill>
                <a:latin typeface="DIN 2014 Bold"/>
                <a:cs typeface="DIN 2014 Bold"/>
              </a:rPr>
              <a:t> </a:t>
            </a:r>
            <a:r>
              <a:rPr sz="750" dirty="0">
                <a:solidFill>
                  <a:srgbClr val="007B84"/>
                </a:solidFill>
                <a:latin typeface="DIN 2014"/>
                <a:cs typeface="DIN 2014"/>
              </a:rPr>
              <a:t>·</a:t>
            </a:r>
            <a:r>
              <a:rPr sz="750" spc="-25" dirty="0">
                <a:solidFill>
                  <a:srgbClr val="007B84"/>
                </a:solidFill>
                <a:latin typeface="DIN 2014"/>
                <a:cs typeface="DIN 2014"/>
              </a:rPr>
              <a:t> </a:t>
            </a:r>
            <a:r>
              <a:rPr sz="750" b="1" spc="-10" dirty="0">
                <a:solidFill>
                  <a:srgbClr val="007B84"/>
                </a:solidFill>
                <a:latin typeface="DIN 2014 Bold"/>
                <a:cs typeface="DIN 2014 Bold"/>
              </a:rPr>
              <a:t>Antworten</a:t>
            </a:r>
            <a:r>
              <a:rPr sz="750" b="1" spc="-30" dirty="0">
                <a:solidFill>
                  <a:srgbClr val="007B84"/>
                </a:solidFill>
                <a:latin typeface="DIN 2014 Bold"/>
                <a:cs typeface="DIN 2014 Bold"/>
              </a:rPr>
              <a:t> </a:t>
            </a:r>
            <a:r>
              <a:rPr sz="750" dirty="0">
                <a:solidFill>
                  <a:srgbClr val="007B84"/>
                </a:solidFill>
                <a:latin typeface="DIN 2014"/>
                <a:cs typeface="DIN 2014"/>
              </a:rPr>
              <a:t>·</a:t>
            </a:r>
            <a:r>
              <a:rPr sz="750" spc="-25" dirty="0">
                <a:solidFill>
                  <a:srgbClr val="007B84"/>
                </a:solidFill>
                <a:latin typeface="DIN 2014"/>
                <a:cs typeface="DIN 2014"/>
              </a:rPr>
              <a:t> </a:t>
            </a:r>
            <a:r>
              <a:rPr sz="750" dirty="0">
                <a:solidFill>
                  <a:srgbClr val="007B84"/>
                </a:solidFill>
                <a:latin typeface="DIN 2014"/>
                <a:cs typeface="DIN 2014"/>
              </a:rPr>
              <a:t>2</a:t>
            </a:r>
            <a:r>
              <a:rPr sz="750" spc="-25" dirty="0">
                <a:solidFill>
                  <a:srgbClr val="007B84"/>
                </a:solidFill>
                <a:latin typeface="DIN 2014"/>
                <a:cs typeface="DIN 2014"/>
              </a:rPr>
              <a:t> </a:t>
            </a:r>
            <a:r>
              <a:rPr sz="750" spc="-10" dirty="0">
                <a:solidFill>
                  <a:srgbClr val="007B84"/>
                </a:solidFill>
                <a:latin typeface="DIN 2014"/>
                <a:cs typeface="DIN 2014"/>
              </a:rPr>
              <a:t>Std.</a:t>
            </a:r>
            <a:endParaRPr sz="750">
              <a:latin typeface="DIN 2014"/>
              <a:cs typeface="DIN 2014"/>
            </a:endParaRPr>
          </a:p>
        </p:txBody>
      </p:sp>
      <p:grpSp>
        <p:nvGrpSpPr>
          <p:cNvPr id="28" name="object 28"/>
          <p:cNvGrpSpPr/>
          <p:nvPr/>
        </p:nvGrpSpPr>
        <p:grpSpPr>
          <a:xfrm>
            <a:off x="503994" y="1365466"/>
            <a:ext cx="2493645" cy="1753235"/>
            <a:chOff x="503994" y="1365466"/>
            <a:chExt cx="2493645" cy="1753235"/>
          </a:xfrm>
        </p:grpSpPr>
        <p:pic>
          <p:nvPicPr>
            <p:cNvPr id="29" name="object 29"/>
            <p:cNvPicPr/>
            <p:nvPr/>
          </p:nvPicPr>
          <p:blipFill>
            <a:blip r:embed="rId7" cstate="print"/>
            <a:stretch>
              <a:fillRect/>
            </a:stretch>
          </p:blipFill>
          <p:spPr>
            <a:xfrm>
              <a:off x="2711414" y="2954013"/>
              <a:ext cx="285696" cy="164566"/>
            </a:xfrm>
            <a:prstGeom prst="rect">
              <a:avLst/>
            </a:prstGeom>
          </p:spPr>
        </p:pic>
        <p:sp>
          <p:nvSpPr>
            <p:cNvPr id="30" name="object 30"/>
            <p:cNvSpPr/>
            <p:nvPr/>
          </p:nvSpPr>
          <p:spPr>
            <a:xfrm>
              <a:off x="503994" y="1365466"/>
              <a:ext cx="315595" cy="315595"/>
            </a:xfrm>
            <a:custGeom>
              <a:avLst/>
              <a:gdLst/>
              <a:ahLst/>
              <a:cxnLst/>
              <a:rect l="l" t="t" r="r" b="b"/>
              <a:pathLst>
                <a:path w="315594"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AE9D"/>
            </a:solidFill>
          </p:spPr>
          <p:txBody>
            <a:bodyPr wrap="square" lIns="0" tIns="0" rIns="0" bIns="0" rtlCol="0"/>
            <a:lstStyle/>
            <a:p>
              <a:endParaRPr/>
            </a:p>
          </p:txBody>
        </p:sp>
        <p:pic>
          <p:nvPicPr>
            <p:cNvPr id="31" name="object 31"/>
            <p:cNvPicPr/>
            <p:nvPr/>
          </p:nvPicPr>
          <p:blipFill>
            <a:blip r:embed="rId8" cstate="print"/>
            <a:stretch>
              <a:fillRect/>
            </a:stretch>
          </p:blipFill>
          <p:spPr>
            <a:xfrm>
              <a:off x="527587" y="1485591"/>
              <a:ext cx="267831" cy="74777"/>
            </a:xfrm>
            <a:prstGeom prst="rect">
              <a:avLst/>
            </a:prstGeom>
          </p:spPr>
        </p:pic>
      </p:grpSp>
      <p:sp>
        <p:nvSpPr>
          <p:cNvPr id="32" name="object 32"/>
          <p:cNvSpPr txBox="1"/>
          <p:nvPr/>
        </p:nvSpPr>
        <p:spPr>
          <a:xfrm>
            <a:off x="1138026" y="3304864"/>
            <a:ext cx="2096770" cy="1407795"/>
          </a:xfrm>
          <a:prstGeom prst="rect">
            <a:avLst/>
          </a:prstGeom>
        </p:spPr>
        <p:txBody>
          <a:bodyPr vert="horz" wrap="square" lIns="0" tIns="59690" rIns="0" bIns="0" rtlCol="0">
            <a:spAutoFit/>
          </a:bodyPr>
          <a:lstStyle/>
          <a:p>
            <a:pPr marR="1355725" algn="ctr">
              <a:lnSpc>
                <a:spcPct val="100000"/>
              </a:lnSpc>
              <a:spcBef>
                <a:spcPts val="470"/>
              </a:spcBef>
            </a:pPr>
            <a:r>
              <a:rPr sz="800" b="1" spc="15" dirty="0">
                <a:solidFill>
                  <a:srgbClr val="007B84"/>
                </a:solidFill>
                <a:latin typeface="DIN 2014 Bold"/>
                <a:cs typeface="DIN 2014 Bold"/>
              </a:rPr>
              <a:t>Autor/-in</a:t>
            </a:r>
            <a:endParaRPr sz="800">
              <a:latin typeface="DIN 2014 Bold"/>
              <a:cs typeface="DIN 2014 Bold"/>
            </a:endParaRPr>
          </a:p>
          <a:p>
            <a:pPr marR="1418590" algn="ctr">
              <a:lnSpc>
                <a:spcPct val="100000"/>
              </a:lnSpc>
              <a:spcBef>
                <a:spcPts val="440"/>
              </a:spcBef>
            </a:pPr>
            <a:r>
              <a:rPr sz="950" b="1" spc="10" dirty="0">
                <a:solidFill>
                  <a:srgbClr val="231F20"/>
                </a:solidFill>
                <a:latin typeface="DIN 2014 Bold"/>
                <a:cs typeface="DIN 2014 Bold"/>
              </a:rPr>
              <a:t>[Nutzerin</a:t>
            </a:r>
            <a:r>
              <a:rPr sz="950" b="1" spc="-5" dirty="0">
                <a:solidFill>
                  <a:srgbClr val="231F20"/>
                </a:solidFill>
                <a:latin typeface="DIN 2014 Bold"/>
                <a:cs typeface="DIN 2014 Bold"/>
              </a:rPr>
              <a:t> </a:t>
            </a:r>
            <a:r>
              <a:rPr sz="950" b="1" spc="15" dirty="0">
                <a:solidFill>
                  <a:srgbClr val="231F20"/>
                </a:solidFill>
                <a:latin typeface="DIN 2014 Bold"/>
                <a:cs typeface="DIN 2014 Bold"/>
              </a:rPr>
              <a:t>1]</a:t>
            </a:r>
            <a:endParaRPr sz="950">
              <a:latin typeface="DIN 2014 Bold"/>
              <a:cs typeface="DIN 2014 Bold"/>
            </a:endParaRPr>
          </a:p>
          <a:p>
            <a:pPr marL="12700" marR="5080">
              <a:lnSpc>
                <a:spcPct val="100000"/>
              </a:lnSpc>
            </a:pPr>
            <a:r>
              <a:rPr sz="950" b="1" spc="10" dirty="0">
                <a:solidFill>
                  <a:srgbClr val="231F20"/>
                </a:solidFill>
                <a:latin typeface="DIN 2014 Bold"/>
                <a:cs typeface="DIN 2014 Bold"/>
              </a:rPr>
              <a:t>ZDF</a:t>
            </a:r>
            <a:r>
              <a:rPr sz="950" b="1" spc="25" dirty="0">
                <a:solidFill>
                  <a:srgbClr val="231F20"/>
                </a:solidFill>
                <a:latin typeface="DIN 2014 Bold"/>
                <a:cs typeface="DIN 2014 Bold"/>
              </a:rPr>
              <a:t> </a:t>
            </a:r>
            <a:r>
              <a:rPr sz="950" b="1" spc="10" dirty="0">
                <a:solidFill>
                  <a:srgbClr val="231F20"/>
                </a:solidFill>
                <a:latin typeface="DIN 2014 Bold"/>
                <a:cs typeface="DIN 2014 Bold"/>
              </a:rPr>
              <a:t>heute</a:t>
            </a:r>
            <a:r>
              <a:rPr sz="950" b="1" spc="25" dirty="0">
                <a:solidFill>
                  <a:srgbClr val="231F20"/>
                </a:solidFill>
                <a:latin typeface="DIN 2014 Bold"/>
                <a:cs typeface="DIN 2014 Bold"/>
              </a:rPr>
              <a:t> </a:t>
            </a:r>
            <a:r>
              <a:rPr sz="950" spc="10" dirty="0">
                <a:solidFill>
                  <a:srgbClr val="231F20"/>
                </a:solidFill>
                <a:latin typeface="DIN 2014"/>
                <a:cs typeface="DIN 2014"/>
              </a:rPr>
              <a:t>wer</a:t>
            </a:r>
            <a:r>
              <a:rPr sz="950" spc="30" dirty="0">
                <a:solidFill>
                  <a:srgbClr val="231F20"/>
                </a:solidFill>
                <a:latin typeface="DIN 2014"/>
                <a:cs typeface="DIN 2014"/>
              </a:rPr>
              <a:t> </a:t>
            </a:r>
            <a:r>
              <a:rPr sz="950" spc="5" dirty="0">
                <a:solidFill>
                  <a:srgbClr val="231F20"/>
                </a:solidFill>
                <a:latin typeface="DIN 2014"/>
                <a:cs typeface="DIN 2014"/>
              </a:rPr>
              <a:t>da</a:t>
            </a:r>
            <a:r>
              <a:rPr sz="950" spc="25" dirty="0">
                <a:solidFill>
                  <a:srgbClr val="231F20"/>
                </a:solidFill>
                <a:latin typeface="DIN 2014"/>
                <a:cs typeface="DIN 2014"/>
              </a:rPr>
              <a:t> </a:t>
            </a:r>
            <a:r>
              <a:rPr sz="950" spc="10" dirty="0">
                <a:solidFill>
                  <a:srgbClr val="231F20"/>
                </a:solidFill>
                <a:latin typeface="DIN 2014"/>
                <a:cs typeface="DIN 2014"/>
              </a:rPr>
              <a:t>kandidiert</a:t>
            </a:r>
            <a:r>
              <a:rPr sz="950" spc="30" dirty="0">
                <a:solidFill>
                  <a:srgbClr val="231F20"/>
                </a:solidFill>
                <a:latin typeface="DIN 2014"/>
                <a:cs typeface="DIN 2014"/>
              </a:rPr>
              <a:t> </a:t>
            </a:r>
            <a:r>
              <a:rPr sz="950" spc="10" dirty="0">
                <a:solidFill>
                  <a:srgbClr val="231F20"/>
                </a:solidFill>
                <a:latin typeface="DIN 2014"/>
                <a:cs typeface="DIN 2014"/>
              </a:rPr>
              <a:t>ist</a:t>
            </a:r>
            <a:r>
              <a:rPr sz="950" spc="25" dirty="0">
                <a:solidFill>
                  <a:srgbClr val="231F20"/>
                </a:solidFill>
                <a:latin typeface="DIN 2014"/>
                <a:cs typeface="DIN 2014"/>
              </a:rPr>
              <a:t> </a:t>
            </a:r>
            <a:r>
              <a:rPr sz="950" spc="15" dirty="0">
                <a:solidFill>
                  <a:srgbClr val="231F20"/>
                </a:solidFill>
                <a:latin typeface="DIN 2014"/>
                <a:cs typeface="DIN 2014"/>
              </a:rPr>
              <a:t>schwer </a:t>
            </a:r>
            <a:r>
              <a:rPr sz="950" spc="-220" dirty="0">
                <a:solidFill>
                  <a:srgbClr val="231F20"/>
                </a:solidFill>
                <a:latin typeface="DIN 2014"/>
                <a:cs typeface="DIN 2014"/>
              </a:rPr>
              <a:t> </a:t>
            </a:r>
            <a:r>
              <a:rPr sz="950" spc="5" dirty="0">
                <a:solidFill>
                  <a:srgbClr val="231F20"/>
                </a:solidFill>
                <a:latin typeface="DIN 2014"/>
                <a:cs typeface="DIN 2014"/>
              </a:rPr>
              <a:t>zu</a:t>
            </a:r>
            <a:r>
              <a:rPr sz="950" spc="65" dirty="0">
                <a:solidFill>
                  <a:srgbClr val="231F20"/>
                </a:solidFill>
                <a:latin typeface="DIN 2014"/>
                <a:cs typeface="DIN 2014"/>
              </a:rPr>
              <a:t> </a:t>
            </a:r>
            <a:r>
              <a:rPr sz="950" spc="10" dirty="0">
                <a:solidFill>
                  <a:srgbClr val="231F20"/>
                </a:solidFill>
                <a:latin typeface="DIN 2014"/>
                <a:cs typeface="DIN 2014"/>
              </a:rPr>
              <a:t>sagen.</a:t>
            </a:r>
            <a:r>
              <a:rPr sz="950" spc="70" dirty="0">
                <a:solidFill>
                  <a:srgbClr val="231F20"/>
                </a:solidFill>
                <a:latin typeface="DIN 2014"/>
                <a:cs typeface="DIN 2014"/>
              </a:rPr>
              <a:t> </a:t>
            </a:r>
            <a:r>
              <a:rPr sz="950" spc="10" dirty="0">
                <a:solidFill>
                  <a:srgbClr val="231F20"/>
                </a:solidFill>
                <a:latin typeface="DIN 2014"/>
                <a:cs typeface="DIN 2014"/>
              </a:rPr>
              <a:t>Ich</a:t>
            </a:r>
            <a:r>
              <a:rPr sz="950" spc="65" dirty="0">
                <a:solidFill>
                  <a:srgbClr val="231F20"/>
                </a:solidFill>
                <a:latin typeface="DIN 2014"/>
                <a:cs typeface="DIN 2014"/>
              </a:rPr>
              <a:t> </a:t>
            </a:r>
            <a:r>
              <a:rPr sz="950" spc="10" dirty="0">
                <a:solidFill>
                  <a:srgbClr val="231F20"/>
                </a:solidFill>
                <a:latin typeface="DIN 2014"/>
                <a:cs typeface="DIN 2014"/>
              </a:rPr>
              <a:t>tippe</a:t>
            </a:r>
            <a:r>
              <a:rPr sz="950" spc="70" dirty="0">
                <a:solidFill>
                  <a:srgbClr val="231F20"/>
                </a:solidFill>
                <a:latin typeface="DIN 2014"/>
                <a:cs typeface="DIN 2014"/>
              </a:rPr>
              <a:t> </a:t>
            </a:r>
            <a:r>
              <a:rPr sz="950" spc="10" dirty="0">
                <a:solidFill>
                  <a:srgbClr val="231F20"/>
                </a:solidFill>
                <a:latin typeface="DIN 2014"/>
                <a:cs typeface="DIN 2014"/>
              </a:rPr>
              <a:t>mal</a:t>
            </a:r>
            <a:r>
              <a:rPr sz="950" spc="65" dirty="0">
                <a:solidFill>
                  <a:srgbClr val="231F20"/>
                </a:solidFill>
                <a:latin typeface="DIN 2014"/>
                <a:cs typeface="DIN 2014"/>
              </a:rPr>
              <a:t> </a:t>
            </a:r>
            <a:r>
              <a:rPr sz="950" spc="10" dirty="0">
                <a:solidFill>
                  <a:srgbClr val="231F20"/>
                </a:solidFill>
                <a:latin typeface="DIN 2014"/>
                <a:cs typeface="DIN 2014"/>
              </a:rPr>
              <a:t>auf</a:t>
            </a:r>
            <a:r>
              <a:rPr sz="950" spc="70" dirty="0">
                <a:solidFill>
                  <a:srgbClr val="231F20"/>
                </a:solidFill>
                <a:latin typeface="DIN 2014"/>
                <a:cs typeface="DIN 2014"/>
              </a:rPr>
              <a:t> </a:t>
            </a:r>
            <a:r>
              <a:rPr sz="950" spc="5" dirty="0">
                <a:solidFill>
                  <a:srgbClr val="231F20"/>
                </a:solidFill>
                <a:latin typeface="DIN 2014"/>
                <a:cs typeface="DIN 2014"/>
              </a:rPr>
              <a:t>söder, </a:t>
            </a:r>
            <a:r>
              <a:rPr sz="950" spc="10" dirty="0">
                <a:solidFill>
                  <a:srgbClr val="231F20"/>
                </a:solidFill>
                <a:latin typeface="DIN 2014"/>
                <a:cs typeface="DIN 2014"/>
              </a:rPr>
              <a:t> wobei</a:t>
            </a:r>
            <a:r>
              <a:rPr sz="950" spc="25" dirty="0">
                <a:solidFill>
                  <a:srgbClr val="231F20"/>
                </a:solidFill>
                <a:latin typeface="DIN 2014"/>
                <a:cs typeface="DIN 2014"/>
              </a:rPr>
              <a:t> </a:t>
            </a:r>
            <a:r>
              <a:rPr sz="950" spc="10" dirty="0">
                <a:solidFill>
                  <a:srgbClr val="231F20"/>
                </a:solidFill>
                <a:latin typeface="DIN 2014"/>
                <a:cs typeface="DIN 2014"/>
              </a:rPr>
              <a:t>ich</a:t>
            </a:r>
            <a:r>
              <a:rPr sz="950" spc="25" dirty="0">
                <a:solidFill>
                  <a:srgbClr val="231F20"/>
                </a:solidFill>
                <a:latin typeface="DIN 2014"/>
                <a:cs typeface="DIN 2014"/>
              </a:rPr>
              <a:t> </a:t>
            </a:r>
            <a:r>
              <a:rPr sz="950" spc="5" dirty="0">
                <a:solidFill>
                  <a:srgbClr val="231F20"/>
                </a:solidFill>
                <a:latin typeface="DIN 2014"/>
                <a:cs typeface="DIN 2014"/>
              </a:rPr>
              <a:t>denke</a:t>
            </a:r>
            <a:r>
              <a:rPr sz="950" spc="25" dirty="0">
                <a:solidFill>
                  <a:srgbClr val="231F20"/>
                </a:solidFill>
                <a:latin typeface="DIN 2014"/>
                <a:cs typeface="DIN 2014"/>
              </a:rPr>
              <a:t> </a:t>
            </a:r>
            <a:r>
              <a:rPr sz="950" spc="10" dirty="0">
                <a:solidFill>
                  <a:srgbClr val="231F20"/>
                </a:solidFill>
                <a:latin typeface="DIN 2014"/>
                <a:cs typeface="DIN 2014"/>
              </a:rPr>
              <a:t>dass</a:t>
            </a:r>
            <a:r>
              <a:rPr sz="950" spc="30" dirty="0">
                <a:solidFill>
                  <a:srgbClr val="231F20"/>
                </a:solidFill>
                <a:latin typeface="DIN 2014"/>
                <a:cs typeface="DIN 2014"/>
              </a:rPr>
              <a:t> </a:t>
            </a:r>
            <a:r>
              <a:rPr sz="950" spc="5" dirty="0">
                <a:solidFill>
                  <a:srgbClr val="231F20"/>
                </a:solidFill>
                <a:latin typeface="DIN 2014"/>
                <a:cs typeface="DIN 2014"/>
              </a:rPr>
              <a:t>er</a:t>
            </a:r>
            <a:r>
              <a:rPr sz="950" spc="25" dirty="0">
                <a:solidFill>
                  <a:srgbClr val="231F20"/>
                </a:solidFill>
                <a:latin typeface="DIN 2014"/>
                <a:cs typeface="DIN 2014"/>
              </a:rPr>
              <a:t> </a:t>
            </a:r>
            <a:r>
              <a:rPr sz="950" spc="5" dirty="0">
                <a:solidFill>
                  <a:srgbClr val="231F20"/>
                </a:solidFill>
                <a:latin typeface="DIN 2014"/>
                <a:cs typeface="DIN 2014"/>
              </a:rPr>
              <a:t>keine</a:t>
            </a:r>
            <a:r>
              <a:rPr sz="950" spc="25" dirty="0">
                <a:solidFill>
                  <a:srgbClr val="231F20"/>
                </a:solidFill>
                <a:latin typeface="DIN 2014"/>
                <a:cs typeface="DIN 2014"/>
              </a:rPr>
              <a:t> </a:t>
            </a:r>
            <a:r>
              <a:rPr sz="950" spc="15" dirty="0">
                <a:solidFill>
                  <a:srgbClr val="231F20"/>
                </a:solidFill>
                <a:latin typeface="DIN 2014"/>
                <a:cs typeface="DIN 2014"/>
              </a:rPr>
              <a:t>Cahnace </a:t>
            </a:r>
            <a:r>
              <a:rPr sz="950" spc="20" dirty="0">
                <a:solidFill>
                  <a:srgbClr val="231F20"/>
                </a:solidFill>
                <a:latin typeface="DIN 2014"/>
                <a:cs typeface="DIN 2014"/>
              </a:rPr>
              <a:t> </a:t>
            </a:r>
            <a:r>
              <a:rPr sz="950" spc="10" dirty="0">
                <a:solidFill>
                  <a:srgbClr val="231F20"/>
                </a:solidFill>
                <a:latin typeface="DIN 2014"/>
                <a:cs typeface="DIN 2014"/>
              </a:rPr>
              <a:t>hat</a:t>
            </a:r>
            <a:r>
              <a:rPr sz="950" spc="25" dirty="0">
                <a:solidFill>
                  <a:srgbClr val="231F20"/>
                </a:solidFill>
                <a:latin typeface="DIN 2014"/>
                <a:cs typeface="DIN 2014"/>
              </a:rPr>
              <a:t> </a:t>
            </a:r>
            <a:r>
              <a:rPr sz="950" spc="10" dirty="0">
                <a:solidFill>
                  <a:srgbClr val="231F20"/>
                </a:solidFill>
                <a:latin typeface="DIN 2014"/>
                <a:cs typeface="DIN 2014"/>
              </a:rPr>
              <a:t>wegen</a:t>
            </a:r>
            <a:r>
              <a:rPr sz="950" spc="25" dirty="0">
                <a:solidFill>
                  <a:srgbClr val="231F20"/>
                </a:solidFill>
                <a:latin typeface="DIN 2014"/>
                <a:cs typeface="DIN 2014"/>
              </a:rPr>
              <a:t> </a:t>
            </a:r>
            <a:r>
              <a:rPr sz="950" spc="10" dirty="0">
                <a:solidFill>
                  <a:srgbClr val="231F20"/>
                </a:solidFill>
                <a:latin typeface="DIN 2014"/>
                <a:cs typeface="DIN 2014"/>
              </a:rPr>
              <a:t>der</a:t>
            </a:r>
            <a:r>
              <a:rPr sz="950" spc="25" dirty="0">
                <a:solidFill>
                  <a:srgbClr val="231F20"/>
                </a:solidFill>
                <a:latin typeface="DIN 2014"/>
                <a:cs typeface="DIN 2014"/>
              </a:rPr>
              <a:t> </a:t>
            </a:r>
            <a:r>
              <a:rPr sz="950" spc="10" dirty="0">
                <a:solidFill>
                  <a:srgbClr val="231F20"/>
                </a:solidFill>
                <a:latin typeface="DIN 2014"/>
                <a:cs typeface="DIN 2014"/>
              </a:rPr>
              <a:t>CSU.</a:t>
            </a:r>
            <a:r>
              <a:rPr sz="950" spc="30" dirty="0">
                <a:solidFill>
                  <a:srgbClr val="231F20"/>
                </a:solidFill>
                <a:latin typeface="DIN 2014"/>
                <a:cs typeface="DIN 2014"/>
              </a:rPr>
              <a:t> </a:t>
            </a:r>
            <a:r>
              <a:rPr sz="950" spc="10" dirty="0">
                <a:solidFill>
                  <a:srgbClr val="231F20"/>
                </a:solidFill>
                <a:latin typeface="DIN 2014"/>
                <a:cs typeface="DIN 2014"/>
              </a:rPr>
              <a:t>Ansonsten</a:t>
            </a:r>
            <a:r>
              <a:rPr sz="950" spc="25" dirty="0">
                <a:solidFill>
                  <a:srgbClr val="231F20"/>
                </a:solidFill>
                <a:latin typeface="DIN 2014"/>
                <a:cs typeface="DIN 2014"/>
              </a:rPr>
              <a:t> </a:t>
            </a:r>
            <a:r>
              <a:rPr sz="950" spc="15" dirty="0">
                <a:solidFill>
                  <a:srgbClr val="231F20"/>
                </a:solidFill>
                <a:latin typeface="DIN 2014"/>
                <a:cs typeface="DIN 2014"/>
              </a:rPr>
              <a:t>Scholz, </a:t>
            </a:r>
            <a:r>
              <a:rPr sz="950" spc="20" dirty="0">
                <a:solidFill>
                  <a:srgbClr val="231F20"/>
                </a:solidFill>
                <a:latin typeface="DIN 2014"/>
                <a:cs typeface="DIN 2014"/>
              </a:rPr>
              <a:t> </a:t>
            </a:r>
            <a:r>
              <a:rPr sz="950" spc="10" dirty="0">
                <a:solidFill>
                  <a:srgbClr val="231F20"/>
                </a:solidFill>
                <a:latin typeface="DIN 2014"/>
                <a:cs typeface="DIN 2014"/>
              </a:rPr>
              <a:t>lachet</a:t>
            </a:r>
            <a:r>
              <a:rPr sz="950" spc="30" dirty="0">
                <a:solidFill>
                  <a:srgbClr val="231F20"/>
                </a:solidFill>
                <a:latin typeface="DIN 2014"/>
                <a:cs typeface="DIN 2014"/>
              </a:rPr>
              <a:t> </a:t>
            </a:r>
            <a:r>
              <a:rPr sz="950" spc="10" dirty="0">
                <a:solidFill>
                  <a:srgbClr val="231F20"/>
                </a:solidFill>
                <a:latin typeface="DIN 2014"/>
                <a:cs typeface="DIN 2014"/>
              </a:rPr>
              <a:t>lassen</a:t>
            </a:r>
            <a:r>
              <a:rPr sz="950" spc="35" dirty="0">
                <a:solidFill>
                  <a:srgbClr val="231F20"/>
                </a:solidFill>
                <a:latin typeface="DIN 2014"/>
                <a:cs typeface="DIN 2014"/>
              </a:rPr>
              <a:t> </a:t>
            </a:r>
            <a:r>
              <a:rPr sz="950" spc="10" dirty="0">
                <a:solidFill>
                  <a:srgbClr val="231F20"/>
                </a:solidFill>
                <a:latin typeface="DIN 2014"/>
                <a:cs typeface="DIN 2014"/>
              </a:rPr>
              <a:t>wor</a:t>
            </a:r>
            <a:r>
              <a:rPr sz="950" spc="30" dirty="0">
                <a:solidFill>
                  <a:srgbClr val="231F20"/>
                </a:solidFill>
                <a:latin typeface="DIN 2014"/>
                <a:cs typeface="DIN 2014"/>
              </a:rPr>
              <a:t> </a:t>
            </a:r>
            <a:r>
              <a:rPr sz="950" spc="10" dirty="0">
                <a:solidFill>
                  <a:srgbClr val="231F20"/>
                </a:solidFill>
                <a:latin typeface="DIN 2014"/>
                <a:cs typeface="DIN 2014"/>
              </a:rPr>
              <a:t>uns</a:t>
            </a:r>
            <a:r>
              <a:rPr sz="950" spc="35" dirty="0">
                <a:solidFill>
                  <a:srgbClr val="231F20"/>
                </a:solidFill>
                <a:latin typeface="DIN 2014"/>
                <a:cs typeface="DIN 2014"/>
              </a:rPr>
              <a:t> </a:t>
            </a:r>
            <a:r>
              <a:rPr sz="950" spc="10" dirty="0">
                <a:solidFill>
                  <a:srgbClr val="231F20"/>
                </a:solidFill>
                <a:latin typeface="DIN 2014"/>
                <a:cs typeface="DIN 2014"/>
              </a:rPr>
              <a:t>überraschen.</a:t>
            </a:r>
            <a:endParaRPr sz="950">
              <a:latin typeface="DIN 2014"/>
              <a:cs typeface="DIN 2014"/>
            </a:endParaRPr>
          </a:p>
          <a:p>
            <a:pPr marR="106045" algn="r">
              <a:lnSpc>
                <a:spcPts val="860"/>
              </a:lnSpc>
              <a:spcBef>
                <a:spcPts val="550"/>
              </a:spcBef>
            </a:pPr>
            <a:r>
              <a:rPr sz="750" dirty="0">
                <a:solidFill>
                  <a:srgbClr val="007B84"/>
                </a:solidFill>
                <a:latin typeface="DIN 2014"/>
                <a:cs typeface="DIN 2014"/>
              </a:rPr>
              <a:t>2</a:t>
            </a:r>
            <a:endParaRPr sz="750">
              <a:latin typeface="DIN 2014"/>
              <a:cs typeface="DIN 2014"/>
            </a:endParaRPr>
          </a:p>
          <a:p>
            <a:pPr marL="12700">
              <a:lnSpc>
                <a:spcPts val="860"/>
              </a:lnSpc>
            </a:pPr>
            <a:r>
              <a:rPr sz="750" b="1" spc="10" dirty="0">
                <a:solidFill>
                  <a:srgbClr val="007B84"/>
                </a:solidFill>
                <a:latin typeface="DIN 2014 Bold"/>
                <a:cs typeface="DIN 2014 Bold"/>
              </a:rPr>
              <a:t>Gefällt</a:t>
            </a:r>
            <a:r>
              <a:rPr sz="750" b="1" spc="20"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b="1" spc="10" dirty="0">
                <a:solidFill>
                  <a:srgbClr val="007B84"/>
                </a:solidFill>
                <a:latin typeface="DIN 2014 Bold"/>
                <a:cs typeface="DIN 2014 Bold"/>
              </a:rPr>
              <a:t>Antworten</a:t>
            </a:r>
            <a:r>
              <a:rPr sz="750" b="1" spc="20"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dirty="0">
                <a:solidFill>
                  <a:srgbClr val="007B84"/>
                </a:solidFill>
                <a:latin typeface="DIN 2014"/>
                <a:cs typeface="DIN 2014"/>
              </a:rPr>
              <a:t>5</a:t>
            </a:r>
            <a:r>
              <a:rPr sz="750" spc="20" dirty="0">
                <a:solidFill>
                  <a:srgbClr val="007B84"/>
                </a:solidFill>
                <a:latin typeface="DIN 2014"/>
                <a:cs typeface="DIN 2014"/>
              </a:rPr>
              <a:t> </a:t>
            </a:r>
            <a:r>
              <a:rPr sz="750" spc="15" dirty="0">
                <a:solidFill>
                  <a:srgbClr val="007B84"/>
                </a:solidFill>
                <a:latin typeface="DIN 2014"/>
                <a:cs typeface="DIN 2014"/>
              </a:rPr>
              <a:t>Std.</a:t>
            </a:r>
            <a:endParaRPr sz="750">
              <a:latin typeface="DIN 2014"/>
              <a:cs typeface="DIN 2014"/>
            </a:endParaRPr>
          </a:p>
        </p:txBody>
      </p:sp>
      <p:pic>
        <p:nvPicPr>
          <p:cNvPr id="33" name="object 33"/>
          <p:cNvPicPr/>
          <p:nvPr/>
        </p:nvPicPr>
        <p:blipFill>
          <a:blip r:embed="rId9" cstate="print"/>
          <a:stretch>
            <a:fillRect/>
          </a:stretch>
        </p:blipFill>
        <p:spPr>
          <a:xfrm>
            <a:off x="2768776" y="4457013"/>
            <a:ext cx="285696" cy="164566"/>
          </a:xfrm>
          <a:prstGeom prst="rect">
            <a:avLst/>
          </a:prstGeom>
        </p:spPr>
      </p:pic>
      <p:sp>
        <p:nvSpPr>
          <p:cNvPr id="34" name="object 34"/>
          <p:cNvSpPr/>
          <p:nvPr/>
        </p:nvSpPr>
        <p:spPr>
          <a:xfrm>
            <a:off x="4222424" y="3616383"/>
            <a:ext cx="2030095" cy="1137920"/>
          </a:xfrm>
          <a:custGeom>
            <a:avLst/>
            <a:gdLst/>
            <a:ahLst/>
            <a:cxnLst/>
            <a:rect l="l" t="t" r="r" b="b"/>
            <a:pathLst>
              <a:path w="2030095" h="1137920">
                <a:moveTo>
                  <a:pt x="1849589" y="0"/>
                </a:moveTo>
                <a:lnTo>
                  <a:pt x="179997" y="0"/>
                </a:lnTo>
                <a:lnTo>
                  <a:pt x="132144" y="6430"/>
                </a:lnTo>
                <a:lnTo>
                  <a:pt x="89146" y="24576"/>
                </a:lnTo>
                <a:lnTo>
                  <a:pt x="52717" y="52724"/>
                </a:lnTo>
                <a:lnTo>
                  <a:pt x="24573" y="89155"/>
                </a:lnTo>
                <a:lnTo>
                  <a:pt x="6429" y="132156"/>
                </a:lnTo>
                <a:lnTo>
                  <a:pt x="0" y="180009"/>
                </a:lnTo>
                <a:lnTo>
                  <a:pt x="0" y="957605"/>
                </a:lnTo>
                <a:lnTo>
                  <a:pt x="6429" y="1005452"/>
                </a:lnTo>
                <a:lnTo>
                  <a:pt x="24573" y="1048447"/>
                </a:lnTo>
                <a:lnTo>
                  <a:pt x="52717" y="1084873"/>
                </a:lnTo>
                <a:lnTo>
                  <a:pt x="89146" y="1113016"/>
                </a:lnTo>
                <a:lnTo>
                  <a:pt x="132144" y="1131160"/>
                </a:lnTo>
                <a:lnTo>
                  <a:pt x="179997" y="1137589"/>
                </a:lnTo>
                <a:lnTo>
                  <a:pt x="1849589" y="1137589"/>
                </a:lnTo>
                <a:lnTo>
                  <a:pt x="1897437" y="1131160"/>
                </a:lnTo>
                <a:lnTo>
                  <a:pt x="1940434" y="1113016"/>
                </a:lnTo>
                <a:lnTo>
                  <a:pt x="1976864" y="1084873"/>
                </a:lnTo>
                <a:lnTo>
                  <a:pt x="2005010" y="1048447"/>
                </a:lnTo>
                <a:lnTo>
                  <a:pt x="2023156" y="1005452"/>
                </a:lnTo>
                <a:lnTo>
                  <a:pt x="2029587" y="957605"/>
                </a:lnTo>
                <a:lnTo>
                  <a:pt x="2029587" y="180009"/>
                </a:lnTo>
                <a:lnTo>
                  <a:pt x="2023156" y="132156"/>
                </a:lnTo>
                <a:lnTo>
                  <a:pt x="2005010" y="89155"/>
                </a:lnTo>
                <a:lnTo>
                  <a:pt x="1976864" y="52724"/>
                </a:lnTo>
                <a:lnTo>
                  <a:pt x="1940434" y="24576"/>
                </a:lnTo>
                <a:lnTo>
                  <a:pt x="1897437" y="6430"/>
                </a:lnTo>
                <a:lnTo>
                  <a:pt x="1849589" y="0"/>
                </a:lnTo>
                <a:close/>
              </a:path>
            </a:pathLst>
          </a:custGeom>
          <a:solidFill>
            <a:srgbClr val="B8E1DC"/>
          </a:solidFill>
        </p:spPr>
        <p:txBody>
          <a:bodyPr wrap="square" lIns="0" tIns="0" rIns="0" bIns="0" rtlCol="0"/>
          <a:lstStyle/>
          <a:p>
            <a:endParaRPr/>
          </a:p>
        </p:txBody>
      </p:sp>
      <p:sp>
        <p:nvSpPr>
          <p:cNvPr id="35" name="object 35"/>
          <p:cNvSpPr txBox="1"/>
          <p:nvPr/>
        </p:nvSpPr>
        <p:spPr>
          <a:xfrm>
            <a:off x="4297026" y="3746063"/>
            <a:ext cx="1802764" cy="894080"/>
          </a:xfrm>
          <a:prstGeom prst="rect">
            <a:avLst/>
          </a:prstGeom>
        </p:spPr>
        <p:txBody>
          <a:bodyPr vert="horz" wrap="square" lIns="0" tIns="12700" rIns="0" bIns="0" rtlCol="0">
            <a:spAutoFit/>
          </a:bodyPr>
          <a:lstStyle/>
          <a:p>
            <a:pPr marL="12700">
              <a:lnSpc>
                <a:spcPct val="100000"/>
              </a:lnSpc>
              <a:spcBef>
                <a:spcPts val="100"/>
              </a:spcBef>
            </a:pPr>
            <a:r>
              <a:rPr sz="950" b="1" spc="10" dirty="0">
                <a:solidFill>
                  <a:srgbClr val="231F20"/>
                </a:solidFill>
                <a:latin typeface="DIN 2014 Bold"/>
                <a:cs typeface="DIN 2014 Bold"/>
              </a:rPr>
              <a:t>[Nutzerin</a:t>
            </a:r>
            <a:r>
              <a:rPr sz="950" b="1" dirty="0">
                <a:solidFill>
                  <a:srgbClr val="231F20"/>
                </a:solidFill>
                <a:latin typeface="DIN 2014 Bold"/>
                <a:cs typeface="DIN 2014 Bold"/>
              </a:rPr>
              <a:t> </a:t>
            </a:r>
            <a:r>
              <a:rPr sz="950" b="1" spc="15" dirty="0">
                <a:solidFill>
                  <a:srgbClr val="231F20"/>
                </a:solidFill>
                <a:latin typeface="DIN 2014 Bold"/>
                <a:cs typeface="DIN 2014 Bold"/>
              </a:rPr>
              <a:t>1]</a:t>
            </a:r>
            <a:endParaRPr sz="950">
              <a:latin typeface="DIN 2014 Bold"/>
              <a:cs typeface="DIN 2014 Bold"/>
            </a:endParaRPr>
          </a:p>
          <a:p>
            <a:pPr marL="12700" marR="5080">
              <a:lnSpc>
                <a:spcPct val="100000"/>
              </a:lnSpc>
            </a:pPr>
            <a:r>
              <a:rPr sz="950" b="1" spc="10" dirty="0">
                <a:solidFill>
                  <a:srgbClr val="231F20"/>
                </a:solidFill>
                <a:latin typeface="DIN 2014 Bold"/>
                <a:cs typeface="DIN 2014 Bold"/>
              </a:rPr>
              <a:t>ZDF</a:t>
            </a:r>
            <a:r>
              <a:rPr sz="950" b="1" spc="25" dirty="0">
                <a:solidFill>
                  <a:srgbClr val="231F20"/>
                </a:solidFill>
                <a:latin typeface="DIN 2014 Bold"/>
                <a:cs typeface="DIN 2014 Bold"/>
              </a:rPr>
              <a:t> </a:t>
            </a:r>
            <a:r>
              <a:rPr sz="950" b="1" spc="10" dirty="0">
                <a:solidFill>
                  <a:srgbClr val="231F20"/>
                </a:solidFill>
                <a:latin typeface="DIN 2014 Bold"/>
                <a:cs typeface="DIN 2014 Bold"/>
              </a:rPr>
              <a:t>heute</a:t>
            </a:r>
            <a:r>
              <a:rPr sz="950" b="1" spc="30" dirty="0">
                <a:solidFill>
                  <a:srgbClr val="231F20"/>
                </a:solidFill>
                <a:latin typeface="DIN 2014 Bold"/>
                <a:cs typeface="DIN 2014 Bold"/>
              </a:rPr>
              <a:t> </a:t>
            </a:r>
            <a:r>
              <a:rPr sz="950" spc="10" dirty="0">
                <a:solidFill>
                  <a:srgbClr val="231F20"/>
                </a:solidFill>
                <a:latin typeface="DIN 2014"/>
                <a:cs typeface="DIN 2014"/>
              </a:rPr>
              <a:t>also</a:t>
            </a:r>
            <a:r>
              <a:rPr sz="950" spc="25" dirty="0">
                <a:solidFill>
                  <a:srgbClr val="231F20"/>
                </a:solidFill>
                <a:latin typeface="DIN 2014"/>
                <a:cs typeface="DIN 2014"/>
              </a:rPr>
              <a:t> </a:t>
            </a:r>
            <a:r>
              <a:rPr sz="950" spc="5" dirty="0">
                <a:solidFill>
                  <a:srgbClr val="231F20"/>
                </a:solidFill>
                <a:latin typeface="DIN 2014"/>
                <a:cs typeface="DIN 2014"/>
              </a:rPr>
              <a:t>um</a:t>
            </a:r>
            <a:r>
              <a:rPr sz="950" spc="30" dirty="0">
                <a:solidFill>
                  <a:srgbClr val="231F20"/>
                </a:solidFill>
                <a:latin typeface="DIN 2014"/>
                <a:cs typeface="DIN 2014"/>
              </a:rPr>
              <a:t> </a:t>
            </a:r>
            <a:r>
              <a:rPr sz="950" spc="10" dirty="0">
                <a:solidFill>
                  <a:srgbClr val="231F20"/>
                </a:solidFill>
                <a:latin typeface="DIN 2014"/>
                <a:cs typeface="DIN 2014"/>
              </a:rPr>
              <a:t>den</a:t>
            </a:r>
            <a:r>
              <a:rPr sz="950" spc="25" dirty="0">
                <a:solidFill>
                  <a:srgbClr val="231F20"/>
                </a:solidFill>
                <a:latin typeface="DIN 2014"/>
                <a:cs typeface="DIN 2014"/>
              </a:rPr>
              <a:t> </a:t>
            </a:r>
            <a:r>
              <a:rPr sz="950" spc="10" dirty="0">
                <a:solidFill>
                  <a:srgbClr val="231F20"/>
                </a:solidFill>
                <a:latin typeface="DIN 2014"/>
                <a:cs typeface="DIN 2014"/>
              </a:rPr>
              <a:t>Job,</a:t>
            </a:r>
            <a:r>
              <a:rPr sz="950" spc="30" dirty="0">
                <a:solidFill>
                  <a:srgbClr val="231F20"/>
                </a:solidFill>
                <a:latin typeface="DIN 2014"/>
                <a:cs typeface="DIN 2014"/>
              </a:rPr>
              <a:t> </a:t>
            </a:r>
            <a:r>
              <a:rPr sz="950" spc="15" dirty="0">
                <a:solidFill>
                  <a:srgbClr val="231F20"/>
                </a:solidFill>
                <a:latin typeface="DIN 2014"/>
                <a:cs typeface="DIN 2014"/>
              </a:rPr>
              <a:t>so </a:t>
            </a:r>
            <a:r>
              <a:rPr sz="950" spc="20" dirty="0">
                <a:solidFill>
                  <a:srgbClr val="231F20"/>
                </a:solidFill>
                <a:latin typeface="DIN 2014"/>
                <a:cs typeface="DIN 2014"/>
              </a:rPr>
              <a:t> </a:t>
            </a:r>
            <a:r>
              <a:rPr sz="950" spc="10" dirty="0">
                <a:solidFill>
                  <a:srgbClr val="231F20"/>
                </a:solidFill>
                <a:latin typeface="DIN 2014"/>
                <a:cs typeface="DIN 2014"/>
              </a:rPr>
              <a:t>einen</a:t>
            </a:r>
            <a:r>
              <a:rPr sz="950" spc="20" dirty="0">
                <a:solidFill>
                  <a:srgbClr val="231F20"/>
                </a:solidFill>
                <a:latin typeface="DIN 2014"/>
                <a:cs typeface="DIN 2014"/>
              </a:rPr>
              <a:t> </a:t>
            </a:r>
            <a:r>
              <a:rPr sz="950" spc="10" dirty="0">
                <a:solidFill>
                  <a:srgbClr val="231F20"/>
                </a:solidFill>
                <a:latin typeface="DIN 2014"/>
                <a:cs typeface="DIN 2014"/>
              </a:rPr>
              <a:t>Flohzirkus</a:t>
            </a:r>
            <a:r>
              <a:rPr sz="950" spc="25" dirty="0">
                <a:solidFill>
                  <a:srgbClr val="231F20"/>
                </a:solidFill>
                <a:latin typeface="DIN 2014"/>
                <a:cs typeface="DIN 2014"/>
              </a:rPr>
              <a:t> </a:t>
            </a:r>
            <a:r>
              <a:rPr sz="950" spc="10" dirty="0">
                <a:solidFill>
                  <a:srgbClr val="231F20"/>
                </a:solidFill>
                <a:latin typeface="DIN 2014"/>
                <a:cs typeface="DIN 2014"/>
              </a:rPr>
              <a:t>aka</a:t>
            </a:r>
            <a:r>
              <a:rPr sz="950" spc="25" dirty="0">
                <a:solidFill>
                  <a:srgbClr val="231F20"/>
                </a:solidFill>
                <a:latin typeface="DIN 2014"/>
                <a:cs typeface="DIN 2014"/>
              </a:rPr>
              <a:t> </a:t>
            </a:r>
            <a:r>
              <a:rPr sz="950" spc="10" dirty="0">
                <a:solidFill>
                  <a:srgbClr val="231F20"/>
                </a:solidFill>
                <a:latin typeface="DIN 2014"/>
                <a:cs typeface="DIN 2014"/>
              </a:rPr>
              <a:t>Kommentar- </a:t>
            </a:r>
            <a:r>
              <a:rPr sz="950" spc="-225" dirty="0">
                <a:solidFill>
                  <a:srgbClr val="231F20"/>
                </a:solidFill>
                <a:latin typeface="DIN 2014"/>
                <a:cs typeface="DIN 2014"/>
              </a:rPr>
              <a:t> </a:t>
            </a:r>
            <a:r>
              <a:rPr sz="950" spc="10" dirty="0">
                <a:solidFill>
                  <a:srgbClr val="231F20"/>
                </a:solidFill>
                <a:latin typeface="DIN 2014"/>
                <a:cs typeface="DIN 2014"/>
              </a:rPr>
              <a:t>spalte</a:t>
            </a:r>
            <a:r>
              <a:rPr sz="950" spc="30" dirty="0">
                <a:solidFill>
                  <a:srgbClr val="231F20"/>
                </a:solidFill>
                <a:latin typeface="DIN 2014"/>
                <a:cs typeface="DIN 2014"/>
              </a:rPr>
              <a:t> </a:t>
            </a:r>
            <a:r>
              <a:rPr sz="950" spc="5" dirty="0">
                <a:solidFill>
                  <a:srgbClr val="231F20"/>
                </a:solidFill>
                <a:latin typeface="DIN 2014"/>
                <a:cs typeface="DIN 2014"/>
              </a:rPr>
              <a:t>zu</a:t>
            </a:r>
            <a:r>
              <a:rPr sz="950" spc="30" dirty="0">
                <a:solidFill>
                  <a:srgbClr val="231F20"/>
                </a:solidFill>
                <a:latin typeface="DIN 2014"/>
                <a:cs typeface="DIN 2014"/>
              </a:rPr>
              <a:t> </a:t>
            </a:r>
            <a:r>
              <a:rPr sz="950" spc="10" dirty="0">
                <a:solidFill>
                  <a:srgbClr val="231F20"/>
                </a:solidFill>
                <a:latin typeface="DIN 2014"/>
                <a:cs typeface="DIN 2014"/>
              </a:rPr>
              <a:t>moderieren,</a:t>
            </a:r>
            <a:r>
              <a:rPr sz="950" spc="30" dirty="0">
                <a:solidFill>
                  <a:srgbClr val="231F20"/>
                </a:solidFill>
                <a:latin typeface="DIN 2014"/>
                <a:cs typeface="DIN 2014"/>
              </a:rPr>
              <a:t> </a:t>
            </a:r>
            <a:r>
              <a:rPr sz="950" spc="10" dirty="0">
                <a:solidFill>
                  <a:srgbClr val="231F20"/>
                </a:solidFill>
                <a:latin typeface="DIN 2014"/>
                <a:cs typeface="DIN 2014"/>
              </a:rPr>
              <a:t>beneide</a:t>
            </a:r>
            <a:r>
              <a:rPr sz="950" spc="30" dirty="0">
                <a:solidFill>
                  <a:srgbClr val="231F20"/>
                </a:solidFill>
                <a:latin typeface="DIN 2014"/>
                <a:cs typeface="DIN 2014"/>
              </a:rPr>
              <a:t> </a:t>
            </a:r>
            <a:r>
              <a:rPr sz="950" spc="15" dirty="0">
                <a:solidFill>
                  <a:srgbClr val="231F20"/>
                </a:solidFill>
                <a:latin typeface="DIN 2014"/>
                <a:cs typeface="DIN 2014"/>
              </a:rPr>
              <a:t>ich </a:t>
            </a:r>
            <a:r>
              <a:rPr sz="950" spc="-225" dirty="0">
                <a:solidFill>
                  <a:srgbClr val="231F20"/>
                </a:solidFill>
                <a:latin typeface="DIN 2014"/>
                <a:cs typeface="DIN 2014"/>
              </a:rPr>
              <a:t> </a:t>
            </a:r>
            <a:r>
              <a:rPr sz="950" spc="10" dirty="0">
                <a:solidFill>
                  <a:srgbClr val="231F20"/>
                </a:solidFill>
                <a:latin typeface="DIN 2014"/>
                <a:cs typeface="DIN 2014"/>
              </a:rPr>
              <a:t>niemanden!</a:t>
            </a:r>
            <a:r>
              <a:rPr sz="950" spc="25" dirty="0">
                <a:solidFill>
                  <a:srgbClr val="231F20"/>
                </a:solidFill>
                <a:latin typeface="DIN 2014"/>
                <a:cs typeface="DIN 2014"/>
              </a:rPr>
              <a:t> </a:t>
            </a:r>
            <a:r>
              <a:rPr sz="950" spc="10" dirty="0">
                <a:solidFill>
                  <a:srgbClr val="231F20"/>
                </a:solidFill>
                <a:latin typeface="DIN 2014"/>
                <a:cs typeface="DIN 2014"/>
              </a:rPr>
              <a:t>Viel</a:t>
            </a:r>
            <a:r>
              <a:rPr sz="950" spc="25" dirty="0">
                <a:solidFill>
                  <a:srgbClr val="231F20"/>
                </a:solidFill>
                <a:latin typeface="DIN 2014"/>
                <a:cs typeface="DIN 2014"/>
              </a:rPr>
              <a:t> </a:t>
            </a:r>
            <a:r>
              <a:rPr sz="950" spc="10" dirty="0">
                <a:solidFill>
                  <a:srgbClr val="231F20"/>
                </a:solidFill>
                <a:latin typeface="DIN 2014"/>
                <a:cs typeface="DIN 2014"/>
              </a:rPr>
              <a:t>Erfolg</a:t>
            </a:r>
            <a:r>
              <a:rPr sz="950" spc="30" dirty="0">
                <a:solidFill>
                  <a:srgbClr val="231F20"/>
                </a:solidFill>
                <a:latin typeface="DIN 2014"/>
                <a:cs typeface="DIN 2014"/>
              </a:rPr>
              <a:t> </a:t>
            </a:r>
            <a:r>
              <a:rPr sz="950" spc="10" dirty="0">
                <a:solidFill>
                  <a:srgbClr val="231F20"/>
                </a:solidFill>
                <a:latin typeface="DIN 2014"/>
                <a:cs typeface="DIN 2014"/>
              </a:rPr>
              <a:t>und</a:t>
            </a:r>
            <a:r>
              <a:rPr sz="950" spc="25" dirty="0">
                <a:solidFill>
                  <a:srgbClr val="231F20"/>
                </a:solidFill>
                <a:latin typeface="DIN 2014"/>
                <a:cs typeface="DIN 2014"/>
              </a:rPr>
              <a:t> </a:t>
            </a:r>
            <a:r>
              <a:rPr sz="950" spc="15" dirty="0">
                <a:solidFill>
                  <a:srgbClr val="231F20"/>
                </a:solidFill>
                <a:latin typeface="DIN 2014"/>
                <a:cs typeface="DIN 2014"/>
              </a:rPr>
              <a:t>einen </a:t>
            </a:r>
            <a:r>
              <a:rPr sz="950" spc="20" dirty="0">
                <a:solidFill>
                  <a:srgbClr val="231F20"/>
                </a:solidFill>
                <a:latin typeface="DIN 2014"/>
                <a:cs typeface="DIN 2014"/>
              </a:rPr>
              <a:t> </a:t>
            </a:r>
            <a:r>
              <a:rPr sz="950" spc="10" dirty="0">
                <a:solidFill>
                  <a:srgbClr val="231F20"/>
                </a:solidFill>
                <a:latin typeface="DIN 2014"/>
                <a:cs typeface="DIN 2014"/>
              </a:rPr>
              <a:t>schönen</a:t>
            </a:r>
            <a:r>
              <a:rPr sz="950" spc="30" dirty="0">
                <a:solidFill>
                  <a:srgbClr val="231F20"/>
                </a:solidFill>
                <a:latin typeface="DIN 2014"/>
                <a:cs typeface="DIN 2014"/>
              </a:rPr>
              <a:t> </a:t>
            </a:r>
            <a:r>
              <a:rPr sz="950" dirty="0">
                <a:solidFill>
                  <a:srgbClr val="231F20"/>
                </a:solidFill>
                <a:latin typeface="DIN 2014"/>
                <a:cs typeface="DIN 2014"/>
              </a:rPr>
              <a:t>Tag!</a:t>
            </a:r>
            <a:endParaRPr sz="950">
              <a:latin typeface="DIN 2014"/>
              <a:cs typeface="DIN 2014"/>
            </a:endParaRPr>
          </a:p>
        </p:txBody>
      </p:sp>
      <p:sp>
        <p:nvSpPr>
          <p:cNvPr id="36" name="object 36"/>
          <p:cNvSpPr txBox="1"/>
          <p:nvPr/>
        </p:nvSpPr>
        <p:spPr>
          <a:xfrm>
            <a:off x="4297026" y="4788677"/>
            <a:ext cx="1301750" cy="139700"/>
          </a:xfrm>
          <a:prstGeom prst="rect">
            <a:avLst/>
          </a:prstGeom>
        </p:spPr>
        <p:txBody>
          <a:bodyPr vert="horz" wrap="square" lIns="0" tIns="12700" rIns="0" bIns="0" rtlCol="0">
            <a:spAutoFit/>
          </a:bodyPr>
          <a:lstStyle/>
          <a:p>
            <a:pPr marL="12700">
              <a:lnSpc>
                <a:spcPct val="100000"/>
              </a:lnSpc>
              <a:spcBef>
                <a:spcPts val="100"/>
              </a:spcBef>
            </a:pPr>
            <a:r>
              <a:rPr sz="750" b="1" spc="10" dirty="0">
                <a:solidFill>
                  <a:srgbClr val="007B84"/>
                </a:solidFill>
                <a:latin typeface="DIN 2014 Bold"/>
                <a:cs typeface="DIN 2014 Bold"/>
              </a:rPr>
              <a:t>Gefällt</a:t>
            </a:r>
            <a:r>
              <a:rPr sz="750" b="1" spc="20"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b="1" spc="10" dirty="0">
                <a:solidFill>
                  <a:srgbClr val="007B84"/>
                </a:solidFill>
                <a:latin typeface="DIN 2014 Bold"/>
                <a:cs typeface="DIN 2014 Bold"/>
              </a:rPr>
              <a:t>Antworten</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dirty="0">
                <a:solidFill>
                  <a:srgbClr val="007B84"/>
                </a:solidFill>
                <a:latin typeface="DIN 2014"/>
                <a:cs typeface="DIN 2014"/>
              </a:rPr>
              <a:t>5</a:t>
            </a:r>
            <a:r>
              <a:rPr sz="750" spc="25" dirty="0">
                <a:solidFill>
                  <a:srgbClr val="007B84"/>
                </a:solidFill>
                <a:latin typeface="DIN 2014"/>
                <a:cs typeface="DIN 2014"/>
              </a:rPr>
              <a:t> </a:t>
            </a:r>
            <a:r>
              <a:rPr sz="750" spc="15" dirty="0">
                <a:solidFill>
                  <a:srgbClr val="007B84"/>
                </a:solidFill>
                <a:latin typeface="DIN 2014"/>
                <a:cs typeface="DIN 2014"/>
              </a:rPr>
              <a:t>Std.</a:t>
            </a:r>
            <a:endParaRPr sz="750">
              <a:latin typeface="DIN 2014"/>
              <a:cs typeface="DIN 2014"/>
            </a:endParaRPr>
          </a:p>
        </p:txBody>
      </p:sp>
      <p:grpSp>
        <p:nvGrpSpPr>
          <p:cNvPr id="37" name="object 37"/>
          <p:cNvGrpSpPr/>
          <p:nvPr/>
        </p:nvGrpSpPr>
        <p:grpSpPr>
          <a:xfrm>
            <a:off x="3862416" y="3616379"/>
            <a:ext cx="315595" cy="315595"/>
            <a:chOff x="3862416" y="3616379"/>
            <a:chExt cx="315595" cy="315595"/>
          </a:xfrm>
        </p:grpSpPr>
        <p:sp>
          <p:nvSpPr>
            <p:cNvPr id="38" name="object 38"/>
            <p:cNvSpPr/>
            <p:nvPr/>
          </p:nvSpPr>
          <p:spPr>
            <a:xfrm>
              <a:off x="3862416" y="3616379"/>
              <a:ext cx="315595" cy="315595"/>
            </a:xfrm>
            <a:custGeom>
              <a:avLst/>
              <a:gdLst/>
              <a:ahLst/>
              <a:cxnLst/>
              <a:rect l="l" t="t" r="r" b="b"/>
              <a:pathLst>
                <a:path w="315595" h="315595">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39" name="object 39"/>
            <p:cNvPicPr/>
            <p:nvPr/>
          </p:nvPicPr>
          <p:blipFill>
            <a:blip r:embed="rId4" cstate="print"/>
            <a:stretch>
              <a:fillRect/>
            </a:stretch>
          </p:blipFill>
          <p:spPr>
            <a:xfrm>
              <a:off x="3938264" y="3683184"/>
              <a:ext cx="163309" cy="181383"/>
            </a:xfrm>
            <a:prstGeom prst="rect">
              <a:avLst/>
            </a:prstGeom>
          </p:spPr>
        </p:pic>
      </p:grpSp>
      <p:pic>
        <p:nvPicPr>
          <p:cNvPr id="40" name="object 40"/>
          <p:cNvPicPr/>
          <p:nvPr/>
        </p:nvPicPr>
        <p:blipFill>
          <a:blip r:embed="rId10" cstate="print"/>
          <a:stretch>
            <a:fillRect/>
          </a:stretch>
        </p:blipFill>
        <p:spPr>
          <a:xfrm>
            <a:off x="4109469" y="3030445"/>
            <a:ext cx="133997" cy="65544"/>
          </a:xfrm>
          <a:prstGeom prst="rect">
            <a:avLst/>
          </a:prstGeom>
        </p:spPr>
      </p:pic>
      <p:pic>
        <p:nvPicPr>
          <p:cNvPr id="41" name="object 41"/>
          <p:cNvPicPr/>
          <p:nvPr/>
        </p:nvPicPr>
        <p:blipFill>
          <a:blip r:embed="rId11" cstate="print"/>
          <a:stretch>
            <a:fillRect/>
          </a:stretch>
        </p:blipFill>
        <p:spPr>
          <a:xfrm>
            <a:off x="3662995" y="1365466"/>
            <a:ext cx="2590607" cy="1471025"/>
          </a:xfrm>
          <a:prstGeom prst="rect">
            <a:avLst/>
          </a:prstGeom>
        </p:spPr>
      </p:pic>
      <p:sp>
        <p:nvSpPr>
          <p:cNvPr id="42" name="object 42"/>
          <p:cNvSpPr txBox="1"/>
          <p:nvPr/>
        </p:nvSpPr>
        <p:spPr>
          <a:xfrm>
            <a:off x="4097570" y="1392184"/>
            <a:ext cx="2125980" cy="2170430"/>
          </a:xfrm>
          <a:prstGeom prst="rect">
            <a:avLst/>
          </a:prstGeom>
        </p:spPr>
        <p:txBody>
          <a:bodyPr vert="horz" wrap="square" lIns="0" tIns="54610" rIns="0" bIns="0" rtlCol="0">
            <a:spAutoFit/>
          </a:bodyPr>
          <a:lstStyle/>
          <a:p>
            <a:pPr marL="175260">
              <a:lnSpc>
                <a:spcPct val="100000"/>
              </a:lnSpc>
              <a:spcBef>
                <a:spcPts val="430"/>
              </a:spcBef>
            </a:pPr>
            <a:r>
              <a:rPr sz="800" b="1" spc="15" dirty="0">
                <a:solidFill>
                  <a:srgbClr val="007B84"/>
                </a:solidFill>
                <a:latin typeface="DIN 2014 Bold"/>
                <a:cs typeface="DIN 2014 Bold"/>
              </a:rPr>
              <a:t>Autor/-in</a:t>
            </a:r>
            <a:endParaRPr sz="800">
              <a:latin typeface="DIN 2014 Bold"/>
              <a:cs typeface="DIN 2014 Bold"/>
            </a:endParaRPr>
          </a:p>
          <a:p>
            <a:pPr marL="12700">
              <a:lnSpc>
                <a:spcPct val="100000"/>
              </a:lnSpc>
              <a:spcBef>
                <a:spcPts val="390"/>
              </a:spcBef>
            </a:pPr>
            <a:r>
              <a:rPr sz="950" b="1" spc="15" dirty="0">
                <a:solidFill>
                  <a:srgbClr val="231F20"/>
                </a:solidFill>
                <a:latin typeface="DIN 2014 Bold"/>
                <a:cs typeface="DIN 2014 Bold"/>
              </a:rPr>
              <a:t>ZD</a:t>
            </a:r>
            <a:r>
              <a:rPr sz="950" b="1" dirty="0">
                <a:solidFill>
                  <a:srgbClr val="231F20"/>
                </a:solidFill>
                <a:latin typeface="DIN 2014 Bold"/>
                <a:cs typeface="DIN 2014 Bold"/>
              </a:rPr>
              <a:t>F</a:t>
            </a:r>
            <a:r>
              <a:rPr sz="950" b="1" spc="35" dirty="0">
                <a:solidFill>
                  <a:srgbClr val="231F20"/>
                </a:solidFill>
                <a:latin typeface="DIN 2014 Bold"/>
                <a:cs typeface="DIN 2014 Bold"/>
              </a:rPr>
              <a:t> </a:t>
            </a:r>
            <a:r>
              <a:rPr sz="950" b="1" spc="15" dirty="0">
                <a:solidFill>
                  <a:srgbClr val="231F20"/>
                </a:solidFill>
                <a:latin typeface="DIN 2014 Bold"/>
                <a:cs typeface="DIN 2014 Bold"/>
              </a:rPr>
              <a:t>heute</a:t>
            </a:r>
            <a:endParaRPr sz="950">
              <a:latin typeface="DIN 2014 Bold"/>
              <a:cs typeface="DIN 2014 Bold"/>
            </a:endParaRPr>
          </a:p>
          <a:p>
            <a:pPr marL="12700" marR="61594">
              <a:lnSpc>
                <a:spcPct val="100000"/>
              </a:lnSpc>
            </a:pPr>
            <a:r>
              <a:rPr sz="950" spc="10" dirty="0">
                <a:solidFill>
                  <a:srgbClr val="231F20"/>
                </a:solidFill>
                <a:latin typeface="DIN 2014"/>
                <a:cs typeface="DIN 2014"/>
              </a:rPr>
              <a:t>Schönen</a:t>
            </a:r>
            <a:r>
              <a:rPr sz="950" spc="30" dirty="0">
                <a:solidFill>
                  <a:srgbClr val="231F20"/>
                </a:solidFill>
                <a:latin typeface="DIN 2014"/>
                <a:cs typeface="DIN 2014"/>
              </a:rPr>
              <a:t> </a:t>
            </a:r>
            <a:r>
              <a:rPr sz="950" spc="10" dirty="0">
                <a:solidFill>
                  <a:srgbClr val="231F20"/>
                </a:solidFill>
                <a:latin typeface="DIN 2014"/>
                <a:cs typeface="DIN 2014"/>
              </a:rPr>
              <a:t>guten</a:t>
            </a:r>
            <a:r>
              <a:rPr sz="950" spc="30" dirty="0">
                <a:solidFill>
                  <a:srgbClr val="231F20"/>
                </a:solidFill>
                <a:latin typeface="DIN 2014"/>
                <a:cs typeface="DIN 2014"/>
              </a:rPr>
              <a:t> </a:t>
            </a:r>
            <a:r>
              <a:rPr sz="950" spc="10" dirty="0">
                <a:solidFill>
                  <a:srgbClr val="231F20"/>
                </a:solidFill>
                <a:latin typeface="DIN 2014"/>
                <a:cs typeface="DIN 2014"/>
              </a:rPr>
              <a:t>Morgen</a:t>
            </a:r>
            <a:r>
              <a:rPr sz="950" spc="30" dirty="0">
                <a:solidFill>
                  <a:srgbClr val="231F20"/>
                </a:solidFill>
                <a:latin typeface="DIN 2014"/>
                <a:cs typeface="DIN 2014"/>
              </a:rPr>
              <a:t> </a:t>
            </a:r>
            <a:r>
              <a:rPr sz="950" spc="10" dirty="0">
                <a:solidFill>
                  <a:srgbClr val="231F20"/>
                </a:solidFill>
                <a:latin typeface="DIN 2014"/>
                <a:cs typeface="DIN 2014"/>
              </a:rPr>
              <a:t>liebe</a:t>
            </a:r>
            <a:r>
              <a:rPr sz="950" spc="35" dirty="0">
                <a:solidFill>
                  <a:srgbClr val="231F20"/>
                </a:solidFill>
                <a:latin typeface="DIN 2014"/>
                <a:cs typeface="DIN 2014"/>
              </a:rPr>
              <a:t> </a:t>
            </a:r>
            <a:r>
              <a:rPr sz="950" spc="10" dirty="0">
                <a:solidFill>
                  <a:srgbClr val="231F20"/>
                </a:solidFill>
                <a:latin typeface="DIN 2014"/>
                <a:cs typeface="DIN 2014"/>
              </a:rPr>
              <a:t>Com- </a:t>
            </a:r>
            <a:r>
              <a:rPr sz="950" spc="15" dirty="0">
                <a:solidFill>
                  <a:srgbClr val="231F20"/>
                </a:solidFill>
                <a:latin typeface="DIN 2014"/>
                <a:cs typeface="DIN 2014"/>
              </a:rPr>
              <a:t> </a:t>
            </a:r>
            <a:r>
              <a:rPr sz="950" spc="10" dirty="0">
                <a:solidFill>
                  <a:srgbClr val="231F20"/>
                </a:solidFill>
                <a:latin typeface="DIN 2014"/>
                <a:cs typeface="DIN 2014"/>
              </a:rPr>
              <a:t>munity!</a:t>
            </a:r>
            <a:r>
              <a:rPr sz="950" spc="30" dirty="0">
                <a:solidFill>
                  <a:srgbClr val="231F20"/>
                </a:solidFill>
                <a:latin typeface="DIN 2014"/>
                <a:cs typeface="DIN 2014"/>
              </a:rPr>
              <a:t> </a:t>
            </a:r>
            <a:r>
              <a:rPr sz="950" spc="10" dirty="0">
                <a:solidFill>
                  <a:srgbClr val="231F20"/>
                </a:solidFill>
                <a:latin typeface="DIN 2014"/>
                <a:cs typeface="DIN 2014"/>
              </a:rPr>
              <a:t>Ich</a:t>
            </a:r>
            <a:r>
              <a:rPr sz="950" spc="30" dirty="0">
                <a:solidFill>
                  <a:srgbClr val="231F20"/>
                </a:solidFill>
                <a:latin typeface="DIN 2014"/>
                <a:cs typeface="DIN 2014"/>
              </a:rPr>
              <a:t> </a:t>
            </a:r>
            <a:r>
              <a:rPr sz="950" spc="10" dirty="0">
                <a:solidFill>
                  <a:srgbClr val="231F20"/>
                </a:solidFill>
                <a:latin typeface="DIN 2014"/>
                <a:cs typeface="DIN 2014"/>
              </a:rPr>
              <a:t>bin</a:t>
            </a:r>
            <a:r>
              <a:rPr sz="950" spc="30" dirty="0">
                <a:solidFill>
                  <a:srgbClr val="231F20"/>
                </a:solidFill>
                <a:latin typeface="DIN 2014"/>
                <a:cs typeface="DIN 2014"/>
              </a:rPr>
              <a:t> </a:t>
            </a:r>
            <a:r>
              <a:rPr sz="950" spc="5" dirty="0">
                <a:solidFill>
                  <a:srgbClr val="231F20"/>
                </a:solidFill>
                <a:latin typeface="DIN 2014"/>
                <a:cs typeface="DIN 2014"/>
              </a:rPr>
              <a:t>an</a:t>
            </a:r>
            <a:r>
              <a:rPr sz="950" spc="30" dirty="0">
                <a:solidFill>
                  <a:srgbClr val="231F20"/>
                </a:solidFill>
                <a:latin typeface="DIN 2014"/>
                <a:cs typeface="DIN 2014"/>
              </a:rPr>
              <a:t> </a:t>
            </a:r>
            <a:r>
              <a:rPr sz="950" spc="10" dirty="0">
                <a:solidFill>
                  <a:srgbClr val="231F20"/>
                </a:solidFill>
                <a:latin typeface="DIN 2014"/>
                <a:cs typeface="DIN 2014"/>
              </a:rPr>
              <a:t>diesem</a:t>
            </a:r>
            <a:r>
              <a:rPr sz="950" spc="30" dirty="0">
                <a:solidFill>
                  <a:srgbClr val="231F20"/>
                </a:solidFill>
                <a:latin typeface="DIN 2014"/>
                <a:cs typeface="DIN 2014"/>
              </a:rPr>
              <a:t> </a:t>
            </a:r>
            <a:r>
              <a:rPr sz="950" spc="15" dirty="0">
                <a:solidFill>
                  <a:srgbClr val="231F20"/>
                </a:solidFill>
                <a:latin typeface="DIN 2014"/>
                <a:cs typeface="DIN 2014"/>
              </a:rPr>
              <a:t>(frühen) </a:t>
            </a:r>
            <a:r>
              <a:rPr sz="950" spc="20" dirty="0">
                <a:solidFill>
                  <a:srgbClr val="231F20"/>
                </a:solidFill>
                <a:latin typeface="DIN 2014"/>
                <a:cs typeface="DIN 2014"/>
              </a:rPr>
              <a:t> </a:t>
            </a:r>
            <a:r>
              <a:rPr sz="950" spc="10" dirty="0">
                <a:solidFill>
                  <a:srgbClr val="231F20"/>
                </a:solidFill>
                <a:latin typeface="DIN 2014"/>
                <a:cs typeface="DIN 2014"/>
              </a:rPr>
              <a:t>Morgen</a:t>
            </a:r>
            <a:r>
              <a:rPr sz="950" spc="25" dirty="0">
                <a:solidFill>
                  <a:srgbClr val="231F20"/>
                </a:solidFill>
                <a:latin typeface="DIN 2014"/>
                <a:cs typeface="DIN 2014"/>
              </a:rPr>
              <a:t> </a:t>
            </a:r>
            <a:r>
              <a:rPr sz="950" spc="10" dirty="0">
                <a:solidFill>
                  <a:srgbClr val="231F20"/>
                </a:solidFill>
                <a:latin typeface="DIN 2014"/>
                <a:cs typeface="DIN 2014"/>
              </a:rPr>
              <a:t>für</a:t>
            </a:r>
            <a:r>
              <a:rPr sz="950" spc="25" dirty="0">
                <a:solidFill>
                  <a:srgbClr val="231F20"/>
                </a:solidFill>
                <a:latin typeface="DIN 2014"/>
                <a:cs typeface="DIN 2014"/>
              </a:rPr>
              <a:t> </a:t>
            </a:r>
            <a:r>
              <a:rPr sz="950" spc="10" dirty="0">
                <a:solidFill>
                  <a:srgbClr val="231F20"/>
                </a:solidFill>
                <a:latin typeface="DIN 2014"/>
                <a:cs typeface="DIN 2014"/>
              </a:rPr>
              <a:t>euch</a:t>
            </a:r>
            <a:r>
              <a:rPr sz="950" spc="30" dirty="0">
                <a:solidFill>
                  <a:srgbClr val="231F20"/>
                </a:solidFill>
                <a:latin typeface="DIN 2014"/>
                <a:cs typeface="DIN 2014"/>
              </a:rPr>
              <a:t> </a:t>
            </a:r>
            <a:r>
              <a:rPr sz="950" spc="5" dirty="0">
                <a:solidFill>
                  <a:srgbClr val="231F20"/>
                </a:solidFill>
                <a:latin typeface="DIN 2014"/>
                <a:cs typeface="DIN 2014"/>
              </a:rPr>
              <a:t>da</a:t>
            </a:r>
            <a:r>
              <a:rPr sz="950" spc="25" dirty="0">
                <a:solidFill>
                  <a:srgbClr val="231F20"/>
                </a:solidFill>
                <a:latin typeface="DIN 2014"/>
                <a:cs typeface="DIN 2014"/>
              </a:rPr>
              <a:t> </a:t>
            </a:r>
            <a:r>
              <a:rPr sz="950" spc="10" dirty="0">
                <a:solidFill>
                  <a:srgbClr val="231F20"/>
                </a:solidFill>
                <a:latin typeface="DIN 2014"/>
                <a:cs typeface="DIN 2014"/>
              </a:rPr>
              <a:t>und</a:t>
            </a:r>
            <a:r>
              <a:rPr sz="950" spc="25" dirty="0">
                <a:solidFill>
                  <a:srgbClr val="231F20"/>
                </a:solidFill>
                <a:latin typeface="DIN 2014"/>
                <a:cs typeface="DIN 2014"/>
              </a:rPr>
              <a:t> </a:t>
            </a:r>
            <a:r>
              <a:rPr sz="950" spc="10" dirty="0">
                <a:solidFill>
                  <a:srgbClr val="231F20"/>
                </a:solidFill>
                <a:latin typeface="DIN 2014"/>
                <a:cs typeface="DIN 2014"/>
              </a:rPr>
              <a:t>freue</a:t>
            </a:r>
            <a:r>
              <a:rPr sz="950" spc="30" dirty="0">
                <a:solidFill>
                  <a:srgbClr val="231F20"/>
                </a:solidFill>
                <a:latin typeface="DIN 2014"/>
                <a:cs typeface="DIN 2014"/>
              </a:rPr>
              <a:t> </a:t>
            </a:r>
            <a:r>
              <a:rPr sz="950" spc="10" dirty="0">
                <a:solidFill>
                  <a:srgbClr val="231F20"/>
                </a:solidFill>
                <a:latin typeface="DIN 2014"/>
                <a:cs typeface="DIN 2014"/>
              </a:rPr>
              <a:t>mich</a:t>
            </a:r>
            <a:r>
              <a:rPr sz="950" spc="25" dirty="0">
                <a:solidFill>
                  <a:srgbClr val="231F20"/>
                </a:solidFill>
                <a:latin typeface="DIN 2014"/>
                <a:cs typeface="DIN 2014"/>
              </a:rPr>
              <a:t> </a:t>
            </a:r>
            <a:r>
              <a:rPr sz="950" spc="15" dirty="0">
                <a:solidFill>
                  <a:srgbClr val="231F20"/>
                </a:solidFill>
                <a:latin typeface="DIN 2014"/>
                <a:cs typeface="DIN 2014"/>
              </a:rPr>
              <a:t>auf </a:t>
            </a:r>
            <a:r>
              <a:rPr sz="950" spc="-220" dirty="0">
                <a:solidFill>
                  <a:srgbClr val="231F20"/>
                </a:solidFill>
                <a:latin typeface="DIN 2014"/>
                <a:cs typeface="DIN 2014"/>
              </a:rPr>
              <a:t> </a:t>
            </a:r>
            <a:r>
              <a:rPr sz="950" spc="10" dirty="0">
                <a:solidFill>
                  <a:srgbClr val="231F20"/>
                </a:solidFill>
                <a:latin typeface="DIN 2014"/>
                <a:cs typeface="DIN 2014"/>
              </a:rPr>
              <a:t>eure</a:t>
            </a:r>
            <a:r>
              <a:rPr sz="950" spc="25" dirty="0">
                <a:solidFill>
                  <a:srgbClr val="231F20"/>
                </a:solidFill>
                <a:latin typeface="DIN 2014"/>
                <a:cs typeface="DIN 2014"/>
              </a:rPr>
              <a:t> </a:t>
            </a:r>
            <a:r>
              <a:rPr sz="950" spc="10" dirty="0">
                <a:solidFill>
                  <a:srgbClr val="231F20"/>
                </a:solidFill>
                <a:latin typeface="DIN 2014"/>
                <a:cs typeface="DIN 2014"/>
              </a:rPr>
              <a:t>Beiträge</a:t>
            </a:r>
            <a:r>
              <a:rPr sz="950" spc="25" dirty="0">
                <a:solidFill>
                  <a:srgbClr val="231F20"/>
                </a:solidFill>
                <a:latin typeface="DIN 2014"/>
                <a:cs typeface="DIN 2014"/>
              </a:rPr>
              <a:t> </a:t>
            </a:r>
            <a:r>
              <a:rPr sz="950" spc="10" dirty="0">
                <a:solidFill>
                  <a:srgbClr val="231F20"/>
                </a:solidFill>
                <a:latin typeface="DIN 2014"/>
                <a:cs typeface="DIN 2014"/>
              </a:rPr>
              <a:t>und</a:t>
            </a:r>
            <a:r>
              <a:rPr sz="950" spc="30" dirty="0">
                <a:solidFill>
                  <a:srgbClr val="231F20"/>
                </a:solidFill>
                <a:latin typeface="DIN 2014"/>
                <a:cs typeface="DIN 2014"/>
              </a:rPr>
              <a:t> </a:t>
            </a:r>
            <a:r>
              <a:rPr sz="950" spc="10" dirty="0">
                <a:solidFill>
                  <a:srgbClr val="231F20"/>
                </a:solidFill>
                <a:latin typeface="DIN 2014"/>
                <a:cs typeface="DIN 2014"/>
              </a:rPr>
              <a:t>Kommentare.</a:t>
            </a:r>
            <a:r>
              <a:rPr sz="950" spc="25" dirty="0">
                <a:solidFill>
                  <a:srgbClr val="231F20"/>
                </a:solidFill>
                <a:latin typeface="DIN 2014"/>
                <a:cs typeface="DIN 2014"/>
              </a:rPr>
              <a:t> </a:t>
            </a:r>
            <a:r>
              <a:rPr sz="950" spc="15" dirty="0">
                <a:solidFill>
                  <a:srgbClr val="231F20"/>
                </a:solidFill>
                <a:latin typeface="DIN 2014"/>
                <a:cs typeface="DIN 2014"/>
              </a:rPr>
              <a:t>Aber </a:t>
            </a:r>
            <a:r>
              <a:rPr sz="950" spc="20" dirty="0">
                <a:solidFill>
                  <a:srgbClr val="231F20"/>
                </a:solidFill>
                <a:latin typeface="DIN 2014"/>
                <a:cs typeface="DIN 2014"/>
              </a:rPr>
              <a:t> </a:t>
            </a:r>
            <a:r>
              <a:rPr sz="950" spc="10" dirty="0">
                <a:solidFill>
                  <a:srgbClr val="231F20"/>
                </a:solidFill>
                <a:latin typeface="DIN 2014"/>
                <a:cs typeface="DIN 2014"/>
              </a:rPr>
              <a:t>vor</a:t>
            </a:r>
            <a:r>
              <a:rPr sz="950" spc="25" dirty="0">
                <a:solidFill>
                  <a:srgbClr val="231F20"/>
                </a:solidFill>
                <a:latin typeface="DIN 2014"/>
                <a:cs typeface="DIN 2014"/>
              </a:rPr>
              <a:t> </a:t>
            </a:r>
            <a:r>
              <a:rPr sz="950" spc="10" dirty="0">
                <a:solidFill>
                  <a:srgbClr val="231F20"/>
                </a:solidFill>
                <a:latin typeface="DIN 2014"/>
                <a:cs typeface="DIN 2014"/>
              </a:rPr>
              <a:t>allem</a:t>
            </a:r>
            <a:r>
              <a:rPr sz="950" spc="30" dirty="0">
                <a:solidFill>
                  <a:srgbClr val="231F20"/>
                </a:solidFill>
                <a:latin typeface="DIN 2014"/>
                <a:cs typeface="DIN 2014"/>
              </a:rPr>
              <a:t> </a:t>
            </a:r>
            <a:r>
              <a:rPr sz="950" spc="10" dirty="0">
                <a:solidFill>
                  <a:srgbClr val="231F20"/>
                </a:solidFill>
                <a:latin typeface="DIN 2014"/>
                <a:cs typeface="DIN 2014"/>
              </a:rPr>
              <a:t>wünsche</a:t>
            </a:r>
            <a:r>
              <a:rPr sz="950" spc="30" dirty="0">
                <a:solidFill>
                  <a:srgbClr val="231F20"/>
                </a:solidFill>
                <a:latin typeface="DIN 2014"/>
                <a:cs typeface="DIN 2014"/>
              </a:rPr>
              <a:t> </a:t>
            </a:r>
            <a:r>
              <a:rPr sz="950" spc="10" dirty="0">
                <a:solidFill>
                  <a:srgbClr val="231F20"/>
                </a:solidFill>
                <a:latin typeface="DIN 2014"/>
                <a:cs typeface="DIN 2014"/>
              </a:rPr>
              <a:t>ich</a:t>
            </a:r>
            <a:r>
              <a:rPr sz="950" spc="30" dirty="0">
                <a:solidFill>
                  <a:srgbClr val="231F20"/>
                </a:solidFill>
                <a:latin typeface="DIN 2014"/>
                <a:cs typeface="DIN 2014"/>
              </a:rPr>
              <a:t> </a:t>
            </a:r>
            <a:r>
              <a:rPr sz="950" spc="10" dirty="0">
                <a:solidFill>
                  <a:srgbClr val="231F20"/>
                </a:solidFill>
                <a:latin typeface="DIN 2014"/>
                <a:cs typeface="DIN 2014"/>
              </a:rPr>
              <a:t>erstmal</a:t>
            </a:r>
            <a:r>
              <a:rPr sz="950" spc="30" dirty="0">
                <a:solidFill>
                  <a:srgbClr val="231F20"/>
                </a:solidFill>
                <a:latin typeface="DIN 2014"/>
                <a:cs typeface="DIN 2014"/>
              </a:rPr>
              <a:t> </a:t>
            </a:r>
            <a:r>
              <a:rPr sz="950" spc="15" dirty="0">
                <a:solidFill>
                  <a:srgbClr val="231F20"/>
                </a:solidFill>
                <a:latin typeface="DIN 2014"/>
                <a:cs typeface="DIN 2014"/>
              </a:rPr>
              <a:t>einen </a:t>
            </a:r>
            <a:r>
              <a:rPr sz="950" spc="20" dirty="0">
                <a:solidFill>
                  <a:srgbClr val="231F20"/>
                </a:solidFill>
                <a:latin typeface="DIN 2014"/>
                <a:cs typeface="DIN 2014"/>
              </a:rPr>
              <a:t> </a:t>
            </a:r>
            <a:r>
              <a:rPr sz="950" spc="10" dirty="0">
                <a:solidFill>
                  <a:srgbClr val="231F20"/>
                </a:solidFill>
                <a:latin typeface="DIN 2014"/>
                <a:cs typeface="DIN 2014"/>
              </a:rPr>
              <a:t>guten</a:t>
            </a:r>
            <a:r>
              <a:rPr sz="950" spc="30" dirty="0">
                <a:solidFill>
                  <a:srgbClr val="231F20"/>
                </a:solidFill>
                <a:latin typeface="DIN 2014"/>
                <a:cs typeface="DIN 2014"/>
              </a:rPr>
              <a:t> </a:t>
            </a:r>
            <a:r>
              <a:rPr sz="950" spc="10" dirty="0">
                <a:solidFill>
                  <a:srgbClr val="231F20"/>
                </a:solidFill>
                <a:latin typeface="DIN 2014"/>
                <a:cs typeface="DIN 2014"/>
              </a:rPr>
              <a:t>Start</a:t>
            </a:r>
            <a:r>
              <a:rPr sz="950" spc="30" dirty="0">
                <a:solidFill>
                  <a:srgbClr val="231F20"/>
                </a:solidFill>
                <a:latin typeface="DIN 2014"/>
                <a:cs typeface="DIN 2014"/>
              </a:rPr>
              <a:t> </a:t>
            </a:r>
            <a:r>
              <a:rPr sz="950" spc="5" dirty="0">
                <a:solidFill>
                  <a:srgbClr val="231F20"/>
                </a:solidFill>
                <a:latin typeface="DIN 2014"/>
                <a:cs typeface="DIN 2014"/>
              </a:rPr>
              <a:t>in</a:t>
            </a:r>
            <a:r>
              <a:rPr sz="950" spc="30" dirty="0">
                <a:solidFill>
                  <a:srgbClr val="231F20"/>
                </a:solidFill>
                <a:latin typeface="DIN 2014"/>
                <a:cs typeface="DIN 2014"/>
              </a:rPr>
              <a:t> </a:t>
            </a:r>
            <a:r>
              <a:rPr sz="950" spc="10" dirty="0">
                <a:solidFill>
                  <a:srgbClr val="231F20"/>
                </a:solidFill>
                <a:latin typeface="DIN 2014"/>
                <a:cs typeface="DIN 2014"/>
              </a:rPr>
              <a:t>den</a:t>
            </a:r>
            <a:r>
              <a:rPr sz="950" spc="35" dirty="0">
                <a:solidFill>
                  <a:srgbClr val="231F20"/>
                </a:solidFill>
                <a:latin typeface="DIN 2014"/>
                <a:cs typeface="DIN 2014"/>
              </a:rPr>
              <a:t> </a:t>
            </a:r>
            <a:r>
              <a:rPr sz="950" dirty="0">
                <a:solidFill>
                  <a:srgbClr val="231F20"/>
                </a:solidFill>
                <a:latin typeface="DIN 2014"/>
                <a:cs typeface="DIN 2014"/>
              </a:rPr>
              <a:t>Tag!</a:t>
            </a:r>
            <a:r>
              <a:rPr sz="950" spc="30" dirty="0">
                <a:solidFill>
                  <a:srgbClr val="231F20"/>
                </a:solidFill>
                <a:latin typeface="DIN 2014"/>
                <a:cs typeface="DIN 2014"/>
              </a:rPr>
              <a:t> </a:t>
            </a:r>
            <a:r>
              <a:rPr sz="950" spc="15" dirty="0">
                <a:solidFill>
                  <a:srgbClr val="231F20"/>
                </a:solidFill>
                <a:latin typeface="DIN 2014"/>
                <a:cs typeface="DIN 2014"/>
              </a:rPr>
              <a:t>Stella</a:t>
            </a:r>
            <a:endParaRPr sz="950">
              <a:latin typeface="DIN 2014"/>
              <a:cs typeface="DIN 2014"/>
            </a:endParaRPr>
          </a:p>
          <a:p>
            <a:pPr marR="5080" algn="r">
              <a:lnSpc>
                <a:spcPct val="100000"/>
              </a:lnSpc>
              <a:spcBef>
                <a:spcPts val="355"/>
              </a:spcBef>
            </a:pPr>
            <a:r>
              <a:rPr sz="750" spc="15" dirty="0">
                <a:solidFill>
                  <a:srgbClr val="007B84"/>
                </a:solidFill>
                <a:latin typeface="DIN 2014"/>
                <a:cs typeface="DIN 2014"/>
              </a:rPr>
              <a:t>48</a:t>
            </a:r>
            <a:endParaRPr sz="750">
              <a:latin typeface="DIN 2014"/>
              <a:cs typeface="DIN 2014"/>
            </a:endParaRPr>
          </a:p>
          <a:p>
            <a:pPr marL="12700">
              <a:lnSpc>
                <a:spcPct val="100000"/>
              </a:lnSpc>
              <a:spcBef>
                <a:spcPts val="155"/>
              </a:spcBef>
            </a:pPr>
            <a:r>
              <a:rPr sz="750" b="1" spc="-10" dirty="0">
                <a:solidFill>
                  <a:srgbClr val="007B84"/>
                </a:solidFill>
                <a:latin typeface="DIN 2014 Bold"/>
                <a:cs typeface="DIN 2014 Bold"/>
              </a:rPr>
              <a:t>Gefällt</a:t>
            </a:r>
            <a:r>
              <a:rPr sz="750" b="1" spc="-25"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2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b="1" spc="-10" dirty="0">
                <a:solidFill>
                  <a:srgbClr val="007B84"/>
                </a:solidFill>
                <a:latin typeface="DIN 2014 Bold"/>
                <a:cs typeface="DIN 2014 Bold"/>
              </a:rPr>
              <a:t>Antworten</a:t>
            </a:r>
            <a:r>
              <a:rPr sz="750" b="1" spc="-30"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dirty="0">
                <a:solidFill>
                  <a:srgbClr val="007B84"/>
                </a:solidFill>
                <a:latin typeface="DIN 2014"/>
                <a:cs typeface="DIN 2014"/>
              </a:rPr>
              <a:t>5</a:t>
            </a:r>
            <a:r>
              <a:rPr sz="750" spc="-20" dirty="0">
                <a:solidFill>
                  <a:srgbClr val="007B84"/>
                </a:solidFill>
                <a:latin typeface="DIN 2014"/>
                <a:cs typeface="DIN 2014"/>
              </a:rPr>
              <a:t> </a:t>
            </a:r>
            <a:r>
              <a:rPr sz="750" spc="-10" dirty="0">
                <a:solidFill>
                  <a:srgbClr val="007B84"/>
                </a:solidFill>
                <a:latin typeface="DIN 2014"/>
                <a:cs typeface="DIN 2014"/>
              </a:rPr>
              <a:t>Std.</a:t>
            </a:r>
            <a:r>
              <a:rPr sz="750" spc="-20" dirty="0">
                <a:solidFill>
                  <a:srgbClr val="007B84"/>
                </a:solidFill>
                <a:latin typeface="DIN 2014"/>
                <a:cs typeface="DIN 2014"/>
              </a:rPr>
              <a:t> </a:t>
            </a:r>
            <a:r>
              <a:rPr sz="750" dirty="0">
                <a:solidFill>
                  <a:srgbClr val="007B84"/>
                </a:solidFill>
                <a:latin typeface="DIN 2014"/>
                <a:cs typeface="DIN 2014"/>
              </a:rPr>
              <a:t>·</a:t>
            </a:r>
            <a:r>
              <a:rPr sz="750" spc="-25" dirty="0">
                <a:solidFill>
                  <a:srgbClr val="007B84"/>
                </a:solidFill>
                <a:latin typeface="DIN 2014"/>
                <a:cs typeface="DIN 2014"/>
              </a:rPr>
              <a:t> </a:t>
            </a:r>
            <a:r>
              <a:rPr sz="750" spc="-10" dirty="0">
                <a:solidFill>
                  <a:srgbClr val="007B84"/>
                </a:solidFill>
                <a:latin typeface="DIN 2014"/>
                <a:cs typeface="DIN 2014"/>
              </a:rPr>
              <a:t>Bearbeitet</a:t>
            </a:r>
            <a:endParaRPr sz="750">
              <a:latin typeface="DIN 2014"/>
              <a:cs typeface="DIN 2014"/>
            </a:endParaRPr>
          </a:p>
          <a:p>
            <a:pPr marL="177165">
              <a:lnSpc>
                <a:spcPct val="100000"/>
              </a:lnSpc>
              <a:spcBef>
                <a:spcPts val="445"/>
              </a:spcBef>
            </a:pPr>
            <a:r>
              <a:rPr sz="950" b="1" spc="5" dirty="0">
                <a:solidFill>
                  <a:srgbClr val="231F20"/>
                </a:solidFill>
                <a:latin typeface="DIN 2014 Bold"/>
                <a:cs typeface="DIN 2014 Bold"/>
              </a:rPr>
              <a:t>50</a:t>
            </a:r>
            <a:r>
              <a:rPr sz="950" b="1" spc="20" dirty="0">
                <a:solidFill>
                  <a:srgbClr val="231F20"/>
                </a:solidFill>
                <a:latin typeface="DIN 2014 Bold"/>
                <a:cs typeface="DIN 2014 Bold"/>
              </a:rPr>
              <a:t> </a:t>
            </a:r>
            <a:r>
              <a:rPr sz="950" b="1" spc="10" dirty="0">
                <a:solidFill>
                  <a:srgbClr val="231F20"/>
                </a:solidFill>
                <a:latin typeface="DIN 2014 Bold"/>
                <a:cs typeface="DIN 2014 Bold"/>
              </a:rPr>
              <a:t>Antworten</a:t>
            </a:r>
            <a:r>
              <a:rPr sz="950" b="1" spc="25" dirty="0">
                <a:solidFill>
                  <a:srgbClr val="231F20"/>
                </a:solidFill>
                <a:latin typeface="DIN 2014 Bold"/>
                <a:cs typeface="DIN 2014 Bold"/>
              </a:rPr>
              <a:t> </a:t>
            </a:r>
            <a:r>
              <a:rPr sz="950" b="1" spc="10" dirty="0">
                <a:solidFill>
                  <a:srgbClr val="231F20"/>
                </a:solidFill>
                <a:latin typeface="DIN 2014 Bold"/>
                <a:cs typeface="DIN 2014 Bold"/>
              </a:rPr>
              <a:t>verbergen</a:t>
            </a:r>
            <a:endParaRPr sz="950">
              <a:latin typeface="DIN 2014 Bold"/>
              <a:cs typeface="DIN 2014 Bold"/>
            </a:endParaRPr>
          </a:p>
          <a:p>
            <a:pPr marL="12700" marR="194310">
              <a:lnSpc>
                <a:spcPct val="100000"/>
              </a:lnSpc>
              <a:spcBef>
                <a:spcPts val="450"/>
              </a:spcBef>
            </a:pPr>
            <a:r>
              <a:rPr sz="800" spc="10" dirty="0">
                <a:solidFill>
                  <a:srgbClr val="231F20"/>
                </a:solidFill>
                <a:latin typeface="DIN 2014"/>
                <a:cs typeface="DIN 2014"/>
              </a:rPr>
              <a:t>„Relevanteste</a:t>
            </a:r>
            <a:r>
              <a:rPr sz="800" spc="30" dirty="0">
                <a:solidFill>
                  <a:srgbClr val="231F20"/>
                </a:solidFill>
                <a:latin typeface="DIN 2014"/>
                <a:cs typeface="DIN 2014"/>
              </a:rPr>
              <a:t> </a:t>
            </a:r>
            <a:r>
              <a:rPr sz="800" spc="10" dirty="0">
                <a:solidFill>
                  <a:srgbClr val="231F20"/>
                </a:solidFill>
                <a:latin typeface="DIN 2014"/>
                <a:cs typeface="DIN 2014"/>
              </a:rPr>
              <a:t>zuerst“</a:t>
            </a:r>
            <a:r>
              <a:rPr sz="800" spc="35" dirty="0">
                <a:solidFill>
                  <a:srgbClr val="231F20"/>
                </a:solidFill>
                <a:latin typeface="DIN 2014"/>
                <a:cs typeface="DIN 2014"/>
              </a:rPr>
              <a:t> </a:t>
            </a:r>
            <a:r>
              <a:rPr sz="800" spc="10" dirty="0">
                <a:solidFill>
                  <a:srgbClr val="231F20"/>
                </a:solidFill>
                <a:latin typeface="DIN 2014"/>
                <a:cs typeface="DIN 2014"/>
              </a:rPr>
              <a:t>wurde</a:t>
            </a:r>
            <a:r>
              <a:rPr sz="800" spc="30" dirty="0">
                <a:solidFill>
                  <a:srgbClr val="231F20"/>
                </a:solidFill>
                <a:latin typeface="DIN 2014"/>
                <a:cs typeface="DIN 2014"/>
              </a:rPr>
              <a:t> </a:t>
            </a:r>
            <a:r>
              <a:rPr sz="800" spc="10" dirty="0">
                <a:solidFill>
                  <a:srgbClr val="231F20"/>
                </a:solidFill>
                <a:latin typeface="DIN 2014"/>
                <a:cs typeface="DIN 2014"/>
              </a:rPr>
              <a:t>ausgewählt. </a:t>
            </a:r>
            <a:r>
              <a:rPr sz="800" spc="15" dirty="0">
                <a:solidFill>
                  <a:srgbClr val="231F20"/>
                </a:solidFill>
                <a:latin typeface="DIN 2014"/>
                <a:cs typeface="DIN 2014"/>
              </a:rPr>
              <a:t> </a:t>
            </a:r>
            <a:r>
              <a:rPr sz="800" spc="10" dirty="0">
                <a:solidFill>
                  <a:srgbClr val="231F20"/>
                </a:solidFill>
                <a:latin typeface="DIN 2014"/>
                <a:cs typeface="DIN 2014"/>
              </a:rPr>
              <a:t>Einige</a:t>
            </a:r>
            <a:r>
              <a:rPr sz="800" spc="20" dirty="0">
                <a:solidFill>
                  <a:srgbClr val="231F20"/>
                </a:solidFill>
                <a:latin typeface="DIN 2014"/>
                <a:cs typeface="DIN 2014"/>
              </a:rPr>
              <a:t> </a:t>
            </a:r>
            <a:r>
              <a:rPr sz="800" spc="10" dirty="0">
                <a:solidFill>
                  <a:srgbClr val="231F20"/>
                </a:solidFill>
                <a:latin typeface="DIN 2014"/>
                <a:cs typeface="DIN 2014"/>
              </a:rPr>
              <a:t>Antworten</a:t>
            </a:r>
            <a:r>
              <a:rPr sz="800" spc="25" dirty="0">
                <a:solidFill>
                  <a:srgbClr val="231F20"/>
                </a:solidFill>
                <a:latin typeface="DIN 2014"/>
                <a:cs typeface="DIN 2014"/>
              </a:rPr>
              <a:t> </a:t>
            </a:r>
            <a:r>
              <a:rPr sz="800" spc="10" dirty="0">
                <a:solidFill>
                  <a:srgbClr val="231F20"/>
                </a:solidFill>
                <a:latin typeface="DIN 2014"/>
                <a:cs typeface="DIN 2014"/>
              </a:rPr>
              <a:t>wurden</a:t>
            </a:r>
            <a:r>
              <a:rPr sz="800" spc="20" dirty="0">
                <a:solidFill>
                  <a:srgbClr val="231F20"/>
                </a:solidFill>
                <a:latin typeface="DIN 2014"/>
                <a:cs typeface="DIN 2014"/>
              </a:rPr>
              <a:t> </a:t>
            </a:r>
            <a:r>
              <a:rPr sz="800" spc="10" dirty="0">
                <a:solidFill>
                  <a:srgbClr val="231F20"/>
                </a:solidFill>
                <a:latin typeface="DIN 2014"/>
                <a:cs typeface="DIN 2014"/>
              </a:rPr>
              <a:t>daher</a:t>
            </a:r>
            <a:r>
              <a:rPr sz="800" spc="25" dirty="0">
                <a:solidFill>
                  <a:srgbClr val="231F20"/>
                </a:solidFill>
                <a:latin typeface="DIN 2014"/>
                <a:cs typeface="DIN 2014"/>
              </a:rPr>
              <a:t> </a:t>
            </a:r>
            <a:r>
              <a:rPr sz="800" spc="15" dirty="0">
                <a:solidFill>
                  <a:srgbClr val="231F20"/>
                </a:solidFill>
                <a:latin typeface="DIN 2014"/>
                <a:cs typeface="DIN 2014"/>
              </a:rPr>
              <a:t>möglicher- </a:t>
            </a:r>
            <a:r>
              <a:rPr sz="800" spc="-185" dirty="0">
                <a:solidFill>
                  <a:srgbClr val="231F20"/>
                </a:solidFill>
                <a:latin typeface="DIN 2014"/>
                <a:cs typeface="DIN 2014"/>
              </a:rPr>
              <a:t> </a:t>
            </a:r>
            <a:r>
              <a:rPr sz="800" spc="10" dirty="0">
                <a:solidFill>
                  <a:srgbClr val="231F20"/>
                </a:solidFill>
                <a:latin typeface="DIN 2014"/>
                <a:cs typeface="DIN 2014"/>
              </a:rPr>
              <a:t>weise</a:t>
            </a:r>
            <a:r>
              <a:rPr sz="800" spc="25" dirty="0">
                <a:solidFill>
                  <a:srgbClr val="231F20"/>
                </a:solidFill>
                <a:latin typeface="DIN 2014"/>
                <a:cs typeface="DIN 2014"/>
              </a:rPr>
              <a:t> </a:t>
            </a:r>
            <a:r>
              <a:rPr sz="800" spc="15" dirty="0">
                <a:solidFill>
                  <a:srgbClr val="231F20"/>
                </a:solidFill>
                <a:latin typeface="DIN 2014"/>
                <a:cs typeface="DIN 2014"/>
              </a:rPr>
              <a:t>verschoben.</a:t>
            </a:r>
            <a:endParaRPr sz="800">
              <a:latin typeface="DIN 2014"/>
              <a:cs typeface="DIN 2014"/>
            </a:endParaRPr>
          </a:p>
        </p:txBody>
      </p:sp>
      <p:grpSp>
        <p:nvGrpSpPr>
          <p:cNvPr id="43" name="object 43"/>
          <p:cNvGrpSpPr/>
          <p:nvPr/>
        </p:nvGrpSpPr>
        <p:grpSpPr>
          <a:xfrm>
            <a:off x="6821668" y="2634936"/>
            <a:ext cx="2038985" cy="1369060"/>
            <a:chOff x="6821668" y="2634936"/>
            <a:chExt cx="2038985" cy="1369060"/>
          </a:xfrm>
        </p:grpSpPr>
        <p:sp>
          <p:nvSpPr>
            <p:cNvPr id="44" name="object 44"/>
            <p:cNvSpPr/>
            <p:nvPr/>
          </p:nvSpPr>
          <p:spPr>
            <a:xfrm>
              <a:off x="6821668" y="2634936"/>
              <a:ext cx="2032635" cy="1258570"/>
            </a:xfrm>
            <a:custGeom>
              <a:avLst/>
              <a:gdLst/>
              <a:ahLst/>
              <a:cxnLst/>
              <a:rect l="l" t="t" r="r" b="b"/>
              <a:pathLst>
                <a:path w="2032634" h="1258570">
                  <a:moveTo>
                    <a:pt x="1852574" y="0"/>
                  </a:moveTo>
                  <a:lnTo>
                    <a:pt x="179997" y="0"/>
                  </a:lnTo>
                  <a:lnTo>
                    <a:pt x="132144" y="6430"/>
                  </a:lnTo>
                  <a:lnTo>
                    <a:pt x="89146" y="24576"/>
                  </a:lnTo>
                  <a:lnTo>
                    <a:pt x="52717" y="52724"/>
                  </a:lnTo>
                  <a:lnTo>
                    <a:pt x="24573" y="89155"/>
                  </a:lnTo>
                  <a:lnTo>
                    <a:pt x="6429" y="132156"/>
                  </a:lnTo>
                  <a:lnTo>
                    <a:pt x="0" y="180009"/>
                  </a:lnTo>
                  <a:lnTo>
                    <a:pt x="0" y="1078204"/>
                  </a:lnTo>
                  <a:lnTo>
                    <a:pt x="6429" y="1126051"/>
                  </a:lnTo>
                  <a:lnTo>
                    <a:pt x="24573" y="1169046"/>
                  </a:lnTo>
                  <a:lnTo>
                    <a:pt x="52717" y="1205472"/>
                  </a:lnTo>
                  <a:lnTo>
                    <a:pt x="89146" y="1233615"/>
                  </a:lnTo>
                  <a:lnTo>
                    <a:pt x="132144" y="1251759"/>
                  </a:lnTo>
                  <a:lnTo>
                    <a:pt x="179997" y="1258189"/>
                  </a:lnTo>
                  <a:lnTo>
                    <a:pt x="1852574" y="1258189"/>
                  </a:lnTo>
                  <a:lnTo>
                    <a:pt x="1900426" y="1251759"/>
                  </a:lnTo>
                  <a:lnTo>
                    <a:pt x="1943425" y="1233615"/>
                  </a:lnTo>
                  <a:lnTo>
                    <a:pt x="1979853" y="1205472"/>
                  </a:lnTo>
                  <a:lnTo>
                    <a:pt x="2007997" y="1169046"/>
                  </a:lnTo>
                  <a:lnTo>
                    <a:pt x="2026142" y="1126051"/>
                  </a:lnTo>
                  <a:lnTo>
                    <a:pt x="2032571" y="1078204"/>
                  </a:lnTo>
                  <a:lnTo>
                    <a:pt x="2032571" y="180009"/>
                  </a:lnTo>
                  <a:lnTo>
                    <a:pt x="2026142" y="132156"/>
                  </a:lnTo>
                  <a:lnTo>
                    <a:pt x="2007997" y="89155"/>
                  </a:lnTo>
                  <a:lnTo>
                    <a:pt x="1979853" y="52724"/>
                  </a:lnTo>
                  <a:lnTo>
                    <a:pt x="1943425" y="24576"/>
                  </a:lnTo>
                  <a:lnTo>
                    <a:pt x="1900426" y="6430"/>
                  </a:lnTo>
                  <a:lnTo>
                    <a:pt x="1852574" y="0"/>
                  </a:lnTo>
                  <a:close/>
                </a:path>
              </a:pathLst>
            </a:custGeom>
            <a:solidFill>
              <a:srgbClr val="B8E1DC"/>
            </a:solidFill>
          </p:spPr>
          <p:txBody>
            <a:bodyPr wrap="square" lIns="0" tIns="0" rIns="0" bIns="0" rtlCol="0"/>
            <a:lstStyle/>
            <a:p>
              <a:endParaRPr/>
            </a:p>
          </p:txBody>
        </p:sp>
        <p:sp>
          <p:nvSpPr>
            <p:cNvPr id="45" name="object 45"/>
            <p:cNvSpPr/>
            <p:nvPr/>
          </p:nvSpPr>
          <p:spPr>
            <a:xfrm>
              <a:off x="8380549" y="3788726"/>
              <a:ext cx="473709" cy="208915"/>
            </a:xfrm>
            <a:custGeom>
              <a:avLst/>
              <a:gdLst/>
              <a:ahLst/>
              <a:cxnLst/>
              <a:rect l="l" t="t" r="r" b="b"/>
              <a:pathLst>
                <a:path w="473709" h="208914">
                  <a:moveTo>
                    <a:pt x="369290" y="0"/>
                  </a:moveTo>
                  <a:lnTo>
                    <a:pt x="104394" y="0"/>
                  </a:lnTo>
                  <a:lnTo>
                    <a:pt x="63757" y="8203"/>
                  </a:lnTo>
                  <a:lnTo>
                    <a:pt x="30575" y="30576"/>
                  </a:lnTo>
                  <a:lnTo>
                    <a:pt x="8203" y="63763"/>
                  </a:lnTo>
                  <a:lnTo>
                    <a:pt x="0" y="104406"/>
                  </a:lnTo>
                  <a:lnTo>
                    <a:pt x="8203" y="145037"/>
                  </a:lnTo>
                  <a:lnTo>
                    <a:pt x="30575" y="178220"/>
                  </a:lnTo>
                  <a:lnTo>
                    <a:pt x="63757" y="200595"/>
                  </a:lnTo>
                  <a:lnTo>
                    <a:pt x="104394" y="208800"/>
                  </a:lnTo>
                  <a:lnTo>
                    <a:pt x="369290" y="208800"/>
                  </a:lnTo>
                  <a:lnTo>
                    <a:pt x="409928" y="200595"/>
                  </a:lnTo>
                  <a:lnTo>
                    <a:pt x="443115" y="178220"/>
                  </a:lnTo>
                  <a:lnTo>
                    <a:pt x="465491" y="145037"/>
                  </a:lnTo>
                  <a:lnTo>
                    <a:pt x="473697" y="104406"/>
                  </a:lnTo>
                  <a:lnTo>
                    <a:pt x="465491" y="63763"/>
                  </a:lnTo>
                  <a:lnTo>
                    <a:pt x="443115" y="30576"/>
                  </a:lnTo>
                  <a:lnTo>
                    <a:pt x="409928" y="8203"/>
                  </a:lnTo>
                  <a:lnTo>
                    <a:pt x="369290" y="0"/>
                  </a:lnTo>
                  <a:close/>
                </a:path>
              </a:pathLst>
            </a:custGeom>
            <a:solidFill>
              <a:srgbClr val="B8E1DC"/>
            </a:solidFill>
          </p:spPr>
          <p:txBody>
            <a:bodyPr wrap="square" lIns="0" tIns="0" rIns="0" bIns="0" rtlCol="0"/>
            <a:lstStyle/>
            <a:p>
              <a:endParaRPr/>
            </a:p>
          </p:txBody>
        </p:sp>
        <p:sp>
          <p:nvSpPr>
            <p:cNvPr id="46" name="object 46"/>
            <p:cNvSpPr/>
            <p:nvPr/>
          </p:nvSpPr>
          <p:spPr>
            <a:xfrm>
              <a:off x="8380549" y="3788726"/>
              <a:ext cx="473709" cy="208915"/>
            </a:xfrm>
            <a:custGeom>
              <a:avLst/>
              <a:gdLst/>
              <a:ahLst/>
              <a:cxnLst/>
              <a:rect l="l" t="t" r="r" b="b"/>
              <a:pathLst>
                <a:path w="473709" h="208914">
                  <a:moveTo>
                    <a:pt x="104394" y="0"/>
                  </a:moveTo>
                  <a:lnTo>
                    <a:pt x="63757" y="8203"/>
                  </a:lnTo>
                  <a:lnTo>
                    <a:pt x="30575" y="30576"/>
                  </a:lnTo>
                  <a:lnTo>
                    <a:pt x="8203" y="63763"/>
                  </a:lnTo>
                  <a:lnTo>
                    <a:pt x="0" y="104406"/>
                  </a:lnTo>
                  <a:lnTo>
                    <a:pt x="8203" y="145037"/>
                  </a:lnTo>
                  <a:lnTo>
                    <a:pt x="30575" y="178220"/>
                  </a:lnTo>
                  <a:lnTo>
                    <a:pt x="63757" y="200595"/>
                  </a:lnTo>
                  <a:lnTo>
                    <a:pt x="104394" y="208800"/>
                  </a:lnTo>
                  <a:lnTo>
                    <a:pt x="369290" y="208800"/>
                  </a:lnTo>
                  <a:lnTo>
                    <a:pt x="409928" y="200595"/>
                  </a:lnTo>
                  <a:lnTo>
                    <a:pt x="443115" y="178220"/>
                  </a:lnTo>
                  <a:lnTo>
                    <a:pt x="465491" y="145037"/>
                  </a:lnTo>
                  <a:lnTo>
                    <a:pt x="473697" y="104406"/>
                  </a:lnTo>
                  <a:lnTo>
                    <a:pt x="465491" y="63763"/>
                  </a:lnTo>
                  <a:lnTo>
                    <a:pt x="443115" y="30576"/>
                  </a:lnTo>
                  <a:lnTo>
                    <a:pt x="409928" y="8203"/>
                  </a:lnTo>
                  <a:lnTo>
                    <a:pt x="369290" y="0"/>
                  </a:lnTo>
                  <a:lnTo>
                    <a:pt x="104394" y="0"/>
                  </a:lnTo>
                  <a:close/>
                </a:path>
              </a:pathLst>
            </a:custGeom>
            <a:ln w="12700">
              <a:solidFill>
                <a:srgbClr val="FFFFFF"/>
              </a:solidFill>
            </a:ln>
          </p:spPr>
          <p:txBody>
            <a:bodyPr wrap="square" lIns="0" tIns="0" rIns="0" bIns="0" rtlCol="0"/>
            <a:lstStyle/>
            <a:p>
              <a:endParaRPr/>
            </a:p>
          </p:txBody>
        </p:sp>
      </p:grpSp>
      <p:sp>
        <p:nvSpPr>
          <p:cNvPr id="47" name="object 47"/>
          <p:cNvSpPr txBox="1"/>
          <p:nvPr/>
        </p:nvSpPr>
        <p:spPr>
          <a:xfrm>
            <a:off x="6896271" y="3932777"/>
            <a:ext cx="1301750" cy="139700"/>
          </a:xfrm>
          <a:prstGeom prst="rect">
            <a:avLst/>
          </a:prstGeom>
        </p:spPr>
        <p:txBody>
          <a:bodyPr vert="horz" wrap="square" lIns="0" tIns="12700" rIns="0" bIns="0" rtlCol="0">
            <a:spAutoFit/>
          </a:bodyPr>
          <a:lstStyle/>
          <a:p>
            <a:pPr marL="12700">
              <a:lnSpc>
                <a:spcPct val="100000"/>
              </a:lnSpc>
              <a:spcBef>
                <a:spcPts val="100"/>
              </a:spcBef>
            </a:pPr>
            <a:r>
              <a:rPr sz="750" b="1" spc="10" dirty="0">
                <a:solidFill>
                  <a:srgbClr val="007B84"/>
                </a:solidFill>
                <a:latin typeface="DIN 2014 Bold"/>
                <a:cs typeface="DIN 2014 Bold"/>
              </a:rPr>
              <a:t>Gefällt</a:t>
            </a:r>
            <a:r>
              <a:rPr sz="750" b="1" spc="20"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b="1" spc="10" dirty="0">
                <a:solidFill>
                  <a:srgbClr val="007B84"/>
                </a:solidFill>
                <a:latin typeface="DIN 2014 Bold"/>
                <a:cs typeface="DIN 2014 Bold"/>
              </a:rPr>
              <a:t>Antworten</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dirty="0">
                <a:solidFill>
                  <a:srgbClr val="007B84"/>
                </a:solidFill>
                <a:latin typeface="DIN 2014"/>
                <a:cs typeface="DIN 2014"/>
              </a:rPr>
              <a:t>4</a:t>
            </a:r>
            <a:r>
              <a:rPr sz="750" spc="25" dirty="0">
                <a:solidFill>
                  <a:srgbClr val="007B84"/>
                </a:solidFill>
                <a:latin typeface="DIN 2014"/>
                <a:cs typeface="DIN 2014"/>
              </a:rPr>
              <a:t> </a:t>
            </a:r>
            <a:r>
              <a:rPr sz="750" spc="15" dirty="0">
                <a:solidFill>
                  <a:srgbClr val="007B84"/>
                </a:solidFill>
                <a:latin typeface="DIN 2014"/>
                <a:cs typeface="DIN 2014"/>
              </a:rPr>
              <a:t>Std.</a:t>
            </a:r>
            <a:endParaRPr sz="750">
              <a:latin typeface="DIN 2014"/>
              <a:cs typeface="DIN 2014"/>
            </a:endParaRPr>
          </a:p>
        </p:txBody>
      </p:sp>
      <p:sp>
        <p:nvSpPr>
          <p:cNvPr id="48" name="object 48"/>
          <p:cNvSpPr txBox="1"/>
          <p:nvPr/>
        </p:nvSpPr>
        <p:spPr>
          <a:xfrm>
            <a:off x="8704745" y="3822277"/>
            <a:ext cx="73025"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007B84"/>
                </a:solidFill>
                <a:latin typeface="DIN 2014"/>
                <a:cs typeface="DIN 2014"/>
              </a:rPr>
              <a:t>2</a:t>
            </a:r>
            <a:endParaRPr sz="750">
              <a:latin typeface="DIN 2014"/>
              <a:cs typeface="DIN 2014"/>
            </a:endParaRPr>
          </a:p>
        </p:txBody>
      </p:sp>
      <p:pic>
        <p:nvPicPr>
          <p:cNvPr id="49" name="object 49"/>
          <p:cNvPicPr/>
          <p:nvPr/>
        </p:nvPicPr>
        <p:blipFill>
          <a:blip r:embed="rId12" cstate="print"/>
          <a:stretch>
            <a:fillRect/>
          </a:stretch>
        </p:blipFill>
        <p:spPr>
          <a:xfrm>
            <a:off x="8408447" y="3810810"/>
            <a:ext cx="285696" cy="164566"/>
          </a:xfrm>
          <a:prstGeom prst="rect">
            <a:avLst/>
          </a:prstGeom>
        </p:spPr>
      </p:pic>
      <p:sp>
        <p:nvSpPr>
          <p:cNvPr id="50" name="object 50"/>
          <p:cNvSpPr txBox="1"/>
          <p:nvPr/>
        </p:nvSpPr>
        <p:spPr>
          <a:xfrm>
            <a:off x="6896271" y="2742562"/>
            <a:ext cx="1816100" cy="1038860"/>
          </a:xfrm>
          <a:prstGeom prst="rect">
            <a:avLst/>
          </a:prstGeom>
        </p:spPr>
        <p:txBody>
          <a:bodyPr vert="horz" wrap="square" lIns="0" tIns="12700" rIns="0" bIns="0" rtlCol="0">
            <a:spAutoFit/>
          </a:bodyPr>
          <a:lstStyle/>
          <a:p>
            <a:pPr marL="12700">
              <a:lnSpc>
                <a:spcPct val="100000"/>
              </a:lnSpc>
              <a:spcBef>
                <a:spcPts val="100"/>
              </a:spcBef>
            </a:pPr>
            <a:r>
              <a:rPr sz="950" b="1" spc="15" dirty="0">
                <a:solidFill>
                  <a:srgbClr val="231F20"/>
                </a:solidFill>
                <a:latin typeface="DIN 2014 Bold"/>
                <a:cs typeface="DIN 2014 Bold"/>
              </a:rPr>
              <a:t>[Nutzer]</a:t>
            </a:r>
            <a:endParaRPr sz="950">
              <a:latin typeface="DIN 2014 Bold"/>
              <a:cs typeface="DIN 2014 Bold"/>
            </a:endParaRPr>
          </a:p>
          <a:p>
            <a:pPr marL="12700" marR="5080">
              <a:lnSpc>
                <a:spcPct val="100000"/>
              </a:lnSpc>
            </a:pPr>
            <a:r>
              <a:rPr sz="950" b="1" spc="10" dirty="0">
                <a:solidFill>
                  <a:srgbClr val="231F20"/>
                </a:solidFill>
                <a:latin typeface="DIN 2014 Bold"/>
                <a:cs typeface="DIN 2014 Bold"/>
              </a:rPr>
              <a:t>ZDF</a:t>
            </a:r>
            <a:r>
              <a:rPr sz="950" b="1" spc="25" dirty="0">
                <a:solidFill>
                  <a:srgbClr val="231F20"/>
                </a:solidFill>
                <a:latin typeface="DIN 2014 Bold"/>
                <a:cs typeface="DIN 2014 Bold"/>
              </a:rPr>
              <a:t> </a:t>
            </a:r>
            <a:r>
              <a:rPr sz="950" b="1" spc="10" dirty="0">
                <a:solidFill>
                  <a:srgbClr val="231F20"/>
                </a:solidFill>
                <a:latin typeface="DIN 2014 Bold"/>
                <a:cs typeface="DIN 2014 Bold"/>
              </a:rPr>
              <a:t>heute</a:t>
            </a:r>
            <a:r>
              <a:rPr sz="950" b="1" spc="30" dirty="0">
                <a:solidFill>
                  <a:srgbClr val="231F20"/>
                </a:solidFill>
                <a:latin typeface="DIN 2014 Bold"/>
                <a:cs typeface="DIN 2014 Bold"/>
              </a:rPr>
              <a:t> </a:t>
            </a:r>
            <a:r>
              <a:rPr sz="950" spc="10" dirty="0">
                <a:solidFill>
                  <a:srgbClr val="231F20"/>
                </a:solidFill>
                <a:latin typeface="DIN 2014"/>
                <a:cs typeface="DIN 2014"/>
              </a:rPr>
              <a:t>ich</a:t>
            </a:r>
            <a:r>
              <a:rPr sz="950" spc="30" dirty="0">
                <a:solidFill>
                  <a:srgbClr val="231F20"/>
                </a:solidFill>
                <a:latin typeface="DIN 2014"/>
                <a:cs typeface="DIN 2014"/>
              </a:rPr>
              <a:t> </a:t>
            </a:r>
            <a:r>
              <a:rPr sz="950" spc="10" dirty="0">
                <a:solidFill>
                  <a:srgbClr val="231F20"/>
                </a:solidFill>
                <a:latin typeface="DIN 2014"/>
                <a:cs typeface="DIN 2014"/>
              </a:rPr>
              <a:t>halte</a:t>
            </a:r>
            <a:r>
              <a:rPr sz="950" spc="25" dirty="0">
                <a:solidFill>
                  <a:srgbClr val="231F20"/>
                </a:solidFill>
                <a:latin typeface="DIN 2014"/>
                <a:cs typeface="DIN 2014"/>
              </a:rPr>
              <a:t> </a:t>
            </a:r>
            <a:r>
              <a:rPr sz="950" spc="5" dirty="0">
                <a:solidFill>
                  <a:srgbClr val="231F20"/>
                </a:solidFill>
                <a:latin typeface="DIN 2014"/>
                <a:cs typeface="DIN 2014"/>
              </a:rPr>
              <a:t>es</a:t>
            </a:r>
            <a:r>
              <a:rPr sz="950" spc="30" dirty="0">
                <a:solidFill>
                  <a:srgbClr val="231F20"/>
                </a:solidFill>
                <a:latin typeface="DIN 2014"/>
                <a:cs typeface="DIN 2014"/>
              </a:rPr>
              <a:t> </a:t>
            </a:r>
            <a:r>
              <a:rPr sz="950" spc="10" dirty="0">
                <a:solidFill>
                  <a:srgbClr val="231F20"/>
                </a:solidFill>
                <a:latin typeface="DIN 2014"/>
                <a:cs typeface="DIN 2014"/>
              </a:rPr>
              <a:t>für</a:t>
            </a:r>
            <a:r>
              <a:rPr sz="950" spc="30" dirty="0">
                <a:solidFill>
                  <a:srgbClr val="231F20"/>
                </a:solidFill>
                <a:latin typeface="DIN 2014"/>
                <a:cs typeface="DIN 2014"/>
              </a:rPr>
              <a:t> </a:t>
            </a:r>
            <a:r>
              <a:rPr sz="950" spc="15" dirty="0">
                <a:solidFill>
                  <a:srgbClr val="231F20"/>
                </a:solidFill>
                <a:latin typeface="DIN 2014"/>
                <a:cs typeface="DIN 2014"/>
              </a:rPr>
              <a:t>eine </a:t>
            </a:r>
            <a:r>
              <a:rPr sz="950" spc="20" dirty="0">
                <a:solidFill>
                  <a:srgbClr val="231F20"/>
                </a:solidFill>
                <a:latin typeface="DIN 2014"/>
                <a:cs typeface="DIN 2014"/>
              </a:rPr>
              <a:t> </a:t>
            </a:r>
            <a:r>
              <a:rPr sz="950" spc="10" dirty="0">
                <a:solidFill>
                  <a:srgbClr val="231F20"/>
                </a:solidFill>
                <a:latin typeface="DIN 2014"/>
                <a:cs typeface="DIN 2014"/>
              </a:rPr>
              <a:t>sehr</a:t>
            </a:r>
            <a:r>
              <a:rPr sz="950" spc="25" dirty="0">
                <a:solidFill>
                  <a:srgbClr val="231F20"/>
                </a:solidFill>
                <a:latin typeface="DIN 2014"/>
                <a:cs typeface="DIN 2014"/>
              </a:rPr>
              <a:t> </a:t>
            </a:r>
            <a:r>
              <a:rPr sz="950" spc="10" dirty="0">
                <a:solidFill>
                  <a:srgbClr val="231F20"/>
                </a:solidFill>
                <a:latin typeface="DIN 2014"/>
                <a:cs typeface="DIN 2014"/>
              </a:rPr>
              <a:t>gute</a:t>
            </a:r>
            <a:r>
              <a:rPr sz="950" spc="25" dirty="0">
                <a:solidFill>
                  <a:srgbClr val="231F20"/>
                </a:solidFill>
                <a:latin typeface="DIN 2014"/>
                <a:cs typeface="DIN 2014"/>
              </a:rPr>
              <a:t> </a:t>
            </a:r>
            <a:r>
              <a:rPr sz="950" spc="10" dirty="0">
                <a:solidFill>
                  <a:srgbClr val="231F20"/>
                </a:solidFill>
                <a:latin typeface="DIN 2014"/>
                <a:cs typeface="DIN 2014"/>
              </a:rPr>
              <a:t>Idee</a:t>
            </a:r>
            <a:r>
              <a:rPr sz="950" spc="25" dirty="0">
                <a:solidFill>
                  <a:srgbClr val="231F20"/>
                </a:solidFill>
                <a:latin typeface="DIN 2014"/>
                <a:cs typeface="DIN 2014"/>
              </a:rPr>
              <a:t> </a:t>
            </a:r>
            <a:r>
              <a:rPr sz="950" spc="10" dirty="0">
                <a:solidFill>
                  <a:srgbClr val="231F20"/>
                </a:solidFill>
                <a:latin typeface="DIN 2014"/>
                <a:cs typeface="DIN 2014"/>
              </a:rPr>
              <a:t>die</a:t>
            </a:r>
            <a:r>
              <a:rPr sz="950" spc="25" dirty="0">
                <a:solidFill>
                  <a:srgbClr val="231F20"/>
                </a:solidFill>
                <a:latin typeface="DIN 2014"/>
                <a:cs typeface="DIN 2014"/>
              </a:rPr>
              <a:t> </a:t>
            </a:r>
            <a:r>
              <a:rPr sz="950" spc="10" dirty="0">
                <a:solidFill>
                  <a:srgbClr val="231F20"/>
                </a:solidFill>
                <a:latin typeface="DIN 2014"/>
                <a:cs typeface="DIN 2014"/>
              </a:rPr>
              <a:t>Moderation</a:t>
            </a:r>
            <a:r>
              <a:rPr sz="950" spc="25" dirty="0">
                <a:solidFill>
                  <a:srgbClr val="231F20"/>
                </a:solidFill>
                <a:latin typeface="DIN 2014"/>
                <a:cs typeface="DIN 2014"/>
              </a:rPr>
              <a:t> </a:t>
            </a:r>
            <a:r>
              <a:rPr sz="950" spc="15" dirty="0">
                <a:solidFill>
                  <a:srgbClr val="231F20"/>
                </a:solidFill>
                <a:latin typeface="DIN 2014"/>
                <a:cs typeface="DIN 2014"/>
              </a:rPr>
              <a:t>ein </a:t>
            </a:r>
            <a:r>
              <a:rPr sz="950" spc="20" dirty="0">
                <a:solidFill>
                  <a:srgbClr val="231F20"/>
                </a:solidFill>
                <a:latin typeface="DIN 2014"/>
                <a:cs typeface="DIN 2014"/>
              </a:rPr>
              <a:t> </a:t>
            </a:r>
            <a:r>
              <a:rPr sz="950" spc="10" dirty="0">
                <a:solidFill>
                  <a:srgbClr val="231F20"/>
                </a:solidFill>
                <a:latin typeface="DIN 2014"/>
                <a:cs typeface="DIN 2014"/>
              </a:rPr>
              <a:t>wenig</a:t>
            </a:r>
            <a:r>
              <a:rPr sz="950" spc="25" dirty="0">
                <a:solidFill>
                  <a:srgbClr val="231F20"/>
                </a:solidFill>
                <a:latin typeface="DIN 2014"/>
                <a:cs typeface="DIN 2014"/>
              </a:rPr>
              <a:t> </a:t>
            </a:r>
            <a:r>
              <a:rPr sz="950" spc="10" dirty="0">
                <a:solidFill>
                  <a:srgbClr val="231F20"/>
                </a:solidFill>
                <a:latin typeface="DIN 2014"/>
                <a:cs typeface="DIN 2014"/>
              </a:rPr>
              <a:t>menschlicher</a:t>
            </a:r>
            <a:r>
              <a:rPr sz="950" spc="25" dirty="0">
                <a:solidFill>
                  <a:srgbClr val="231F20"/>
                </a:solidFill>
                <a:latin typeface="DIN 2014"/>
                <a:cs typeface="DIN 2014"/>
              </a:rPr>
              <a:t> </a:t>
            </a:r>
            <a:r>
              <a:rPr sz="950" spc="5" dirty="0">
                <a:solidFill>
                  <a:srgbClr val="231F20"/>
                </a:solidFill>
                <a:latin typeface="DIN 2014"/>
                <a:cs typeface="DIN 2014"/>
              </a:rPr>
              <a:t>zu</a:t>
            </a:r>
            <a:r>
              <a:rPr sz="950" spc="25" dirty="0">
                <a:solidFill>
                  <a:srgbClr val="231F20"/>
                </a:solidFill>
                <a:latin typeface="DIN 2014"/>
                <a:cs typeface="DIN 2014"/>
              </a:rPr>
              <a:t> </a:t>
            </a:r>
            <a:r>
              <a:rPr sz="950" spc="15" dirty="0">
                <a:solidFill>
                  <a:srgbClr val="231F20"/>
                </a:solidFill>
                <a:latin typeface="DIN 2014"/>
                <a:cs typeface="DIN 2014"/>
              </a:rPr>
              <a:t>gestalten. </a:t>
            </a:r>
            <a:r>
              <a:rPr sz="950" spc="20" dirty="0">
                <a:solidFill>
                  <a:srgbClr val="231F20"/>
                </a:solidFill>
                <a:latin typeface="DIN 2014"/>
                <a:cs typeface="DIN 2014"/>
              </a:rPr>
              <a:t> </a:t>
            </a:r>
            <a:r>
              <a:rPr sz="950" spc="10" dirty="0">
                <a:solidFill>
                  <a:srgbClr val="231F20"/>
                </a:solidFill>
                <a:latin typeface="DIN 2014"/>
                <a:cs typeface="DIN 2014"/>
              </a:rPr>
              <a:t>Bislang</a:t>
            </a:r>
            <a:r>
              <a:rPr sz="950" spc="25" dirty="0">
                <a:solidFill>
                  <a:srgbClr val="231F20"/>
                </a:solidFill>
                <a:latin typeface="DIN 2014"/>
                <a:cs typeface="DIN 2014"/>
              </a:rPr>
              <a:t> </a:t>
            </a:r>
            <a:r>
              <a:rPr sz="950" spc="10" dirty="0">
                <a:solidFill>
                  <a:srgbClr val="231F20"/>
                </a:solidFill>
                <a:latin typeface="DIN 2014"/>
                <a:cs typeface="DIN 2014"/>
              </a:rPr>
              <a:t>hatte</a:t>
            </a:r>
            <a:r>
              <a:rPr sz="950" spc="30" dirty="0">
                <a:solidFill>
                  <a:srgbClr val="231F20"/>
                </a:solidFill>
                <a:latin typeface="DIN 2014"/>
                <a:cs typeface="DIN 2014"/>
              </a:rPr>
              <a:t> </a:t>
            </a:r>
            <a:r>
              <a:rPr sz="950" spc="10" dirty="0">
                <a:solidFill>
                  <a:srgbClr val="231F20"/>
                </a:solidFill>
                <a:latin typeface="DIN 2014"/>
                <a:cs typeface="DIN 2014"/>
              </a:rPr>
              <a:t>man</a:t>
            </a:r>
            <a:r>
              <a:rPr sz="950" spc="25" dirty="0">
                <a:solidFill>
                  <a:srgbClr val="231F20"/>
                </a:solidFill>
                <a:latin typeface="DIN 2014"/>
                <a:cs typeface="DIN 2014"/>
              </a:rPr>
              <a:t> </a:t>
            </a:r>
            <a:r>
              <a:rPr sz="950" spc="5" dirty="0">
                <a:solidFill>
                  <a:srgbClr val="231F20"/>
                </a:solidFill>
                <a:latin typeface="DIN 2014"/>
                <a:cs typeface="DIN 2014"/>
              </a:rPr>
              <a:t>ja</a:t>
            </a:r>
            <a:r>
              <a:rPr sz="950" spc="30" dirty="0">
                <a:solidFill>
                  <a:srgbClr val="231F20"/>
                </a:solidFill>
                <a:latin typeface="DIN 2014"/>
                <a:cs typeface="DIN 2014"/>
              </a:rPr>
              <a:t> </a:t>
            </a:r>
            <a:r>
              <a:rPr sz="950" spc="10" dirty="0">
                <a:solidFill>
                  <a:srgbClr val="231F20"/>
                </a:solidFill>
                <a:latin typeface="DIN 2014"/>
                <a:cs typeface="DIN 2014"/>
              </a:rPr>
              <a:t>das</a:t>
            </a:r>
            <a:r>
              <a:rPr sz="950" spc="25" dirty="0">
                <a:solidFill>
                  <a:srgbClr val="231F20"/>
                </a:solidFill>
                <a:latin typeface="DIN 2014"/>
                <a:cs typeface="DIN 2014"/>
              </a:rPr>
              <a:t> </a:t>
            </a:r>
            <a:r>
              <a:rPr sz="950" spc="15" dirty="0">
                <a:solidFill>
                  <a:srgbClr val="231F20"/>
                </a:solidFill>
                <a:latin typeface="DIN 2014"/>
                <a:cs typeface="DIN 2014"/>
              </a:rPr>
              <a:t>Gefühl </a:t>
            </a:r>
            <a:r>
              <a:rPr sz="950" spc="20" dirty="0">
                <a:solidFill>
                  <a:srgbClr val="231F20"/>
                </a:solidFill>
                <a:latin typeface="DIN 2014"/>
                <a:cs typeface="DIN 2014"/>
              </a:rPr>
              <a:t> </a:t>
            </a:r>
            <a:r>
              <a:rPr sz="950" spc="10" dirty="0">
                <a:solidFill>
                  <a:srgbClr val="231F20"/>
                </a:solidFill>
                <a:latin typeface="DIN 2014"/>
                <a:cs typeface="DIN 2014"/>
              </a:rPr>
              <a:t>mit</a:t>
            </a:r>
            <a:r>
              <a:rPr sz="950" spc="30" dirty="0">
                <a:solidFill>
                  <a:srgbClr val="231F20"/>
                </a:solidFill>
                <a:latin typeface="DIN 2014"/>
                <a:cs typeface="DIN 2014"/>
              </a:rPr>
              <a:t> </a:t>
            </a:r>
            <a:r>
              <a:rPr sz="950" spc="10" dirty="0">
                <a:solidFill>
                  <a:srgbClr val="231F20"/>
                </a:solidFill>
                <a:latin typeface="DIN 2014"/>
                <a:cs typeface="DIN 2014"/>
              </a:rPr>
              <a:t>einer</a:t>
            </a:r>
            <a:r>
              <a:rPr sz="950" spc="30" dirty="0">
                <a:solidFill>
                  <a:srgbClr val="231F20"/>
                </a:solidFill>
                <a:latin typeface="DIN 2014"/>
                <a:cs typeface="DIN 2014"/>
              </a:rPr>
              <a:t> </a:t>
            </a:r>
            <a:r>
              <a:rPr sz="950" spc="10" dirty="0">
                <a:solidFill>
                  <a:srgbClr val="231F20"/>
                </a:solidFill>
                <a:latin typeface="DIN 2014"/>
                <a:cs typeface="DIN 2014"/>
              </a:rPr>
              <a:t>roboterhaften</a:t>
            </a:r>
            <a:r>
              <a:rPr sz="950" spc="30" dirty="0">
                <a:solidFill>
                  <a:srgbClr val="231F20"/>
                </a:solidFill>
                <a:latin typeface="DIN 2014"/>
                <a:cs typeface="DIN 2014"/>
              </a:rPr>
              <a:t> </a:t>
            </a:r>
            <a:r>
              <a:rPr sz="950" spc="10" dirty="0">
                <a:solidFill>
                  <a:srgbClr val="231F20"/>
                </a:solidFill>
                <a:latin typeface="DIN 2014"/>
                <a:cs typeface="DIN 2014"/>
              </a:rPr>
              <a:t>Gestalt</a:t>
            </a:r>
            <a:r>
              <a:rPr sz="950" spc="30" dirty="0">
                <a:solidFill>
                  <a:srgbClr val="231F20"/>
                </a:solidFill>
                <a:latin typeface="DIN 2014"/>
                <a:cs typeface="DIN 2014"/>
              </a:rPr>
              <a:t> </a:t>
            </a:r>
            <a:r>
              <a:rPr sz="950" spc="15" dirty="0">
                <a:solidFill>
                  <a:srgbClr val="231F20"/>
                </a:solidFill>
                <a:latin typeface="DIN 2014"/>
                <a:cs typeface="DIN 2014"/>
              </a:rPr>
              <a:t>zu </a:t>
            </a:r>
            <a:r>
              <a:rPr sz="950" spc="-225" dirty="0">
                <a:solidFill>
                  <a:srgbClr val="231F20"/>
                </a:solidFill>
                <a:latin typeface="DIN 2014"/>
                <a:cs typeface="DIN 2014"/>
              </a:rPr>
              <a:t> </a:t>
            </a:r>
            <a:r>
              <a:rPr sz="950" spc="15" dirty="0">
                <a:solidFill>
                  <a:srgbClr val="231F20"/>
                </a:solidFill>
                <a:latin typeface="DIN 2014"/>
                <a:cs typeface="DIN 2014"/>
              </a:rPr>
              <a:t>schreiben.</a:t>
            </a:r>
            <a:endParaRPr sz="950">
              <a:latin typeface="DIN 2014"/>
              <a:cs typeface="DIN 2014"/>
            </a:endParaRPr>
          </a:p>
        </p:txBody>
      </p:sp>
      <p:grpSp>
        <p:nvGrpSpPr>
          <p:cNvPr id="51" name="object 51"/>
          <p:cNvGrpSpPr/>
          <p:nvPr/>
        </p:nvGrpSpPr>
        <p:grpSpPr>
          <a:xfrm>
            <a:off x="6821668" y="1365482"/>
            <a:ext cx="2036445" cy="1126490"/>
            <a:chOff x="6821668" y="1365482"/>
            <a:chExt cx="2036445" cy="1126490"/>
          </a:xfrm>
        </p:grpSpPr>
        <p:sp>
          <p:nvSpPr>
            <p:cNvPr id="52" name="object 52"/>
            <p:cNvSpPr/>
            <p:nvPr/>
          </p:nvSpPr>
          <p:spPr>
            <a:xfrm>
              <a:off x="6821665" y="1365491"/>
              <a:ext cx="2030095" cy="1120140"/>
            </a:xfrm>
            <a:custGeom>
              <a:avLst/>
              <a:gdLst/>
              <a:ahLst/>
              <a:cxnLst/>
              <a:rect l="l" t="t" r="r" b="b"/>
              <a:pathLst>
                <a:path w="2030095" h="1120139">
                  <a:moveTo>
                    <a:pt x="2029587" y="180009"/>
                  </a:moveTo>
                  <a:lnTo>
                    <a:pt x="2023160" y="132156"/>
                  </a:lnTo>
                  <a:lnTo>
                    <a:pt x="2005012" y="89154"/>
                  </a:lnTo>
                  <a:lnTo>
                    <a:pt x="1976869" y="52717"/>
                  </a:lnTo>
                  <a:lnTo>
                    <a:pt x="1940433" y="24574"/>
                  </a:lnTo>
                  <a:lnTo>
                    <a:pt x="1897443" y="6426"/>
                  </a:lnTo>
                  <a:lnTo>
                    <a:pt x="1849589" y="0"/>
                  </a:lnTo>
                  <a:lnTo>
                    <a:pt x="179997" y="0"/>
                  </a:lnTo>
                  <a:lnTo>
                    <a:pt x="132143" y="6426"/>
                  </a:lnTo>
                  <a:lnTo>
                    <a:pt x="89141" y="24574"/>
                  </a:lnTo>
                  <a:lnTo>
                    <a:pt x="52717" y="52717"/>
                  </a:lnTo>
                  <a:lnTo>
                    <a:pt x="24574" y="89154"/>
                  </a:lnTo>
                  <a:lnTo>
                    <a:pt x="6426" y="132156"/>
                  </a:lnTo>
                  <a:lnTo>
                    <a:pt x="0" y="180009"/>
                  </a:lnTo>
                  <a:lnTo>
                    <a:pt x="0" y="835647"/>
                  </a:lnTo>
                  <a:lnTo>
                    <a:pt x="6426" y="883500"/>
                  </a:lnTo>
                  <a:lnTo>
                    <a:pt x="24574" y="926503"/>
                  </a:lnTo>
                  <a:lnTo>
                    <a:pt x="52717" y="962926"/>
                  </a:lnTo>
                  <a:lnTo>
                    <a:pt x="89141" y="991082"/>
                  </a:lnTo>
                  <a:lnTo>
                    <a:pt x="132143" y="1009218"/>
                  </a:lnTo>
                  <a:lnTo>
                    <a:pt x="179997" y="1015657"/>
                  </a:lnTo>
                  <a:lnTo>
                    <a:pt x="1555889" y="1015657"/>
                  </a:lnTo>
                  <a:lnTo>
                    <a:pt x="1564093" y="1056284"/>
                  </a:lnTo>
                  <a:lnTo>
                    <a:pt x="1586471" y="1089469"/>
                  </a:lnTo>
                  <a:lnTo>
                    <a:pt x="1619643" y="1111846"/>
                  </a:lnTo>
                  <a:lnTo>
                    <a:pt x="1660283" y="1120051"/>
                  </a:lnTo>
                  <a:lnTo>
                    <a:pt x="1925180" y="1120051"/>
                  </a:lnTo>
                  <a:lnTo>
                    <a:pt x="1965820" y="1111846"/>
                  </a:lnTo>
                  <a:lnTo>
                    <a:pt x="1999005" y="1089469"/>
                  </a:lnTo>
                  <a:lnTo>
                    <a:pt x="2021382" y="1056284"/>
                  </a:lnTo>
                  <a:lnTo>
                    <a:pt x="2029587" y="1015657"/>
                  </a:lnTo>
                  <a:lnTo>
                    <a:pt x="2021382" y="975004"/>
                  </a:lnTo>
                  <a:lnTo>
                    <a:pt x="1999005" y="941819"/>
                  </a:lnTo>
                  <a:lnTo>
                    <a:pt x="1995170" y="939241"/>
                  </a:lnTo>
                  <a:lnTo>
                    <a:pt x="2005012" y="926503"/>
                  </a:lnTo>
                  <a:lnTo>
                    <a:pt x="2023160" y="883500"/>
                  </a:lnTo>
                  <a:lnTo>
                    <a:pt x="2029587" y="835647"/>
                  </a:lnTo>
                  <a:lnTo>
                    <a:pt x="2029587" y="180009"/>
                  </a:lnTo>
                  <a:close/>
                </a:path>
              </a:pathLst>
            </a:custGeom>
            <a:solidFill>
              <a:srgbClr val="B8E1DC"/>
            </a:solidFill>
          </p:spPr>
          <p:txBody>
            <a:bodyPr wrap="square" lIns="0" tIns="0" rIns="0" bIns="0" rtlCol="0"/>
            <a:lstStyle/>
            <a:p>
              <a:endParaRPr/>
            </a:p>
          </p:txBody>
        </p:sp>
        <p:sp>
          <p:nvSpPr>
            <p:cNvPr id="53" name="object 53"/>
            <p:cNvSpPr/>
            <p:nvPr/>
          </p:nvSpPr>
          <p:spPr>
            <a:xfrm>
              <a:off x="8377562" y="2276731"/>
              <a:ext cx="473709" cy="208915"/>
            </a:xfrm>
            <a:custGeom>
              <a:avLst/>
              <a:gdLst/>
              <a:ahLst/>
              <a:cxnLst/>
              <a:rect l="l" t="t" r="r" b="b"/>
              <a:pathLst>
                <a:path w="473709" h="208914">
                  <a:moveTo>
                    <a:pt x="104394" y="0"/>
                  </a:moveTo>
                  <a:lnTo>
                    <a:pt x="63757" y="8203"/>
                  </a:lnTo>
                  <a:lnTo>
                    <a:pt x="30575" y="30576"/>
                  </a:lnTo>
                  <a:lnTo>
                    <a:pt x="8203" y="63763"/>
                  </a:lnTo>
                  <a:lnTo>
                    <a:pt x="0" y="104406"/>
                  </a:lnTo>
                  <a:lnTo>
                    <a:pt x="8203" y="145037"/>
                  </a:lnTo>
                  <a:lnTo>
                    <a:pt x="30575" y="178220"/>
                  </a:lnTo>
                  <a:lnTo>
                    <a:pt x="63757" y="200595"/>
                  </a:lnTo>
                  <a:lnTo>
                    <a:pt x="104394" y="208800"/>
                  </a:lnTo>
                  <a:lnTo>
                    <a:pt x="369290" y="208800"/>
                  </a:lnTo>
                  <a:lnTo>
                    <a:pt x="409928" y="200595"/>
                  </a:lnTo>
                  <a:lnTo>
                    <a:pt x="443115" y="178220"/>
                  </a:lnTo>
                  <a:lnTo>
                    <a:pt x="465491" y="145037"/>
                  </a:lnTo>
                  <a:lnTo>
                    <a:pt x="473697" y="104406"/>
                  </a:lnTo>
                  <a:lnTo>
                    <a:pt x="465491" y="63763"/>
                  </a:lnTo>
                  <a:lnTo>
                    <a:pt x="443115" y="30576"/>
                  </a:lnTo>
                  <a:lnTo>
                    <a:pt x="409928" y="8203"/>
                  </a:lnTo>
                  <a:lnTo>
                    <a:pt x="369290" y="0"/>
                  </a:lnTo>
                  <a:lnTo>
                    <a:pt x="104394" y="0"/>
                  </a:lnTo>
                  <a:close/>
                </a:path>
              </a:pathLst>
            </a:custGeom>
            <a:ln w="12700">
              <a:solidFill>
                <a:srgbClr val="FFFFFF"/>
              </a:solidFill>
            </a:ln>
          </p:spPr>
          <p:txBody>
            <a:bodyPr wrap="square" lIns="0" tIns="0" rIns="0" bIns="0" rtlCol="0"/>
            <a:lstStyle/>
            <a:p>
              <a:endParaRPr/>
            </a:p>
          </p:txBody>
        </p:sp>
      </p:grpSp>
      <p:sp>
        <p:nvSpPr>
          <p:cNvPr id="54" name="object 54"/>
          <p:cNvSpPr txBox="1"/>
          <p:nvPr/>
        </p:nvSpPr>
        <p:spPr>
          <a:xfrm>
            <a:off x="6896271" y="1504925"/>
            <a:ext cx="1930400" cy="1057910"/>
          </a:xfrm>
          <a:prstGeom prst="rect">
            <a:avLst/>
          </a:prstGeom>
        </p:spPr>
        <p:txBody>
          <a:bodyPr vert="horz" wrap="square" lIns="0" tIns="12700" rIns="0" bIns="0" rtlCol="0">
            <a:spAutoFit/>
          </a:bodyPr>
          <a:lstStyle/>
          <a:p>
            <a:pPr marL="12700">
              <a:lnSpc>
                <a:spcPct val="100000"/>
              </a:lnSpc>
              <a:spcBef>
                <a:spcPts val="100"/>
              </a:spcBef>
            </a:pPr>
            <a:r>
              <a:rPr sz="950" b="1" spc="10" dirty="0">
                <a:solidFill>
                  <a:srgbClr val="231F20"/>
                </a:solidFill>
                <a:latin typeface="DIN 2014 Bold"/>
                <a:cs typeface="DIN 2014 Bold"/>
              </a:rPr>
              <a:t>[Nutzerin</a:t>
            </a:r>
            <a:r>
              <a:rPr sz="950" b="1" dirty="0">
                <a:solidFill>
                  <a:srgbClr val="231F20"/>
                </a:solidFill>
                <a:latin typeface="DIN 2014 Bold"/>
                <a:cs typeface="DIN 2014 Bold"/>
              </a:rPr>
              <a:t> </a:t>
            </a:r>
            <a:r>
              <a:rPr sz="950" b="1" spc="15" dirty="0">
                <a:solidFill>
                  <a:srgbClr val="231F20"/>
                </a:solidFill>
                <a:latin typeface="DIN 2014 Bold"/>
                <a:cs typeface="DIN 2014 Bold"/>
              </a:rPr>
              <a:t>2]</a:t>
            </a:r>
            <a:endParaRPr sz="950">
              <a:latin typeface="DIN 2014 Bold"/>
              <a:cs typeface="DIN 2014 Bold"/>
            </a:endParaRPr>
          </a:p>
          <a:p>
            <a:pPr marL="12700" marR="78740">
              <a:lnSpc>
                <a:spcPct val="100000"/>
              </a:lnSpc>
            </a:pPr>
            <a:r>
              <a:rPr sz="950" b="1" spc="10" dirty="0">
                <a:solidFill>
                  <a:srgbClr val="231F20"/>
                </a:solidFill>
                <a:latin typeface="DIN 2014 Bold"/>
                <a:cs typeface="DIN 2014 Bold"/>
              </a:rPr>
              <a:t>ZDF</a:t>
            </a:r>
            <a:r>
              <a:rPr sz="950" b="1" spc="55" dirty="0">
                <a:solidFill>
                  <a:srgbClr val="231F20"/>
                </a:solidFill>
                <a:latin typeface="DIN 2014 Bold"/>
                <a:cs typeface="DIN 2014 Bold"/>
              </a:rPr>
              <a:t> </a:t>
            </a:r>
            <a:r>
              <a:rPr sz="950" b="1" spc="10" dirty="0">
                <a:solidFill>
                  <a:srgbClr val="231F20"/>
                </a:solidFill>
                <a:latin typeface="DIN 2014 Bold"/>
                <a:cs typeface="DIN 2014 Bold"/>
              </a:rPr>
              <a:t>heute</a:t>
            </a:r>
            <a:r>
              <a:rPr sz="950" b="1" spc="60" dirty="0">
                <a:solidFill>
                  <a:srgbClr val="231F20"/>
                </a:solidFill>
                <a:latin typeface="DIN 2014 Bold"/>
                <a:cs typeface="DIN 2014 Bold"/>
              </a:rPr>
              <a:t> </a:t>
            </a:r>
            <a:r>
              <a:rPr sz="950" spc="10" dirty="0">
                <a:solidFill>
                  <a:srgbClr val="231F20"/>
                </a:solidFill>
                <a:latin typeface="DIN 2014"/>
                <a:cs typeface="DIN 2014"/>
              </a:rPr>
              <a:t>Hallo</a:t>
            </a:r>
            <a:r>
              <a:rPr sz="950" spc="55" dirty="0">
                <a:solidFill>
                  <a:srgbClr val="231F20"/>
                </a:solidFill>
                <a:latin typeface="DIN 2014"/>
                <a:cs typeface="DIN 2014"/>
              </a:rPr>
              <a:t> </a:t>
            </a:r>
            <a:r>
              <a:rPr sz="950" spc="10" dirty="0">
                <a:solidFill>
                  <a:srgbClr val="231F20"/>
                </a:solidFill>
                <a:latin typeface="DIN 2014"/>
                <a:cs typeface="DIN 2014"/>
              </a:rPr>
              <a:t>Stella.</a:t>
            </a:r>
            <a:r>
              <a:rPr sz="950" spc="60" dirty="0">
                <a:solidFill>
                  <a:srgbClr val="231F20"/>
                </a:solidFill>
                <a:latin typeface="DIN 2014"/>
                <a:cs typeface="DIN 2014"/>
              </a:rPr>
              <a:t> </a:t>
            </a:r>
            <a:r>
              <a:rPr sz="950" spc="10" dirty="0">
                <a:solidFill>
                  <a:srgbClr val="231F20"/>
                </a:solidFill>
                <a:latin typeface="DIN 2014"/>
                <a:cs typeface="DIN 2014"/>
              </a:rPr>
              <a:t>Ich</a:t>
            </a:r>
            <a:r>
              <a:rPr sz="950" spc="60" dirty="0">
                <a:solidFill>
                  <a:srgbClr val="231F20"/>
                </a:solidFill>
                <a:latin typeface="DIN 2014"/>
                <a:cs typeface="DIN 2014"/>
              </a:rPr>
              <a:t> </a:t>
            </a:r>
            <a:r>
              <a:rPr sz="950" spc="15" dirty="0">
                <a:solidFill>
                  <a:srgbClr val="231F20"/>
                </a:solidFill>
                <a:latin typeface="DIN 2014"/>
                <a:cs typeface="DIN 2014"/>
              </a:rPr>
              <a:t>bin </a:t>
            </a:r>
            <a:r>
              <a:rPr sz="950" spc="20" dirty="0">
                <a:solidFill>
                  <a:srgbClr val="231F20"/>
                </a:solidFill>
                <a:latin typeface="DIN 2014"/>
                <a:cs typeface="DIN 2014"/>
              </a:rPr>
              <a:t> </a:t>
            </a:r>
            <a:r>
              <a:rPr sz="950" spc="10" dirty="0">
                <a:solidFill>
                  <a:srgbClr val="231F20"/>
                </a:solidFill>
                <a:latin typeface="DIN 2014"/>
                <a:cs typeface="DIN 2014"/>
              </a:rPr>
              <a:t>froh,</a:t>
            </a:r>
            <a:r>
              <a:rPr sz="950" spc="20" dirty="0">
                <a:solidFill>
                  <a:srgbClr val="231F20"/>
                </a:solidFill>
                <a:latin typeface="DIN 2014"/>
                <a:cs typeface="DIN 2014"/>
              </a:rPr>
              <a:t> </a:t>
            </a:r>
            <a:r>
              <a:rPr sz="950" spc="10" dirty="0">
                <a:solidFill>
                  <a:srgbClr val="231F20"/>
                </a:solidFill>
                <a:latin typeface="DIN 2014"/>
                <a:cs typeface="DIN 2014"/>
              </a:rPr>
              <a:t>dass</a:t>
            </a:r>
            <a:r>
              <a:rPr sz="950" spc="20" dirty="0">
                <a:solidFill>
                  <a:srgbClr val="231F20"/>
                </a:solidFill>
                <a:latin typeface="DIN 2014"/>
                <a:cs typeface="DIN 2014"/>
              </a:rPr>
              <a:t> </a:t>
            </a:r>
            <a:r>
              <a:rPr sz="950" spc="5" dirty="0">
                <a:solidFill>
                  <a:srgbClr val="231F20"/>
                </a:solidFill>
                <a:latin typeface="DIN 2014"/>
                <a:cs typeface="DIN 2014"/>
              </a:rPr>
              <a:t>du</a:t>
            </a:r>
            <a:r>
              <a:rPr sz="950" spc="25" dirty="0">
                <a:solidFill>
                  <a:srgbClr val="231F20"/>
                </a:solidFill>
                <a:latin typeface="DIN 2014"/>
                <a:cs typeface="DIN 2014"/>
              </a:rPr>
              <a:t> </a:t>
            </a:r>
            <a:r>
              <a:rPr sz="950" spc="5" dirty="0">
                <a:solidFill>
                  <a:srgbClr val="231F20"/>
                </a:solidFill>
                <a:latin typeface="DIN 2014"/>
                <a:cs typeface="DIN 2014"/>
              </a:rPr>
              <a:t>so</a:t>
            </a:r>
            <a:r>
              <a:rPr sz="950" spc="20" dirty="0">
                <a:solidFill>
                  <a:srgbClr val="231F20"/>
                </a:solidFill>
                <a:latin typeface="DIN 2014"/>
                <a:cs typeface="DIN 2014"/>
              </a:rPr>
              <a:t> </a:t>
            </a:r>
            <a:r>
              <a:rPr sz="950" spc="10" dirty="0">
                <a:solidFill>
                  <a:srgbClr val="231F20"/>
                </a:solidFill>
                <a:latin typeface="DIN 2014"/>
                <a:cs typeface="DIN 2014"/>
              </a:rPr>
              <a:t>früh</a:t>
            </a:r>
            <a:r>
              <a:rPr sz="950" spc="25" dirty="0">
                <a:solidFill>
                  <a:srgbClr val="231F20"/>
                </a:solidFill>
                <a:latin typeface="DIN 2014"/>
                <a:cs typeface="DIN 2014"/>
              </a:rPr>
              <a:t> </a:t>
            </a:r>
            <a:r>
              <a:rPr sz="950" spc="15" dirty="0">
                <a:solidFill>
                  <a:srgbClr val="231F20"/>
                </a:solidFill>
                <a:latin typeface="DIN 2014"/>
                <a:cs typeface="DIN 2014"/>
              </a:rPr>
              <a:t>aufgestanden </a:t>
            </a:r>
            <a:r>
              <a:rPr sz="950" spc="-225" dirty="0">
                <a:solidFill>
                  <a:srgbClr val="231F20"/>
                </a:solidFill>
                <a:latin typeface="DIN 2014"/>
                <a:cs typeface="DIN 2014"/>
              </a:rPr>
              <a:t> </a:t>
            </a:r>
            <a:r>
              <a:rPr sz="950" spc="10" dirty="0">
                <a:solidFill>
                  <a:srgbClr val="231F20"/>
                </a:solidFill>
                <a:latin typeface="DIN 2014"/>
                <a:cs typeface="DIN 2014"/>
              </a:rPr>
              <a:t>bist</a:t>
            </a:r>
            <a:r>
              <a:rPr sz="950" spc="25" dirty="0">
                <a:solidFill>
                  <a:srgbClr val="231F20"/>
                </a:solidFill>
                <a:latin typeface="DIN 2014"/>
                <a:cs typeface="DIN 2014"/>
              </a:rPr>
              <a:t> </a:t>
            </a:r>
            <a:r>
              <a:rPr sz="950" spc="10" dirty="0">
                <a:solidFill>
                  <a:srgbClr val="231F20"/>
                </a:solidFill>
                <a:latin typeface="DIN 2014"/>
                <a:cs typeface="DIN 2014"/>
              </a:rPr>
              <a:t>und</a:t>
            </a:r>
            <a:r>
              <a:rPr sz="950" spc="25" dirty="0">
                <a:solidFill>
                  <a:srgbClr val="231F20"/>
                </a:solidFill>
                <a:latin typeface="DIN 2014"/>
                <a:cs typeface="DIN 2014"/>
              </a:rPr>
              <a:t> </a:t>
            </a:r>
            <a:r>
              <a:rPr sz="950" spc="10" dirty="0">
                <a:solidFill>
                  <a:srgbClr val="231F20"/>
                </a:solidFill>
                <a:latin typeface="DIN 2014"/>
                <a:cs typeface="DIN 2014"/>
              </a:rPr>
              <a:t>hier</a:t>
            </a:r>
            <a:r>
              <a:rPr sz="950" spc="25" dirty="0">
                <a:solidFill>
                  <a:srgbClr val="231F20"/>
                </a:solidFill>
                <a:latin typeface="DIN 2014"/>
                <a:cs typeface="DIN 2014"/>
              </a:rPr>
              <a:t> </a:t>
            </a:r>
            <a:r>
              <a:rPr sz="950" spc="10" dirty="0">
                <a:solidFill>
                  <a:srgbClr val="231F20"/>
                </a:solidFill>
                <a:latin typeface="DIN 2014"/>
                <a:cs typeface="DIN 2014"/>
              </a:rPr>
              <a:t>ein</a:t>
            </a:r>
            <a:r>
              <a:rPr sz="950" spc="25" dirty="0">
                <a:solidFill>
                  <a:srgbClr val="231F20"/>
                </a:solidFill>
                <a:latin typeface="DIN 2014"/>
                <a:cs typeface="DIN 2014"/>
              </a:rPr>
              <a:t> </a:t>
            </a:r>
            <a:r>
              <a:rPr sz="950" spc="10" dirty="0">
                <a:solidFill>
                  <a:srgbClr val="231F20"/>
                </a:solidFill>
                <a:latin typeface="DIN 2014"/>
                <a:cs typeface="DIN 2014"/>
              </a:rPr>
              <a:t>wenig</a:t>
            </a:r>
            <a:r>
              <a:rPr sz="950" spc="25" dirty="0">
                <a:solidFill>
                  <a:srgbClr val="231F20"/>
                </a:solidFill>
                <a:latin typeface="DIN 2014"/>
                <a:cs typeface="DIN 2014"/>
              </a:rPr>
              <a:t> </a:t>
            </a:r>
            <a:r>
              <a:rPr sz="950" spc="15" dirty="0">
                <a:solidFill>
                  <a:srgbClr val="231F20"/>
                </a:solidFill>
                <a:latin typeface="DIN 2014"/>
                <a:cs typeface="DIN 2014"/>
              </a:rPr>
              <a:t>aufpasst. </a:t>
            </a:r>
            <a:r>
              <a:rPr sz="950" spc="20" dirty="0">
                <a:solidFill>
                  <a:srgbClr val="231F20"/>
                </a:solidFill>
                <a:latin typeface="DIN 2014"/>
                <a:cs typeface="DIN 2014"/>
              </a:rPr>
              <a:t> </a:t>
            </a:r>
            <a:r>
              <a:rPr sz="950" spc="10" dirty="0">
                <a:solidFill>
                  <a:srgbClr val="231F20"/>
                </a:solidFill>
                <a:latin typeface="DIN 2014"/>
                <a:cs typeface="DIN 2014"/>
              </a:rPr>
              <a:t>Guten</a:t>
            </a:r>
            <a:r>
              <a:rPr sz="950" spc="30" dirty="0">
                <a:solidFill>
                  <a:srgbClr val="231F20"/>
                </a:solidFill>
                <a:latin typeface="DIN 2014"/>
                <a:cs typeface="DIN 2014"/>
              </a:rPr>
              <a:t> </a:t>
            </a:r>
            <a:r>
              <a:rPr sz="950" spc="15" dirty="0">
                <a:solidFill>
                  <a:srgbClr val="231F20"/>
                </a:solidFill>
                <a:latin typeface="DIN 2014"/>
                <a:cs typeface="DIN 2014"/>
              </a:rPr>
              <a:t>Morgen.</a:t>
            </a:r>
            <a:endParaRPr sz="950">
              <a:latin typeface="DIN 2014"/>
              <a:cs typeface="DIN 2014"/>
            </a:endParaRPr>
          </a:p>
          <a:p>
            <a:pPr marR="5080" algn="r">
              <a:lnSpc>
                <a:spcPts val="890"/>
              </a:lnSpc>
              <a:spcBef>
                <a:spcPts val="640"/>
              </a:spcBef>
            </a:pPr>
            <a:r>
              <a:rPr sz="750" spc="15" dirty="0">
                <a:solidFill>
                  <a:srgbClr val="007B84"/>
                </a:solidFill>
                <a:latin typeface="DIN 2014"/>
                <a:cs typeface="DIN 2014"/>
              </a:rPr>
              <a:t>10</a:t>
            </a:r>
            <a:endParaRPr sz="750">
              <a:latin typeface="DIN 2014"/>
              <a:cs typeface="DIN 2014"/>
            </a:endParaRPr>
          </a:p>
          <a:p>
            <a:pPr marL="12700">
              <a:lnSpc>
                <a:spcPts val="890"/>
              </a:lnSpc>
            </a:pPr>
            <a:r>
              <a:rPr sz="750" b="1" spc="10" dirty="0">
                <a:solidFill>
                  <a:srgbClr val="007B84"/>
                </a:solidFill>
                <a:latin typeface="DIN 2014 Bold"/>
                <a:cs typeface="DIN 2014 Bold"/>
              </a:rPr>
              <a:t>Gefällt</a:t>
            </a:r>
            <a:r>
              <a:rPr sz="750" b="1" spc="20"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b="1" spc="10" dirty="0">
                <a:solidFill>
                  <a:srgbClr val="007B84"/>
                </a:solidFill>
                <a:latin typeface="DIN 2014 Bold"/>
                <a:cs typeface="DIN 2014 Bold"/>
              </a:rPr>
              <a:t>Antworten</a:t>
            </a:r>
            <a:r>
              <a:rPr sz="750" b="1" spc="20"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dirty="0">
                <a:solidFill>
                  <a:srgbClr val="007B84"/>
                </a:solidFill>
                <a:latin typeface="DIN 2014"/>
                <a:cs typeface="DIN 2014"/>
              </a:rPr>
              <a:t>5</a:t>
            </a:r>
            <a:r>
              <a:rPr sz="750" spc="20" dirty="0">
                <a:solidFill>
                  <a:srgbClr val="007B84"/>
                </a:solidFill>
                <a:latin typeface="DIN 2014"/>
                <a:cs typeface="DIN 2014"/>
              </a:rPr>
              <a:t> </a:t>
            </a:r>
            <a:r>
              <a:rPr sz="750" spc="15" dirty="0">
                <a:solidFill>
                  <a:srgbClr val="007B84"/>
                </a:solidFill>
                <a:latin typeface="DIN 2014"/>
                <a:cs typeface="DIN 2014"/>
              </a:rPr>
              <a:t>Std.</a:t>
            </a:r>
            <a:endParaRPr sz="750">
              <a:latin typeface="DIN 2014"/>
              <a:cs typeface="DIN 2014"/>
            </a:endParaRPr>
          </a:p>
        </p:txBody>
      </p:sp>
      <p:pic>
        <p:nvPicPr>
          <p:cNvPr id="55" name="object 55"/>
          <p:cNvPicPr/>
          <p:nvPr/>
        </p:nvPicPr>
        <p:blipFill>
          <a:blip r:embed="rId13" cstate="print"/>
          <a:stretch>
            <a:fillRect/>
          </a:stretch>
        </p:blipFill>
        <p:spPr>
          <a:xfrm>
            <a:off x="8405460" y="2298810"/>
            <a:ext cx="285695" cy="164566"/>
          </a:xfrm>
          <a:prstGeom prst="rect">
            <a:avLst/>
          </a:prstGeom>
        </p:spPr>
      </p:pic>
      <p:grpSp>
        <p:nvGrpSpPr>
          <p:cNvPr id="56" name="object 56"/>
          <p:cNvGrpSpPr/>
          <p:nvPr/>
        </p:nvGrpSpPr>
        <p:grpSpPr>
          <a:xfrm>
            <a:off x="6461661" y="1365478"/>
            <a:ext cx="315595" cy="315595"/>
            <a:chOff x="6461661" y="1365478"/>
            <a:chExt cx="315595" cy="315595"/>
          </a:xfrm>
        </p:grpSpPr>
        <p:sp>
          <p:nvSpPr>
            <p:cNvPr id="57" name="object 57"/>
            <p:cNvSpPr/>
            <p:nvPr/>
          </p:nvSpPr>
          <p:spPr>
            <a:xfrm>
              <a:off x="6461661" y="1365478"/>
              <a:ext cx="315595" cy="315595"/>
            </a:xfrm>
            <a:custGeom>
              <a:avLst/>
              <a:gdLst/>
              <a:ahLst/>
              <a:cxnLst/>
              <a:rect l="l" t="t" r="r" b="b"/>
              <a:pathLst>
                <a:path w="315595"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58" name="object 58"/>
            <p:cNvPicPr/>
            <p:nvPr/>
          </p:nvPicPr>
          <p:blipFill>
            <a:blip r:embed="rId14" cstate="print"/>
            <a:stretch>
              <a:fillRect/>
            </a:stretch>
          </p:blipFill>
          <p:spPr>
            <a:xfrm>
              <a:off x="6537513" y="1432284"/>
              <a:ext cx="163309" cy="181381"/>
            </a:xfrm>
            <a:prstGeom prst="rect">
              <a:avLst/>
            </a:prstGeom>
          </p:spPr>
        </p:pic>
      </p:grpSp>
      <p:grpSp>
        <p:nvGrpSpPr>
          <p:cNvPr id="59" name="object 59"/>
          <p:cNvGrpSpPr/>
          <p:nvPr/>
        </p:nvGrpSpPr>
        <p:grpSpPr>
          <a:xfrm>
            <a:off x="6461661" y="2634921"/>
            <a:ext cx="315595" cy="315595"/>
            <a:chOff x="6461661" y="2634921"/>
            <a:chExt cx="315595" cy="315595"/>
          </a:xfrm>
        </p:grpSpPr>
        <p:sp>
          <p:nvSpPr>
            <p:cNvPr id="60" name="object 60"/>
            <p:cNvSpPr/>
            <p:nvPr/>
          </p:nvSpPr>
          <p:spPr>
            <a:xfrm>
              <a:off x="6461661" y="2634921"/>
              <a:ext cx="315595" cy="315595"/>
            </a:xfrm>
            <a:custGeom>
              <a:avLst/>
              <a:gdLst/>
              <a:ahLst/>
              <a:cxnLst/>
              <a:rect l="l" t="t" r="r" b="b"/>
              <a:pathLst>
                <a:path w="315595"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61" name="object 61"/>
            <p:cNvPicPr/>
            <p:nvPr/>
          </p:nvPicPr>
          <p:blipFill>
            <a:blip r:embed="rId15" cstate="print"/>
            <a:stretch>
              <a:fillRect/>
            </a:stretch>
          </p:blipFill>
          <p:spPr>
            <a:xfrm>
              <a:off x="6537513" y="2701734"/>
              <a:ext cx="163309" cy="181381"/>
            </a:xfrm>
            <a:prstGeom prst="rect">
              <a:avLst/>
            </a:prstGeom>
          </p:spPr>
        </p:pic>
      </p:grpSp>
      <p:pic>
        <p:nvPicPr>
          <p:cNvPr id="62" name="Grafik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3" name="Foliennummernplatzhalter 2"/>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30</a:t>
            </a:fld>
            <a:endParaRPr 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02429" y="3518604"/>
            <a:ext cx="726440" cy="1571625"/>
            <a:chOff x="7902429" y="3518604"/>
            <a:chExt cx="726440" cy="1571625"/>
          </a:xfrm>
        </p:grpSpPr>
        <p:sp>
          <p:nvSpPr>
            <p:cNvPr id="3" name="object 3"/>
            <p:cNvSpPr/>
            <p:nvPr/>
          </p:nvSpPr>
          <p:spPr>
            <a:xfrm>
              <a:off x="8069269" y="4030219"/>
              <a:ext cx="553720" cy="420370"/>
            </a:xfrm>
            <a:custGeom>
              <a:avLst/>
              <a:gdLst/>
              <a:ahLst/>
              <a:cxnLst/>
              <a:rect l="l" t="t" r="r" b="b"/>
              <a:pathLst>
                <a:path w="553720" h="420370">
                  <a:moveTo>
                    <a:pt x="66243" y="264528"/>
                  </a:moveTo>
                  <a:lnTo>
                    <a:pt x="90979" y="354374"/>
                  </a:lnTo>
                  <a:lnTo>
                    <a:pt x="121305" y="400511"/>
                  </a:lnTo>
                  <a:lnTo>
                    <a:pt x="177094" y="417509"/>
                  </a:lnTo>
                  <a:lnTo>
                    <a:pt x="278218" y="419938"/>
                  </a:lnTo>
                  <a:lnTo>
                    <a:pt x="384441" y="395397"/>
                  </a:lnTo>
                  <a:lnTo>
                    <a:pt x="448589" y="341407"/>
                  </a:lnTo>
                  <a:lnTo>
                    <a:pt x="480133" y="287418"/>
                  </a:lnTo>
                  <a:lnTo>
                    <a:pt x="488543" y="262877"/>
                  </a:lnTo>
                  <a:lnTo>
                    <a:pt x="525885" y="261430"/>
                  </a:lnTo>
                  <a:lnTo>
                    <a:pt x="545061" y="251304"/>
                  </a:lnTo>
                  <a:lnTo>
                    <a:pt x="552126" y="223818"/>
                  </a:lnTo>
                  <a:lnTo>
                    <a:pt x="553135" y="170294"/>
                  </a:lnTo>
                  <a:lnTo>
                    <a:pt x="541491" y="121935"/>
                  </a:lnTo>
                  <a:lnTo>
                    <a:pt x="515874" y="105813"/>
                  </a:lnTo>
                  <a:lnTo>
                    <a:pt x="490256" y="107050"/>
                  </a:lnTo>
                  <a:lnTo>
                    <a:pt x="478612" y="110769"/>
                  </a:lnTo>
                  <a:lnTo>
                    <a:pt x="478612" y="0"/>
                  </a:lnTo>
                  <a:lnTo>
                    <a:pt x="79489" y="0"/>
                  </a:lnTo>
                  <a:lnTo>
                    <a:pt x="79489" y="107467"/>
                  </a:lnTo>
                  <a:lnTo>
                    <a:pt x="33534" y="98270"/>
                  </a:lnTo>
                  <a:lnTo>
                    <a:pt x="9936" y="102093"/>
                  </a:lnTo>
                  <a:lnTo>
                    <a:pt x="1242" y="125135"/>
                  </a:lnTo>
                  <a:lnTo>
                    <a:pt x="0" y="173596"/>
                  </a:lnTo>
                  <a:lnTo>
                    <a:pt x="10350" y="223374"/>
                  </a:lnTo>
                  <a:lnTo>
                    <a:pt x="33121" y="250680"/>
                  </a:lnTo>
                  <a:lnTo>
                    <a:pt x="55892" y="262177"/>
                  </a:lnTo>
                  <a:lnTo>
                    <a:pt x="66243" y="264528"/>
                  </a:lnTo>
                  <a:close/>
                </a:path>
              </a:pathLst>
            </a:custGeom>
            <a:ln w="12700">
              <a:solidFill>
                <a:srgbClr val="00AE9D"/>
              </a:solidFill>
            </a:ln>
          </p:spPr>
          <p:txBody>
            <a:bodyPr wrap="square" lIns="0" tIns="0" rIns="0" bIns="0" rtlCol="0"/>
            <a:lstStyle/>
            <a:p>
              <a:endParaRPr/>
            </a:p>
          </p:txBody>
        </p:sp>
        <p:sp>
          <p:nvSpPr>
            <p:cNvPr id="4" name="object 4"/>
            <p:cNvSpPr/>
            <p:nvPr/>
          </p:nvSpPr>
          <p:spPr>
            <a:xfrm>
              <a:off x="8099238" y="3524954"/>
              <a:ext cx="379730" cy="614045"/>
            </a:xfrm>
            <a:custGeom>
              <a:avLst/>
              <a:gdLst/>
              <a:ahLst/>
              <a:cxnLst/>
              <a:rect l="l" t="t" r="r" b="b"/>
              <a:pathLst>
                <a:path w="379729" h="614045">
                  <a:moveTo>
                    <a:pt x="332130" y="233413"/>
                  </a:moveTo>
                  <a:lnTo>
                    <a:pt x="351584" y="213081"/>
                  </a:lnTo>
                  <a:lnTo>
                    <a:pt x="366387" y="188923"/>
                  </a:lnTo>
                  <a:lnTo>
                    <a:pt x="375805" y="161677"/>
                  </a:lnTo>
                  <a:lnTo>
                    <a:pt x="379107" y="132079"/>
                  </a:lnTo>
                  <a:lnTo>
                    <a:pt x="372426" y="90336"/>
                  </a:lnTo>
                  <a:lnTo>
                    <a:pt x="353823" y="54079"/>
                  </a:lnTo>
                  <a:lnTo>
                    <a:pt x="325456" y="25486"/>
                  </a:lnTo>
                  <a:lnTo>
                    <a:pt x="289485" y="6734"/>
                  </a:lnTo>
                  <a:lnTo>
                    <a:pt x="248069" y="0"/>
                  </a:lnTo>
                  <a:lnTo>
                    <a:pt x="206653" y="6734"/>
                  </a:lnTo>
                  <a:lnTo>
                    <a:pt x="170682" y="25486"/>
                  </a:lnTo>
                  <a:lnTo>
                    <a:pt x="142315" y="54079"/>
                  </a:lnTo>
                  <a:lnTo>
                    <a:pt x="123711" y="90336"/>
                  </a:lnTo>
                  <a:lnTo>
                    <a:pt x="117030" y="132079"/>
                  </a:lnTo>
                  <a:lnTo>
                    <a:pt x="120278" y="161435"/>
                  </a:lnTo>
                  <a:lnTo>
                    <a:pt x="129544" y="188483"/>
                  </a:lnTo>
                  <a:lnTo>
                    <a:pt x="144114" y="212507"/>
                  </a:lnTo>
                  <a:lnTo>
                    <a:pt x="163271" y="232790"/>
                  </a:lnTo>
                  <a:lnTo>
                    <a:pt x="152031" y="235534"/>
                  </a:lnTo>
                  <a:lnTo>
                    <a:pt x="60125" y="299540"/>
                  </a:lnTo>
                  <a:lnTo>
                    <a:pt x="15436" y="378936"/>
                  </a:lnTo>
                  <a:lnTo>
                    <a:pt x="1037" y="446521"/>
                  </a:lnTo>
                  <a:lnTo>
                    <a:pt x="0" y="475094"/>
                  </a:lnTo>
                  <a:lnTo>
                    <a:pt x="0" y="613867"/>
                  </a:lnTo>
                </a:path>
              </a:pathLst>
            </a:custGeom>
            <a:ln w="12699">
              <a:solidFill>
                <a:srgbClr val="00AE9D"/>
              </a:solidFill>
            </a:ln>
          </p:spPr>
          <p:txBody>
            <a:bodyPr wrap="square" lIns="0" tIns="0" rIns="0" bIns="0" rtlCol="0"/>
            <a:lstStyle/>
            <a:p>
              <a:endParaRPr/>
            </a:p>
          </p:txBody>
        </p:sp>
        <p:sp>
          <p:nvSpPr>
            <p:cNvPr id="5" name="object 5"/>
            <p:cNvSpPr/>
            <p:nvPr/>
          </p:nvSpPr>
          <p:spPr>
            <a:xfrm>
              <a:off x="8435772" y="3760998"/>
              <a:ext cx="158750" cy="368300"/>
            </a:xfrm>
            <a:custGeom>
              <a:avLst/>
              <a:gdLst/>
              <a:ahLst/>
              <a:cxnLst/>
              <a:rect l="l" t="t" r="r" b="b"/>
              <a:pathLst>
                <a:path w="158750" h="368300">
                  <a:moveTo>
                    <a:pt x="155790" y="368020"/>
                  </a:moveTo>
                  <a:lnTo>
                    <a:pt x="155790" y="239839"/>
                  </a:lnTo>
                  <a:lnTo>
                    <a:pt x="158690" y="137625"/>
                  </a:lnTo>
                  <a:lnTo>
                    <a:pt x="144224" y="78784"/>
                  </a:lnTo>
                  <a:lnTo>
                    <a:pt x="98501" y="41021"/>
                  </a:lnTo>
                  <a:lnTo>
                    <a:pt x="7632" y="2044"/>
                  </a:lnTo>
                  <a:lnTo>
                    <a:pt x="0" y="0"/>
                  </a:lnTo>
                </a:path>
              </a:pathLst>
            </a:custGeom>
            <a:ln w="12699">
              <a:solidFill>
                <a:srgbClr val="00AE9D"/>
              </a:solidFill>
            </a:ln>
          </p:spPr>
          <p:txBody>
            <a:bodyPr wrap="square" lIns="0" tIns="0" rIns="0" bIns="0" rtlCol="0"/>
            <a:lstStyle/>
            <a:p>
              <a:endParaRPr/>
            </a:p>
          </p:txBody>
        </p:sp>
        <p:pic>
          <p:nvPicPr>
            <p:cNvPr id="6" name="object 6"/>
            <p:cNvPicPr/>
            <p:nvPr/>
          </p:nvPicPr>
          <p:blipFill>
            <a:blip r:embed="rId3" cstate="print"/>
            <a:stretch>
              <a:fillRect/>
            </a:stretch>
          </p:blipFill>
          <p:spPr>
            <a:xfrm>
              <a:off x="8106798" y="4411185"/>
              <a:ext cx="106297" cy="200660"/>
            </a:xfrm>
            <a:prstGeom prst="rect">
              <a:avLst/>
            </a:prstGeom>
          </p:spPr>
        </p:pic>
        <p:pic>
          <p:nvPicPr>
            <p:cNvPr id="7" name="object 7"/>
            <p:cNvPicPr/>
            <p:nvPr/>
          </p:nvPicPr>
          <p:blipFill>
            <a:blip r:embed="rId4" cstate="print"/>
            <a:stretch>
              <a:fillRect/>
            </a:stretch>
          </p:blipFill>
          <p:spPr>
            <a:xfrm>
              <a:off x="8476835" y="4406004"/>
              <a:ext cx="106297" cy="205841"/>
            </a:xfrm>
            <a:prstGeom prst="rect">
              <a:avLst/>
            </a:prstGeom>
          </p:spPr>
        </p:pic>
        <p:sp>
          <p:nvSpPr>
            <p:cNvPr id="8" name="object 8"/>
            <p:cNvSpPr/>
            <p:nvPr/>
          </p:nvSpPr>
          <p:spPr>
            <a:xfrm>
              <a:off x="7908779" y="4560999"/>
              <a:ext cx="443230" cy="522605"/>
            </a:xfrm>
            <a:custGeom>
              <a:avLst/>
              <a:gdLst/>
              <a:ahLst/>
              <a:cxnLst/>
              <a:rect l="l" t="t" r="r" b="b"/>
              <a:pathLst>
                <a:path w="443229" h="522604">
                  <a:moveTo>
                    <a:pt x="1482" y="522338"/>
                  </a:moveTo>
                  <a:lnTo>
                    <a:pt x="1482" y="343636"/>
                  </a:lnTo>
                  <a:lnTo>
                    <a:pt x="0" y="239908"/>
                  </a:lnTo>
                  <a:lnTo>
                    <a:pt x="1102" y="182654"/>
                  </a:lnTo>
                  <a:lnTo>
                    <a:pt x="16811" y="125933"/>
                  </a:lnTo>
                  <a:lnTo>
                    <a:pt x="72003" y="77068"/>
                  </a:lnTo>
                  <a:lnTo>
                    <a:pt x="113394" y="57721"/>
                  </a:lnTo>
                  <a:lnTo>
                    <a:pt x="91619" y="28044"/>
                  </a:lnTo>
                  <a:lnTo>
                    <a:pt x="82924" y="12139"/>
                  </a:lnTo>
                  <a:lnTo>
                    <a:pt x="86016" y="4595"/>
                  </a:lnTo>
                  <a:lnTo>
                    <a:pt x="99602" y="0"/>
                  </a:lnTo>
                  <a:lnTo>
                    <a:pt x="167247" y="30175"/>
                  </a:lnTo>
                  <a:lnTo>
                    <a:pt x="213646" y="64936"/>
                  </a:lnTo>
                  <a:lnTo>
                    <a:pt x="259038" y="103632"/>
                  </a:lnTo>
                  <a:lnTo>
                    <a:pt x="301581" y="150651"/>
                  </a:lnTo>
                  <a:lnTo>
                    <a:pt x="334926" y="174796"/>
                  </a:lnTo>
                  <a:lnTo>
                    <a:pt x="376320" y="183692"/>
                  </a:lnTo>
                  <a:lnTo>
                    <a:pt x="443010" y="184962"/>
                  </a:lnTo>
                </a:path>
              </a:pathLst>
            </a:custGeom>
            <a:ln w="12700">
              <a:solidFill>
                <a:srgbClr val="00AE9D"/>
              </a:solidFill>
            </a:ln>
          </p:spPr>
          <p:txBody>
            <a:bodyPr wrap="square" lIns="0" tIns="0" rIns="0" bIns="0" rtlCol="0"/>
            <a:lstStyle/>
            <a:p>
              <a:endParaRPr/>
            </a:p>
          </p:txBody>
        </p:sp>
      </p:grpSp>
      <p:sp>
        <p:nvSpPr>
          <p:cNvPr id="9" name="object 9"/>
          <p:cNvSpPr/>
          <p:nvPr/>
        </p:nvSpPr>
        <p:spPr>
          <a:xfrm>
            <a:off x="7180709" y="4651752"/>
            <a:ext cx="0" cy="202565"/>
          </a:xfrm>
          <a:custGeom>
            <a:avLst/>
            <a:gdLst/>
            <a:ahLst/>
            <a:cxnLst/>
            <a:rect l="l" t="t" r="r" b="b"/>
            <a:pathLst>
              <a:path h="202564">
                <a:moveTo>
                  <a:pt x="0" y="0"/>
                </a:moveTo>
                <a:lnTo>
                  <a:pt x="0" y="202145"/>
                </a:lnTo>
              </a:path>
            </a:pathLst>
          </a:custGeom>
          <a:ln w="12700">
            <a:solidFill>
              <a:srgbClr val="00AE9D"/>
            </a:solidFill>
          </a:ln>
        </p:spPr>
        <p:txBody>
          <a:bodyPr wrap="square" lIns="0" tIns="0" rIns="0" bIns="0" rtlCol="0"/>
          <a:lstStyle/>
          <a:p>
            <a:endParaRPr/>
          </a:p>
        </p:txBody>
      </p:sp>
      <p:sp>
        <p:nvSpPr>
          <p:cNvPr id="10" name="object 10"/>
          <p:cNvSpPr/>
          <p:nvPr/>
        </p:nvSpPr>
        <p:spPr>
          <a:xfrm>
            <a:off x="7783190" y="4651752"/>
            <a:ext cx="0" cy="176530"/>
          </a:xfrm>
          <a:custGeom>
            <a:avLst/>
            <a:gdLst/>
            <a:ahLst/>
            <a:cxnLst/>
            <a:rect l="l" t="t" r="r" b="b"/>
            <a:pathLst>
              <a:path h="176529">
                <a:moveTo>
                  <a:pt x="0" y="0"/>
                </a:moveTo>
                <a:lnTo>
                  <a:pt x="0" y="176250"/>
                </a:lnTo>
              </a:path>
            </a:pathLst>
          </a:custGeom>
          <a:ln w="12700">
            <a:solidFill>
              <a:srgbClr val="00AE9D"/>
            </a:solidFill>
          </a:ln>
        </p:spPr>
        <p:txBody>
          <a:bodyPr wrap="square" lIns="0" tIns="0" rIns="0" bIns="0" rtlCol="0"/>
          <a:lstStyle/>
          <a:p>
            <a:endParaRPr/>
          </a:p>
        </p:txBody>
      </p:sp>
      <p:grpSp>
        <p:nvGrpSpPr>
          <p:cNvPr id="11" name="object 11"/>
          <p:cNvGrpSpPr/>
          <p:nvPr/>
        </p:nvGrpSpPr>
        <p:grpSpPr>
          <a:xfrm>
            <a:off x="6897219" y="4444753"/>
            <a:ext cx="456565" cy="661035"/>
            <a:chOff x="6897219" y="4444753"/>
            <a:chExt cx="456565" cy="661035"/>
          </a:xfrm>
        </p:grpSpPr>
        <p:sp>
          <p:nvSpPr>
            <p:cNvPr id="12" name="object 12"/>
            <p:cNvSpPr/>
            <p:nvPr/>
          </p:nvSpPr>
          <p:spPr>
            <a:xfrm>
              <a:off x="6903569" y="4612900"/>
              <a:ext cx="175895" cy="486409"/>
            </a:xfrm>
            <a:custGeom>
              <a:avLst/>
              <a:gdLst/>
              <a:ahLst/>
              <a:cxnLst/>
              <a:rect l="l" t="t" r="r" b="b"/>
              <a:pathLst>
                <a:path w="175895" h="486410">
                  <a:moveTo>
                    <a:pt x="391" y="485978"/>
                  </a:moveTo>
                  <a:lnTo>
                    <a:pt x="391" y="247992"/>
                  </a:lnTo>
                  <a:lnTo>
                    <a:pt x="0" y="176166"/>
                  </a:lnTo>
                  <a:lnTo>
                    <a:pt x="6638" y="133581"/>
                  </a:lnTo>
                  <a:lnTo>
                    <a:pt x="65377" y="69024"/>
                  </a:lnTo>
                  <a:lnTo>
                    <a:pt x="111031" y="34515"/>
                  </a:lnTo>
                  <a:lnTo>
                    <a:pt x="145670" y="13423"/>
                  </a:lnTo>
                  <a:lnTo>
                    <a:pt x="167654" y="2876"/>
                  </a:lnTo>
                  <a:lnTo>
                    <a:pt x="175347" y="0"/>
                  </a:lnTo>
                </a:path>
              </a:pathLst>
            </a:custGeom>
            <a:ln w="12700">
              <a:solidFill>
                <a:srgbClr val="00AE9D"/>
              </a:solidFill>
            </a:ln>
          </p:spPr>
          <p:txBody>
            <a:bodyPr wrap="square" lIns="0" tIns="0" rIns="0" bIns="0" rtlCol="0"/>
            <a:lstStyle/>
            <a:p>
              <a:endParaRPr/>
            </a:p>
          </p:txBody>
        </p:sp>
        <p:sp>
          <p:nvSpPr>
            <p:cNvPr id="13" name="object 13"/>
            <p:cNvSpPr/>
            <p:nvPr/>
          </p:nvSpPr>
          <p:spPr>
            <a:xfrm>
              <a:off x="7087308" y="4451103"/>
              <a:ext cx="260350" cy="640080"/>
            </a:xfrm>
            <a:custGeom>
              <a:avLst/>
              <a:gdLst/>
              <a:ahLst/>
              <a:cxnLst/>
              <a:rect l="l" t="t" r="r" b="b"/>
              <a:pathLst>
                <a:path w="260350" h="640079">
                  <a:moveTo>
                    <a:pt x="233110" y="14100"/>
                  </a:moveTo>
                  <a:lnTo>
                    <a:pt x="195580" y="2723"/>
                  </a:lnTo>
                  <a:lnTo>
                    <a:pt x="169904" y="0"/>
                  </a:lnTo>
                  <a:lnTo>
                    <a:pt x="144229" y="6892"/>
                  </a:lnTo>
                  <a:lnTo>
                    <a:pt x="106707" y="24361"/>
                  </a:lnTo>
                  <a:lnTo>
                    <a:pt x="67893" y="45691"/>
                  </a:lnTo>
                  <a:lnTo>
                    <a:pt x="32235" y="73180"/>
                  </a:lnTo>
                  <a:lnTo>
                    <a:pt x="7137" y="107440"/>
                  </a:lnTo>
                  <a:lnTo>
                    <a:pt x="0" y="149086"/>
                  </a:lnTo>
                  <a:lnTo>
                    <a:pt x="18226" y="198732"/>
                  </a:lnTo>
                  <a:lnTo>
                    <a:pt x="48996" y="230304"/>
                  </a:lnTo>
                  <a:lnTo>
                    <a:pt x="74788" y="249375"/>
                  </a:lnTo>
                  <a:lnTo>
                    <a:pt x="109587" y="263639"/>
                  </a:lnTo>
                  <a:lnTo>
                    <a:pt x="167375" y="280787"/>
                  </a:lnTo>
                  <a:lnTo>
                    <a:pt x="222839" y="298697"/>
                  </a:lnTo>
                  <a:lnTo>
                    <a:pt x="250809" y="318290"/>
                  </a:lnTo>
                  <a:lnTo>
                    <a:pt x="259817" y="351828"/>
                  </a:lnTo>
                  <a:lnTo>
                    <a:pt x="258396" y="411572"/>
                  </a:lnTo>
                  <a:lnTo>
                    <a:pt x="258396" y="640006"/>
                  </a:lnTo>
                </a:path>
              </a:pathLst>
            </a:custGeom>
            <a:ln w="12700">
              <a:solidFill>
                <a:srgbClr val="00AE9D"/>
              </a:solidFill>
            </a:ln>
          </p:spPr>
          <p:txBody>
            <a:bodyPr wrap="square" lIns="0" tIns="0" rIns="0" bIns="0" rtlCol="0"/>
            <a:lstStyle/>
            <a:p>
              <a:endParaRPr/>
            </a:p>
          </p:txBody>
        </p:sp>
      </p:grpSp>
      <p:sp>
        <p:nvSpPr>
          <p:cNvPr id="14" name="object 14"/>
          <p:cNvSpPr/>
          <p:nvPr/>
        </p:nvSpPr>
        <p:spPr>
          <a:xfrm>
            <a:off x="7612602" y="4451097"/>
            <a:ext cx="258445" cy="614045"/>
          </a:xfrm>
          <a:custGeom>
            <a:avLst/>
            <a:gdLst/>
            <a:ahLst/>
            <a:cxnLst/>
            <a:rect l="l" t="t" r="r" b="b"/>
            <a:pathLst>
              <a:path w="258445" h="614045">
                <a:moveTo>
                  <a:pt x="25285" y="14101"/>
                </a:moveTo>
                <a:lnTo>
                  <a:pt x="62815" y="2724"/>
                </a:lnTo>
                <a:lnTo>
                  <a:pt x="88492" y="0"/>
                </a:lnTo>
                <a:lnTo>
                  <a:pt x="114166" y="6888"/>
                </a:lnTo>
                <a:lnTo>
                  <a:pt x="151688" y="24350"/>
                </a:lnTo>
                <a:lnTo>
                  <a:pt x="190496" y="45677"/>
                </a:lnTo>
                <a:lnTo>
                  <a:pt x="226151" y="73157"/>
                </a:lnTo>
                <a:lnTo>
                  <a:pt x="251249" y="107404"/>
                </a:lnTo>
                <a:lnTo>
                  <a:pt x="258389" y="149033"/>
                </a:lnTo>
                <a:lnTo>
                  <a:pt x="240169" y="198658"/>
                </a:lnTo>
                <a:lnTo>
                  <a:pt x="209399" y="230214"/>
                </a:lnTo>
                <a:lnTo>
                  <a:pt x="183607" y="249277"/>
                </a:lnTo>
                <a:lnTo>
                  <a:pt x="148808" y="263534"/>
                </a:lnTo>
                <a:lnTo>
                  <a:pt x="91020" y="280674"/>
                </a:lnTo>
                <a:lnTo>
                  <a:pt x="38399" y="297854"/>
                </a:lnTo>
                <a:lnTo>
                  <a:pt x="11377" y="317198"/>
                </a:lnTo>
                <a:lnTo>
                  <a:pt x="1422" y="350960"/>
                </a:lnTo>
                <a:lnTo>
                  <a:pt x="0" y="411395"/>
                </a:lnTo>
                <a:lnTo>
                  <a:pt x="0" y="613897"/>
                </a:lnTo>
              </a:path>
            </a:pathLst>
          </a:custGeom>
          <a:ln w="12700">
            <a:solidFill>
              <a:srgbClr val="00AE9D"/>
            </a:solidFill>
          </a:ln>
        </p:spPr>
        <p:txBody>
          <a:bodyPr wrap="square" lIns="0" tIns="0" rIns="0" bIns="0" rtlCol="0"/>
          <a:lstStyle/>
          <a:p>
            <a:endParaRPr/>
          </a:p>
        </p:txBody>
      </p:sp>
      <p:sp>
        <p:nvSpPr>
          <p:cNvPr id="15" name="object 15"/>
          <p:cNvSpPr/>
          <p:nvPr/>
        </p:nvSpPr>
        <p:spPr>
          <a:xfrm>
            <a:off x="7196631" y="4369437"/>
            <a:ext cx="146685" cy="465455"/>
          </a:xfrm>
          <a:custGeom>
            <a:avLst/>
            <a:gdLst/>
            <a:ahLst/>
            <a:cxnLst/>
            <a:rect l="l" t="t" r="r" b="b"/>
            <a:pathLst>
              <a:path w="146684" h="465454">
                <a:moveTo>
                  <a:pt x="129095" y="0"/>
                </a:moveTo>
                <a:lnTo>
                  <a:pt x="129095" y="79209"/>
                </a:lnTo>
                <a:lnTo>
                  <a:pt x="129751" y="107758"/>
                </a:lnTo>
                <a:lnTo>
                  <a:pt x="125056" y="125525"/>
                </a:lnTo>
                <a:lnTo>
                  <a:pt x="81927" y="158419"/>
                </a:lnTo>
                <a:lnTo>
                  <a:pt x="48182" y="178140"/>
                </a:lnTo>
                <a:lnTo>
                  <a:pt x="5819" y="199378"/>
                </a:lnTo>
                <a:lnTo>
                  <a:pt x="0" y="201853"/>
                </a:lnTo>
                <a:lnTo>
                  <a:pt x="32121" y="236591"/>
                </a:lnTo>
                <a:lnTo>
                  <a:pt x="68428" y="280188"/>
                </a:lnTo>
                <a:lnTo>
                  <a:pt x="112955" y="347898"/>
                </a:lnTo>
                <a:lnTo>
                  <a:pt x="130954" y="389021"/>
                </a:lnTo>
                <a:lnTo>
                  <a:pt x="142435" y="429185"/>
                </a:lnTo>
                <a:lnTo>
                  <a:pt x="146469" y="465035"/>
                </a:lnTo>
              </a:path>
            </a:pathLst>
          </a:custGeom>
          <a:ln w="12700">
            <a:solidFill>
              <a:srgbClr val="00AE9D"/>
            </a:solidFill>
          </a:ln>
        </p:spPr>
        <p:txBody>
          <a:bodyPr wrap="square" lIns="0" tIns="0" rIns="0" bIns="0" rtlCol="0"/>
          <a:lstStyle/>
          <a:p>
            <a:endParaRPr/>
          </a:p>
        </p:txBody>
      </p:sp>
      <p:grpSp>
        <p:nvGrpSpPr>
          <p:cNvPr id="16" name="object 16"/>
          <p:cNvGrpSpPr/>
          <p:nvPr/>
        </p:nvGrpSpPr>
        <p:grpSpPr>
          <a:xfrm>
            <a:off x="7166828" y="3704516"/>
            <a:ext cx="638810" cy="1135380"/>
            <a:chOff x="7166828" y="3704516"/>
            <a:chExt cx="638810" cy="1135380"/>
          </a:xfrm>
        </p:grpSpPr>
        <p:sp>
          <p:nvSpPr>
            <p:cNvPr id="17" name="object 17"/>
            <p:cNvSpPr/>
            <p:nvPr/>
          </p:nvSpPr>
          <p:spPr>
            <a:xfrm>
              <a:off x="7614679" y="4369437"/>
              <a:ext cx="147955" cy="464184"/>
            </a:xfrm>
            <a:custGeom>
              <a:avLst/>
              <a:gdLst/>
              <a:ahLst/>
              <a:cxnLst/>
              <a:rect l="l" t="t" r="r" b="b"/>
              <a:pathLst>
                <a:path w="147954" h="464185">
                  <a:moveTo>
                    <a:pt x="18796" y="0"/>
                  </a:moveTo>
                  <a:lnTo>
                    <a:pt x="18796" y="79209"/>
                  </a:lnTo>
                  <a:lnTo>
                    <a:pt x="18133" y="107750"/>
                  </a:lnTo>
                  <a:lnTo>
                    <a:pt x="22828" y="125515"/>
                  </a:lnTo>
                  <a:lnTo>
                    <a:pt x="65989" y="158419"/>
                  </a:lnTo>
                  <a:lnTo>
                    <a:pt x="99748" y="178140"/>
                  </a:lnTo>
                  <a:lnTo>
                    <a:pt x="142121" y="199378"/>
                  </a:lnTo>
                  <a:lnTo>
                    <a:pt x="147942" y="201853"/>
                  </a:lnTo>
                  <a:lnTo>
                    <a:pt x="115812" y="236584"/>
                  </a:lnTo>
                  <a:lnTo>
                    <a:pt x="79490" y="280181"/>
                  </a:lnTo>
                  <a:lnTo>
                    <a:pt x="34718" y="347690"/>
                  </a:lnTo>
                  <a:lnTo>
                    <a:pt x="16227" y="388370"/>
                  </a:lnTo>
                  <a:lnTo>
                    <a:pt x="4256" y="428096"/>
                  </a:lnTo>
                  <a:lnTo>
                    <a:pt x="0" y="463753"/>
                  </a:lnTo>
                </a:path>
              </a:pathLst>
            </a:custGeom>
            <a:ln w="12700">
              <a:solidFill>
                <a:srgbClr val="00AE9D"/>
              </a:solidFill>
            </a:ln>
          </p:spPr>
          <p:txBody>
            <a:bodyPr wrap="square" lIns="0" tIns="0" rIns="0" bIns="0" rtlCol="0"/>
            <a:lstStyle/>
            <a:p>
              <a:endParaRPr/>
            </a:p>
          </p:txBody>
        </p:sp>
        <p:sp>
          <p:nvSpPr>
            <p:cNvPr id="18" name="object 18"/>
            <p:cNvSpPr/>
            <p:nvPr/>
          </p:nvSpPr>
          <p:spPr>
            <a:xfrm>
              <a:off x="7295059" y="4519662"/>
              <a:ext cx="367030" cy="120650"/>
            </a:xfrm>
            <a:custGeom>
              <a:avLst/>
              <a:gdLst/>
              <a:ahLst/>
              <a:cxnLst/>
              <a:rect l="l" t="t" r="r" b="b"/>
              <a:pathLst>
                <a:path w="367029" h="120650">
                  <a:moveTo>
                    <a:pt x="0" y="0"/>
                  </a:moveTo>
                  <a:lnTo>
                    <a:pt x="35890" y="71428"/>
                  </a:lnTo>
                  <a:lnTo>
                    <a:pt x="67479" y="107797"/>
                  </a:lnTo>
                  <a:lnTo>
                    <a:pt x="112430" y="120411"/>
                  </a:lnTo>
                  <a:lnTo>
                    <a:pt x="188404" y="120573"/>
                  </a:lnTo>
                  <a:lnTo>
                    <a:pt x="246532" y="110178"/>
                  </a:lnTo>
                  <a:lnTo>
                    <a:pt x="294763" y="86438"/>
                  </a:lnTo>
                  <a:lnTo>
                    <a:pt x="331752" y="56084"/>
                  </a:lnTo>
                  <a:lnTo>
                    <a:pt x="356153" y="25849"/>
                  </a:lnTo>
                  <a:lnTo>
                    <a:pt x="366623" y="2463"/>
                  </a:lnTo>
                </a:path>
              </a:pathLst>
            </a:custGeom>
            <a:ln w="12700">
              <a:solidFill>
                <a:srgbClr val="00AE9D"/>
              </a:solidFill>
            </a:ln>
          </p:spPr>
          <p:txBody>
            <a:bodyPr wrap="square" lIns="0" tIns="0" rIns="0" bIns="0" rtlCol="0"/>
            <a:lstStyle/>
            <a:p>
              <a:endParaRPr/>
            </a:p>
          </p:txBody>
        </p:sp>
        <p:sp>
          <p:nvSpPr>
            <p:cNvPr id="19" name="object 19"/>
            <p:cNvSpPr/>
            <p:nvPr/>
          </p:nvSpPr>
          <p:spPr>
            <a:xfrm>
              <a:off x="7196303" y="3887531"/>
              <a:ext cx="560070" cy="551180"/>
            </a:xfrm>
            <a:custGeom>
              <a:avLst/>
              <a:gdLst/>
              <a:ahLst/>
              <a:cxnLst/>
              <a:rect l="l" t="t" r="r" b="b"/>
              <a:pathLst>
                <a:path w="560070" h="551179">
                  <a:moveTo>
                    <a:pt x="279691" y="550672"/>
                  </a:moveTo>
                  <a:lnTo>
                    <a:pt x="323186" y="545470"/>
                  </a:lnTo>
                  <a:lnTo>
                    <a:pt x="353955" y="534028"/>
                  </a:lnTo>
                  <a:lnTo>
                    <a:pt x="372240" y="522586"/>
                  </a:lnTo>
                  <a:lnTo>
                    <a:pt x="378281" y="517385"/>
                  </a:lnTo>
                  <a:lnTo>
                    <a:pt x="439822" y="467576"/>
                  </a:lnTo>
                  <a:lnTo>
                    <a:pt x="477836" y="407924"/>
                  </a:lnTo>
                  <a:lnTo>
                    <a:pt x="497124" y="357872"/>
                  </a:lnTo>
                  <a:lnTo>
                    <a:pt x="502487" y="336867"/>
                  </a:lnTo>
                  <a:lnTo>
                    <a:pt x="527856" y="330783"/>
                  </a:lnTo>
                  <a:lnTo>
                    <a:pt x="542181" y="321821"/>
                  </a:lnTo>
                  <a:lnTo>
                    <a:pt x="550743" y="303738"/>
                  </a:lnTo>
                  <a:lnTo>
                    <a:pt x="558824" y="270294"/>
                  </a:lnTo>
                  <a:lnTo>
                    <a:pt x="560024" y="236583"/>
                  </a:lnTo>
                  <a:lnTo>
                    <a:pt x="550182" y="218600"/>
                  </a:lnTo>
                  <a:lnTo>
                    <a:pt x="537939" y="211420"/>
                  </a:lnTo>
                  <a:lnTo>
                    <a:pt x="531938" y="210121"/>
                  </a:lnTo>
                  <a:lnTo>
                    <a:pt x="505011" y="204137"/>
                  </a:lnTo>
                  <a:lnTo>
                    <a:pt x="493208" y="187232"/>
                  </a:lnTo>
                  <a:lnTo>
                    <a:pt x="490527" y="169609"/>
                  </a:lnTo>
                  <a:lnTo>
                    <a:pt x="490968" y="161467"/>
                  </a:lnTo>
                  <a:lnTo>
                    <a:pt x="498364" y="97298"/>
                  </a:lnTo>
                  <a:lnTo>
                    <a:pt x="492560" y="60972"/>
                  </a:lnTo>
                  <a:lnTo>
                    <a:pt x="411580" y="18084"/>
                  </a:lnTo>
                  <a:lnTo>
                    <a:pt x="349344" y="3913"/>
                  </a:lnTo>
                  <a:lnTo>
                    <a:pt x="278306" y="0"/>
                  </a:lnTo>
                  <a:lnTo>
                    <a:pt x="267575" y="50"/>
                  </a:lnTo>
                  <a:lnTo>
                    <a:pt x="207085" y="5238"/>
                  </a:lnTo>
                  <a:lnTo>
                    <a:pt x="154024" y="18084"/>
                  </a:lnTo>
                  <a:lnTo>
                    <a:pt x="101650" y="54531"/>
                  </a:lnTo>
                  <a:lnTo>
                    <a:pt x="78802" y="102258"/>
                  </a:lnTo>
                  <a:lnTo>
                    <a:pt x="73718" y="143745"/>
                  </a:lnTo>
                  <a:lnTo>
                    <a:pt x="74636" y="161467"/>
                  </a:lnTo>
                  <a:lnTo>
                    <a:pt x="78318" y="191753"/>
                  </a:lnTo>
                  <a:lnTo>
                    <a:pt x="75278" y="206916"/>
                  </a:lnTo>
                  <a:lnTo>
                    <a:pt x="61674" y="211518"/>
                  </a:lnTo>
                  <a:lnTo>
                    <a:pt x="33666" y="210121"/>
                  </a:lnTo>
                  <a:lnTo>
                    <a:pt x="10922" y="212497"/>
                  </a:lnTo>
                  <a:lnTo>
                    <a:pt x="540" y="219557"/>
                  </a:lnTo>
                  <a:lnTo>
                    <a:pt x="0" y="236942"/>
                  </a:lnTo>
                  <a:lnTo>
                    <a:pt x="6780" y="270294"/>
                  </a:lnTo>
                  <a:lnTo>
                    <a:pt x="20984" y="304999"/>
                  </a:lnTo>
                  <a:lnTo>
                    <a:pt x="39750" y="325183"/>
                  </a:lnTo>
                  <a:lnTo>
                    <a:pt x="56115" y="334566"/>
                  </a:lnTo>
                  <a:lnTo>
                    <a:pt x="63118" y="336867"/>
                  </a:lnTo>
                  <a:lnTo>
                    <a:pt x="78746" y="412425"/>
                  </a:lnTo>
                  <a:lnTo>
                    <a:pt x="96893" y="456415"/>
                  </a:lnTo>
                  <a:lnTo>
                    <a:pt x="129204" y="485761"/>
                  </a:lnTo>
                  <a:lnTo>
                    <a:pt x="187324" y="517385"/>
                  </a:lnTo>
                  <a:lnTo>
                    <a:pt x="205298" y="535126"/>
                  </a:lnTo>
                  <a:lnTo>
                    <a:pt x="220726" y="544490"/>
                  </a:lnTo>
                  <a:lnTo>
                    <a:pt x="242100" y="548582"/>
                  </a:lnTo>
                  <a:lnTo>
                    <a:pt x="277913" y="550506"/>
                  </a:lnTo>
                  <a:lnTo>
                    <a:pt x="279691" y="550672"/>
                  </a:lnTo>
                  <a:close/>
                </a:path>
              </a:pathLst>
            </a:custGeom>
            <a:ln w="12699">
              <a:solidFill>
                <a:srgbClr val="00AE9D"/>
              </a:solidFill>
            </a:ln>
          </p:spPr>
          <p:txBody>
            <a:bodyPr wrap="square" lIns="0" tIns="0" rIns="0" bIns="0" rtlCol="0"/>
            <a:lstStyle/>
            <a:p>
              <a:endParaRPr/>
            </a:p>
          </p:txBody>
        </p:sp>
        <p:sp>
          <p:nvSpPr>
            <p:cNvPr id="20" name="object 20"/>
            <p:cNvSpPr/>
            <p:nvPr/>
          </p:nvSpPr>
          <p:spPr>
            <a:xfrm>
              <a:off x="7173178" y="3710866"/>
              <a:ext cx="626110" cy="391160"/>
            </a:xfrm>
            <a:custGeom>
              <a:avLst/>
              <a:gdLst/>
              <a:ahLst/>
              <a:cxnLst/>
              <a:rect l="l" t="t" r="r" b="b"/>
              <a:pathLst>
                <a:path w="626109" h="391160">
                  <a:moveTo>
                    <a:pt x="39892" y="390631"/>
                  </a:moveTo>
                  <a:lnTo>
                    <a:pt x="12075" y="367862"/>
                  </a:lnTo>
                  <a:lnTo>
                    <a:pt x="0" y="351780"/>
                  </a:lnTo>
                  <a:lnTo>
                    <a:pt x="1142" y="334744"/>
                  </a:lnTo>
                  <a:lnTo>
                    <a:pt x="12980" y="309110"/>
                  </a:lnTo>
                  <a:lnTo>
                    <a:pt x="19447" y="298575"/>
                  </a:lnTo>
                  <a:lnTo>
                    <a:pt x="21469" y="291745"/>
                  </a:lnTo>
                  <a:lnTo>
                    <a:pt x="18926" y="285635"/>
                  </a:lnTo>
                  <a:lnTo>
                    <a:pt x="11698" y="277258"/>
                  </a:lnTo>
                  <a:lnTo>
                    <a:pt x="3763" y="264556"/>
                  </a:lnTo>
                  <a:lnTo>
                    <a:pt x="1119" y="249229"/>
                  </a:lnTo>
                  <a:lnTo>
                    <a:pt x="6647" y="233903"/>
                  </a:lnTo>
                  <a:lnTo>
                    <a:pt x="23229" y="221200"/>
                  </a:lnTo>
                  <a:lnTo>
                    <a:pt x="19381" y="214837"/>
                  </a:lnTo>
                  <a:lnTo>
                    <a:pt x="16816" y="203369"/>
                  </a:lnTo>
                  <a:lnTo>
                    <a:pt x="15861" y="192865"/>
                  </a:lnTo>
                  <a:lnTo>
                    <a:pt x="18748" y="180446"/>
                  </a:lnTo>
                  <a:lnTo>
                    <a:pt x="28362" y="168979"/>
                  </a:lnTo>
                  <a:lnTo>
                    <a:pt x="47588" y="161332"/>
                  </a:lnTo>
                  <a:lnTo>
                    <a:pt x="35650" y="134661"/>
                  </a:lnTo>
                  <a:lnTo>
                    <a:pt x="68086" y="105287"/>
                  </a:lnTo>
                  <a:lnTo>
                    <a:pt x="84269" y="103531"/>
                  </a:lnTo>
                  <a:lnTo>
                    <a:pt x="89899" y="104387"/>
                  </a:lnTo>
                  <a:lnTo>
                    <a:pt x="97575" y="106557"/>
                  </a:lnTo>
                  <a:lnTo>
                    <a:pt x="102187" y="101139"/>
                  </a:lnTo>
                  <a:lnTo>
                    <a:pt x="103722" y="84804"/>
                  </a:lnTo>
                  <a:lnTo>
                    <a:pt x="112563" y="66033"/>
                  </a:lnTo>
                  <a:lnTo>
                    <a:pt x="139091" y="53306"/>
                  </a:lnTo>
                  <a:lnTo>
                    <a:pt x="154992" y="52290"/>
                  </a:lnTo>
                  <a:lnTo>
                    <a:pt x="161139" y="58412"/>
                  </a:lnTo>
                  <a:lnTo>
                    <a:pt x="161550" y="36407"/>
                  </a:lnTo>
                  <a:lnTo>
                    <a:pt x="166335" y="25728"/>
                  </a:lnTo>
                  <a:lnTo>
                    <a:pt x="179675" y="23364"/>
                  </a:lnTo>
                  <a:lnTo>
                    <a:pt x="205754" y="26306"/>
                  </a:lnTo>
                  <a:lnTo>
                    <a:pt x="220613" y="29875"/>
                  </a:lnTo>
                  <a:lnTo>
                    <a:pt x="223178" y="39044"/>
                  </a:lnTo>
                  <a:lnTo>
                    <a:pt x="229555" y="15524"/>
                  </a:lnTo>
                  <a:lnTo>
                    <a:pt x="237661" y="5667"/>
                  </a:lnTo>
                  <a:lnTo>
                    <a:pt x="252880" y="7656"/>
                  </a:lnTo>
                  <a:lnTo>
                    <a:pt x="280595" y="19677"/>
                  </a:lnTo>
                  <a:lnTo>
                    <a:pt x="297463" y="4799"/>
                  </a:lnTo>
                  <a:lnTo>
                    <a:pt x="309762" y="0"/>
                  </a:lnTo>
                  <a:lnTo>
                    <a:pt x="323502" y="5423"/>
                  </a:lnTo>
                  <a:lnTo>
                    <a:pt x="344692" y="21213"/>
                  </a:lnTo>
                  <a:lnTo>
                    <a:pt x="359084" y="5820"/>
                  </a:lnTo>
                  <a:lnTo>
                    <a:pt x="369489" y="1273"/>
                  </a:lnTo>
                  <a:lnTo>
                    <a:pt x="380950" y="8096"/>
                  </a:lnTo>
                  <a:lnTo>
                    <a:pt x="398514" y="26814"/>
                  </a:lnTo>
                  <a:lnTo>
                    <a:pt x="428918" y="21261"/>
                  </a:lnTo>
                  <a:lnTo>
                    <a:pt x="445622" y="22542"/>
                  </a:lnTo>
                  <a:lnTo>
                    <a:pt x="454539" y="33474"/>
                  </a:lnTo>
                  <a:lnTo>
                    <a:pt x="461583" y="56875"/>
                  </a:lnTo>
                  <a:lnTo>
                    <a:pt x="496292" y="52442"/>
                  </a:lnTo>
                  <a:lnTo>
                    <a:pt x="514324" y="55794"/>
                  </a:lnTo>
                  <a:lnTo>
                    <a:pt x="521495" y="71278"/>
                  </a:lnTo>
                  <a:lnTo>
                    <a:pt x="523622" y="103243"/>
                  </a:lnTo>
                  <a:lnTo>
                    <a:pt x="561287" y="101286"/>
                  </a:lnTo>
                  <a:lnTo>
                    <a:pt x="578861" y="106684"/>
                  </a:lnTo>
                  <a:lnTo>
                    <a:pt x="580861" y="124885"/>
                  </a:lnTo>
                  <a:lnTo>
                    <a:pt x="571806" y="161332"/>
                  </a:lnTo>
                  <a:lnTo>
                    <a:pt x="602329" y="177206"/>
                  </a:lnTo>
                  <a:lnTo>
                    <a:pt x="614105" y="188972"/>
                  </a:lnTo>
                  <a:lnTo>
                    <a:pt x="608577" y="202461"/>
                  </a:lnTo>
                  <a:lnTo>
                    <a:pt x="587186" y="223499"/>
                  </a:lnTo>
                  <a:lnTo>
                    <a:pt x="615059" y="240300"/>
                  </a:lnTo>
                  <a:lnTo>
                    <a:pt x="625579" y="252801"/>
                  </a:lnTo>
                  <a:lnTo>
                    <a:pt x="619852" y="267211"/>
                  </a:lnTo>
                  <a:lnTo>
                    <a:pt x="598984" y="289742"/>
                  </a:lnTo>
                  <a:lnTo>
                    <a:pt x="619548" y="330516"/>
                  </a:lnTo>
                  <a:lnTo>
                    <a:pt x="623144" y="354139"/>
                  </a:lnTo>
                  <a:lnTo>
                    <a:pt x="606840" y="369640"/>
                  </a:lnTo>
                  <a:lnTo>
                    <a:pt x="567704" y="386046"/>
                  </a:lnTo>
                </a:path>
              </a:pathLst>
            </a:custGeom>
            <a:ln w="12700">
              <a:solidFill>
                <a:srgbClr val="00AE9D"/>
              </a:solidFill>
            </a:ln>
          </p:spPr>
          <p:txBody>
            <a:bodyPr wrap="square" lIns="0" tIns="0" rIns="0" bIns="0" rtlCol="0"/>
            <a:lstStyle/>
            <a:p>
              <a:endParaRPr/>
            </a:p>
          </p:txBody>
        </p:sp>
      </p:grpSp>
      <p:sp>
        <p:nvSpPr>
          <p:cNvPr id="21" name="object 21"/>
          <p:cNvSpPr/>
          <p:nvPr/>
        </p:nvSpPr>
        <p:spPr>
          <a:xfrm>
            <a:off x="7879384" y="4612904"/>
            <a:ext cx="69215" cy="34925"/>
          </a:xfrm>
          <a:custGeom>
            <a:avLst/>
            <a:gdLst/>
            <a:ahLst/>
            <a:cxnLst/>
            <a:rect l="l" t="t" r="r" b="b"/>
            <a:pathLst>
              <a:path w="69215" h="34925">
                <a:moveTo>
                  <a:pt x="68910" y="34429"/>
                </a:moveTo>
                <a:lnTo>
                  <a:pt x="39958" y="17477"/>
                </a:lnTo>
                <a:lnTo>
                  <a:pt x="18291" y="6927"/>
                </a:lnTo>
                <a:lnTo>
                  <a:pt x="4705" y="1522"/>
                </a:lnTo>
                <a:lnTo>
                  <a:pt x="0" y="0"/>
                </a:lnTo>
              </a:path>
            </a:pathLst>
          </a:custGeom>
          <a:ln w="12699">
            <a:solidFill>
              <a:srgbClr val="00AE9D"/>
            </a:solidFill>
          </a:ln>
        </p:spPr>
        <p:txBody>
          <a:bodyPr wrap="square" lIns="0" tIns="0" rIns="0" bIns="0" rtlCol="0"/>
          <a:lstStyle/>
          <a:p>
            <a:endParaRPr/>
          </a:p>
        </p:txBody>
      </p:sp>
      <p:sp>
        <p:nvSpPr>
          <p:cNvPr id="22" name="object 22"/>
          <p:cNvSpPr/>
          <p:nvPr/>
        </p:nvSpPr>
        <p:spPr>
          <a:xfrm>
            <a:off x="8345451" y="4560999"/>
            <a:ext cx="443230" cy="522605"/>
          </a:xfrm>
          <a:custGeom>
            <a:avLst/>
            <a:gdLst/>
            <a:ahLst/>
            <a:cxnLst/>
            <a:rect l="l" t="t" r="r" b="b"/>
            <a:pathLst>
              <a:path w="443229" h="522604">
                <a:moveTo>
                  <a:pt x="441528" y="522338"/>
                </a:moveTo>
                <a:lnTo>
                  <a:pt x="441528" y="343636"/>
                </a:lnTo>
                <a:lnTo>
                  <a:pt x="443010" y="239908"/>
                </a:lnTo>
                <a:lnTo>
                  <a:pt x="441907" y="182654"/>
                </a:lnTo>
                <a:lnTo>
                  <a:pt x="426199" y="125933"/>
                </a:lnTo>
                <a:lnTo>
                  <a:pt x="371006" y="77068"/>
                </a:lnTo>
                <a:lnTo>
                  <a:pt x="329615" y="57721"/>
                </a:lnTo>
                <a:lnTo>
                  <a:pt x="351391" y="28044"/>
                </a:lnTo>
                <a:lnTo>
                  <a:pt x="360086" y="12139"/>
                </a:lnTo>
                <a:lnTo>
                  <a:pt x="356994" y="4595"/>
                </a:lnTo>
                <a:lnTo>
                  <a:pt x="343407" y="0"/>
                </a:lnTo>
                <a:lnTo>
                  <a:pt x="275763" y="30175"/>
                </a:lnTo>
                <a:lnTo>
                  <a:pt x="229363" y="64936"/>
                </a:lnTo>
                <a:lnTo>
                  <a:pt x="183972" y="103632"/>
                </a:lnTo>
                <a:lnTo>
                  <a:pt x="141428" y="150651"/>
                </a:lnTo>
                <a:lnTo>
                  <a:pt x="108083" y="174796"/>
                </a:lnTo>
                <a:lnTo>
                  <a:pt x="66689" y="183692"/>
                </a:lnTo>
                <a:lnTo>
                  <a:pt x="0" y="184962"/>
                </a:lnTo>
              </a:path>
            </a:pathLst>
          </a:custGeom>
          <a:ln w="12700">
            <a:solidFill>
              <a:srgbClr val="00AE9D"/>
            </a:solidFill>
          </a:ln>
        </p:spPr>
        <p:txBody>
          <a:bodyPr wrap="square" lIns="0" tIns="0" rIns="0" bIns="0" rtlCol="0"/>
          <a:lstStyle/>
          <a:p>
            <a:endParaRPr/>
          </a:p>
        </p:txBody>
      </p:sp>
      <p:grpSp>
        <p:nvGrpSpPr>
          <p:cNvPr id="23" name="object 23"/>
          <p:cNvGrpSpPr/>
          <p:nvPr/>
        </p:nvGrpSpPr>
        <p:grpSpPr>
          <a:xfrm>
            <a:off x="0" y="1630756"/>
            <a:ext cx="3049270" cy="3514090"/>
            <a:chOff x="0" y="1630756"/>
            <a:chExt cx="3049270" cy="3514090"/>
          </a:xfrm>
        </p:grpSpPr>
        <p:sp>
          <p:nvSpPr>
            <p:cNvPr id="24" name="object 24"/>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5" name="object 25"/>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6" name="object 26"/>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8" name="object 48"/>
          <p:cNvSpPr txBox="1">
            <a:spLocks noGrp="1"/>
          </p:cNvSpPr>
          <p:nvPr>
            <p:ph type="title"/>
          </p:nvPr>
        </p:nvSpPr>
        <p:spPr>
          <a:xfrm>
            <a:off x="493074" y="533377"/>
            <a:ext cx="4712335" cy="452120"/>
          </a:xfrm>
          <a:prstGeom prst="rect">
            <a:avLst/>
          </a:prstGeom>
        </p:spPr>
        <p:txBody>
          <a:bodyPr vert="horz" wrap="square" lIns="0" tIns="12700" rIns="0" bIns="0" rtlCol="0">
            <a:spAutoFit/>
          </a:bodyPr>
          <a:lstStyle/>
          <a:p>
            <a:pPr marL="12700">
              <a:lnSpc>
                <a:spcPct val="100000"/>
              </a:lnSpc>
              <a:spcBef>
                <a:spcPts val="100"/>
              </a:spcBef>
            </a:pPr>
            <a:r>
              <a:rPr spc="-25" dirty="0"/>
              <a:t>SOZIAL-INTEGRATIVER</a:t>
            </a:r>
            <a:r>
              <a:rPr spc="-35" dirty="0"/>
              <a:t> </a:t>
            </a:r>
            <a:r>
              <a:rPr spc="-5" dirty="0"/>
              <a:t>STIL</a:t>
            </a:r>
            <a:r>
              <a:rPr spc="-50" dirty="0"/>
              <a:t> </a:t>
            </a:r>
            <a:r>
              <a:rPr dirty="0"/>
              <a:t>–</a:t>
            </a:r>
            <a:r>
              <a:rPr spc="-45" dirty="0"/>
              <a:t> </a:t>
            </a:r>
            <a:r>
              <a:rPr dirty="0"/>
              <a:t>BEISPIELE</a:t>
            </a:r>
          </a:p>
        </p:txBody>
      </p:sp>
      <p:grpSp>
        <p:nvGrpSpPr>
          <p:cNvPr id="49" name="object 49"/>
          <p:cNvGrpSpPr/>
          <p:nvPr/>
        </p:nvGrpSpPr>
        <p:grpSpPr>
          <a:xfrm>
            <a:off x="503994" y="1359326"/>
            <a:ext cx="2592070" cy="1087120"/>
            <a:chOff x="503994" y="1359326"/>
            <a:chExt cx="2592070" cy="1087120"/>
          </a:xfrm>
        </p:grpSpPr>
        <p:sp>
          <p:nvSpPr>
            <p:cNvPr id="50" name="object 50"/>
            <p:cNvSpPr/>
            <p:nvPr/>
          </p:nvSpPr>
          <p:spPr>
            <a:xfrm>
              <a:off x="855002" y="1359330"/>
              <a:ext cx="2241550" cy="976630"/>
            </a:xfrm>
            <a:custGeom>
              <a:avLst/>
              <a:gdLst/>
              <a:ahLst/>
              <a:cxnLst/>
              <a:rect l="l" t="t" r="r" b="b"/>
              <a:pathLst>
                <a:path w="2241550" h="976630">
                  <a:moveTo>
                    <a:pt x="2060994" y="0"/>
                  </a:moveTo>
                  <a:lnTo>
                    <a:pt x="179997" y="0"/>
                  </a:lnTo>
                  <a:lnTo>
                    <a:pt x="132144" y="6430"/>
                  </a:lnTo>
                  <a:lnTo>
                    <a:pt x="89146" y="24576"/>
                  </a:lnTo>
                  <a:lnTo>
                    <a:pt x="52717" y="52724"/>
                  </a:lnTo>
                  <a:lnTo>
                    <a:pt x="24573" y="89155"/>
                  </a:lnTo>
                  <a:lnTo>
                    <a:pt x="6429" y="132156"/>
                  </a:lnTo>
                  <a:lnTo>
                    <a:pt x="0" y="180009"/>
                  </a:lnTo>
                  <a:lnTo>
                    <a:pt x="0" y="796137"/>
                  </a:lnTo>
                  <a:lnTo>
                    <a:pt x="6429" y="843979"/>
                  </a:lnTo>
                  <a:lnTo>
                    <a:pt x="24573" y="886970"/>
                  </a:lnTo>
                  <a:lnTo>
                    <a:pt x="52717" y="923394"/>
                  </a:lnTo>
                  <a:lnTo>
                    <a:pt x="89146" y="951536"/>
                  </a:lnTo>
                  <a:lnTo>
                    <a:pt x="132144" y="969680"/>
                  </a:lnTo>
                  <a:lnTo>
                    <a:pt x="179997" y="976109"/>
                  </a:lnTo>
                  <a:lnTo>
                    <a:pt x="2060994" y="976109"/>
                  </a:lnTo>
                  <a:lnTo>
                    <a:pt x="2108846" y="969680"/>
                  </a:lnTo>
                  <a:lnTo>
                    <a:pt x="2151844" y="951536"/>
                  </a:lnTo>
                  <a:lnTo>
                    <a:pt x="2188273" y="923394"/>
                  </a:lnTo>
                  <a:lnTo>
                    <a:pt x="2216417" y="886970"/>
                  </a:lnTo>
                  <a:lnTo>
                    <a:pt x="2234561" y="843979"/>
                  </a:lnTo>
                  <a:lnTo>
                    <a:pt x="2240991" y="796137"/>
                  </a:lnTo>
                  <a:lnTo>
                    <a:pt x="2240991" y="180009"/>
                  </a:lnTo>
                  <a:lnTo>
                    <a:pt x="2234561" y="132156"/>
                  </a:lnTo>
                  <a:lnTo>
                    <a:pt x="2216417" y="89155"/>
                  </a:lnTo>
                  <a:lnTo>
                    <a:pt x="2188273" y="52724"/>
                  </a:lnTo>
                  <a:lnTo>
                    <a:pt x="2151844" y="24576"/>
                  </a:lnTo>
                  <a:lnTo>
                    <a:pt x="2108846" y="6430"/>
                  </a:lnTo>
                  <a:lnTo>
                    <a:pt x="2060994" y="0"/>
                  </a:lnTo>
                  <a:close/>
                </a:path>
              </a:pathLst>
            </a:custGeom>
            <a:solidFill>
              <a:srgbClr val="B8E1DC"/>
            </a:solidFill>
          </p:spPr>
          <p:txBody>
            <a:bodyPr wrap="square" lIns="0" tIns="0" rIns="0" bIns="0" rtlCol="0"/>
            <a:lstStyle/>
            <a:p>
              <a:endParaRPr/>
            </a:p>
          </p:txBody>
        </p:sp>
        <p:pic>
          <p:nvPicPr>
            <p:cNvPr id="51" name="object 51"/>
            <p:cNvPicPr/>
            <p:nvPr/>
          </p:nvPicPr>
          <p:blipFill>
            <a:blip r:embed="rId5" cstate="print"/>
            <a:stretch>
              <a:fillRect/>
            </a:stretch>
          </p:blipFill>
          <p:spPr>
            <a:xfrm>
              <a:off x="981405" y="1434929"/>
              <a:ext cx="117729" cy="118983"/>
            </a:xfrm>
            <a:prstGeom prst="rect">
              <a:avLst/>
            </a:prstGeom>
          </p:spPr>
        </p:pic>
        <p:pic>
          <p:nvPicPr>
            <p:cNvPr id="52" name="object 52"/>
            <p:cNvPicPr/>
            <p:nvPr/>
          </p:nvPicPr>
          <p:blipFill>
            <a:blip r:embed="rId6" cstate="print"/>
            <a:stretch>
              <a:fillRect/>
            </a:stretch>
          </p:blipFill>
          <p:spPr>
            <a:xfrm>
              <a:off x="2101800" y="1641327"/>
              <a:ext cx="115798" cy="115798"/>
            </a:xfrm>
            <a:prstGeom prst="rect">
              <a:avLst/>
            </a:prstGeom>
          </p:spPr>
        </p:pic>
        <p:sp>
          <p:nvSpPr>
            <p:cNvPr id="53" name="object 53"/>
            <p:cNvSpPr/>
            <p:nvPr/>
          </p:nvSpPr>
          <p:spPr>
            <a:xfrm>
              <a:off x="503994" y="1359326"/>
              <a:ext cx="315595" cy="315595"/>
            </a:xfrm>
            <a:custGeom>
              <a:avLst/>
              <a:gdLst/>
              <a:ahLst/>
              <a:cxnLst/>
              <a:rect l="l" t="t" r="r" b="b"/>
              <a:pathLst>
                <a:path w="315594"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sp>
          <p:nvSpPr>
            <p:cNvPr id="54" name="object 54"/>
            <p:cNvSpPr/>
            <p:nvPr/>
          </p:nvSpPr>
          <p:spPr>
            <a:xfrm>
              <a:off x="528231" y="1410881"/>
              <a:ext cx="266700" cy="132080"/>
            </a:xfrm>
            <a:custGeom>
              <a:avLst/>
              <a:gdLst/>
              <a:ahLst/>
              <a:cxnLst/>
              <a:rect l="l" t="t" r="r" b="b"/>
              <a:pathLst>
                <a:path w="266700" h="132080">
                  <a:moveTo>
                    <a:pt x="26009" y="122059"/>
                  </a:moveTo>
                  <a:lnTo>
                    <a:pt x="9474" y="122059"/>
                  </a:lnTo>
                  <a:lnTo>
                    <a:pt x="9474" y="83616"/>
                  </a:lnTo>
                  <a:lnTo>
                    <a:pt x="0" y="83616"/>
                  </a:lnTo>
                  <a:lnTo>
                    <a:pt x="0" y="129755"/>
                  </a:lnTo>
                  <a:lnTo>
                    <a:pt x="24345" y="129755"/>
                  </a:lnTo>
                  <a:lnTo>
                    <a:pt x="26009" y="122059"/>
                  </a:lnTo>
                  <a:close/>
                </a:path>
                <a:path w="266700" h="132080">
                  <a:moveTo>
                    <a:pt x="60731" y="118478"/>
                  </a:moveTo>
                  <a:lnTo>
                    <a:pt x="51041" y="95516"/>
                  </a:lnTo>
                  <a:lnTo>
                    <a:pt x="51041" y="107975"/>
                  </a:lnTo>
                  <a:lnTo>
                    <a:pt x="51041" y="120599"/>
                  </a:lnTo>
                  <a:lnTo>
                    <a:pt x="49377" y="124053"/>
                  </a:lnTo>
                  <a:lnTo>
                    <a:pt x="43802" y="124053"/>
                  </a:lnTo>
                  <a:lnTo>
                    <a:pt x="41808" y="123126"/>
                  </a:lnTo>
                  <a:lnTo>
                    <a:pt x="40284" y="119532"/>
                  </a:lnTo>
                  <a:lnTo>
                    <a:pt x="39878" y="116611"/>
                  </a:lnTo>
                  <a:lnTo>
                    <a:pt x="39878" y="109308"/>
                  </a:lnTo>
                  <a:lnTo>
                    <a:pt x="40220" y="106921"/>
                  </a:lnTo>
                  <a:lnTo>
                    <a:pt x="41541" y="102997"/>
                  </a:lnTo>
                  <a:lnTo>
                    <a:pt x="43268" y="101676"/>
                  </a:lnTo>
                  <a:lnTo>
                    <a:pt x="46990" y="101676"/>
                  </a:lnTo>
                  <a:lnTo>
                    <a:pt x="48387" y="102336"/>
                  </a:lnTo>
                  <a:lnTo>
                    <a:pt x="50444" y="104990"/>
                  </a:lnTo>
                  <a:lnTo>
                    <a:pt x="51041" y="107975"/>
                  </a:lnTo>
                  <a:lnTo>
                    <a:pt x="51041" y="95516"/>
                  </a:lnTo>
                  <a:lnTo>
                    <a:pt x="50114" y="95110"/>
                  </a:lnTo>
                  <a:lnTo>
                    <a:pt x="36106" y="95110"/>
                  </a:lnTo>
                  <a:lnTo>
                    <a:pt x="29997" y="102196"/>
                  </a:lnTo>
                  <a:lnTo>
                    <a:pt x="29997" y="123583"/>
                  </a:lnTo>
                  <a:lnTo>
                    <a:pt x="36042" y="130479"/>
                  </a:lnTo>
                  <a:lnTo>
                    <a:pt x="50507" y="130479"/>
                  </a:lnTo>
                  <a:lnTo>
                    <a:pt x="53898" y="128689"/>
                  </a:lnTo>
                  <a:lnTo>
                    <a:pt x="56489" y="125780"/>
                  </a:lnTo>
                  <a:lnTo>
                    <a:pt x="58000" y="124053"/>
                  </a:lnTo>
                  <a:lnTo>
                    <a:pt x="59397" y="122453"/>
                  </a:lnTo>
                  <a:lnTo>
                    <a:pt x="60731" y="118478"/>
                  </a:lnTo>
                  <a:close/>
                </a:path>
                <a:path w="266700" h="132080">
                  <a:moveTo>
                    <a:pt x="78257" y="129755"/>
                  </a:moveTo>
                  <a:lnTo>
                    <a:pt x="78232" y="86144"/>
                  </a:lnTo>
                  <a:lnTo>
                    <a:pt x="78117" y="82956"/>
                  </a:lnTo>
                  <a:lnTo>
                    <a:pt x="77724" y="80441"/>
                  </a:lnTo>
                  <a:lnTo>
                    <a:pt x="68770" y="82626"/>
                  </a:lnTo>
                  <a:lnTo>
                    <a:pt x="69303" y="86144"/>
                  </a:lnTo>
                  <a:lnTo>
                    <a:pt x="69367" y="129755"/>
                  </a:lnTo>
                  <a:lnTo>
                    <a:pt x="78257" y="129755"/>
                  </a:lnTo>
                  <a:close/>
                </a:path>
                <a:path w="266700" h="132080">
                  <a:moveTo>
                    <a:pt x="100355" y="129755"/>
                  </a:moveTo>
                  <a:lnTo>
                    <a:pt x="87020" y="109969"/>
                  </a:lnTo>
                  <a:lnTo>
                    <a:pt x="97840" y="95770"/>
                  </a:lnTo>
                  <a:lnTo>
                    <a:pt x="87147" y="95770"/>
                  </a:lnTo>
                  <a:lnTo>
                    <a:pt x="78460" y="110502"/>
                  </a:lnTo>
                  <a:lnTo>
                    <a:pt x="89877" y="129755"/>
                  </a:lnTo>
                  <a:lnTo>
                    <a:pt x="100355" y="129755"/>
                  </a:lnTo>
                  <a:close/>
                </a:path>
                <a:path w="266700" h="132080">
                  <a:moveTo>
                    <a:pt x="133096" y="126034"/>
                  </a:moveTo>
                  <a:lnTo>
                    <a:pt x="131064" y="124510"/>
                  </a:lnTo>
                  <a:lnTo>
                    <a:pt x="130098" y="123786"/>
                  </a:lnTo>
                  <a:lnTo>
                    <a:pt x="129921" y="122720"/>
                  </a:lnTo>
                  <a:lnTo>
                    <a:pt x="129971" y="114884"/>
                  </a:lnTo>
                  <a:lnTo>
                    <a:pt x="130086" y="108788"/>
                  </a:lnTo>
                  <a:lnTo>
                    <a:pt x="130175" y="103403"/>
                  </a:lnTo>
                  <a:lnTo>
                    <a:pt x="129971" y="102336"/>
                  </a:lnTo>
                  <a:lnTo>
                    <a:pt x="129501" y="100939"/>
                  </a:lnTo>
                  <a:lnTo>
                    <a:pt x="128181" y="97167"/>
                  </a:lnTo>
                  <a:lnTo>
                    <a:pt x="124269" y="95046"/>
                  </a:lnTo>
                  <a:lnTo>
                    <a:pt x="115430" y="95046"/>
                  </a:lnTo>
                  <a:lnTo>
                    <a:pt x="112572" y="95643"/>
                  </a:lnTo>
                  <a:lnTo>
                    <a:pt x="106870" y="98018"/>
                  </a:lnTo>
                  <a:lnTo>
                    <a:pt x="105549" y="98691"/>
                  </a:lnTo>
                  <a:lnTo>
                    <a:pt x="103759" y="99809"/>
                  </a:lnTo>
                  <a:lnTo>
                    <a:pt x="107530" y="106184"/>
                  </a:lnTo>
                  <a:lnTo>
                    <a:pt x="111188" y="103733"/>
                  </a:lnTo>
                  <a:lnTo>
                    <a:pt x="114503" y="102336"/>
                  </a:lnTo>
                  <a:lnTo>
                    <a:pt x="120611" y="102336"/>
                  </a:lnTo>
                  <a:lnTo>
                    <a:pt x="121246" y="103403"/>
                  </a:lnTo>
                  <a:lnTo>
                    <a:pt x="121348" y="108788"/>
                  </a:lnTo>
                  <a:lnTo>
                    <a:pt x="121208" y="108775"/>
                  </a:lnTo>
                  <a:lnTo>
                    <a:pt x="121208" y="114884"/>
                  </a:lnTo>
                  <a:lnTo>
                    <a:pt x="121081" y="122186"/>
                  </a:lnTo>
                  <a:lnTo>
                    <a:pt x="119748" y="123647"/>
                  </a:lnTo>
                  <a:lnTo>
                    <a:pt x="118097" y="124510"/>
                  </a:lnTo>
                  <a:lnTo>
                    <a:pt x="114173" y="124510"/>
                  </a:lnTo>
                  <a:lnTo>
                    <a:pt x="112509" y="122720"/>
                  </a:lnTo>
                  <a:lnTo>
                    <a:pt x="112509" y="116014"/>
                  </a:lnTo>
                  <a:lnTo>
                    <a:pt x="114642" y="114884"/>
                  </a:lnTo>
                  <a:lnTo>
                    <a:pt x="121208" y="114884"/>
                  </a:lnTo>
                  <a:lnTo>
                    <a:pt x="121208" y="108775"/>
                  </a:lnTo>
                  <a:lnTo>
                    <a:pt x="120611" y="108712"/>
                  </a:lnTo>
                  <a:lnTo>
                    <a:pt x="108534" y="108712"/>
                  </a:lnTo>
                  <a:lnTo>
                    <a:pt x="103022" y="112433"/>
                  </a:lnTo>
                  <a:lnTo>
                    <a:pt x="103022" y="127165"/>
                  </a:lnTo>
                  <a:lnTo>
                    <a:pt x="107137" y="131013"/>
                  </a:lnTo>
                  <a:lnTo>
                    <a:pt x="117487" y="131013"/>
                  </a:lnTo>
                  <a:lnTo>
                    <a:pt x="119888" y="130352"/>
                  </a:lnTo>
                  <a:lnTo>
                    <a:pt x="122212" y="128689"/>
                  </a:lnTo>
                  <a:lnTo>
                    <a:pt x="122936" y="128028"/>
                  </a:lnTo>
                  <a:lnTo>
                    <a:pt x="123609" y="127368"/>
                  </a:lnTo>
                  <a:lnTo>
                    <a:pt x="124460" y="129082"/>
                  </a:lnTo>
                  <a:lnTo>
                    <a:pt x="126326" y="130619"/>
                  </a:lnTo>
                  <a:lnTo>
                    <a:pt x="128384" y="131483"/>
                  </a:lnTo>
                  <a:lnTo>
                    <a:pt x="131940" y="127368"/>
                  </a:lnTo>
                  <a:lnTo>
                    <a:pt x="133096" y="126034"/>
                  </a:lnTo>
                  <a:close/>
                </a:path>
                <a:path w="266700" h="132080">
                  <a:moveTo>
                    <a:pt x="154660" y="129616"/>
                  </a:moveTo>
                  <a:lnTo>
                    <a:pt x="153174" y="124447"/>
                  </a:lnTo>
                  <a:lnTo>
                    <a:pt x="153136" y="124320"/>
                  </a:lnTo>
                  <a:lnTo>
                    <a:pt x="152679" y="124447"/>
                  </a:lnTo>
                  <a:lnTo>
                    <a:pt x="151409" y="124447"/>
                  </a:lnTo>
                  <a:lnTo>
                    <a:pt x="150685" y="124117"/>
                  </a:lnTo>
                  <a:lnTo>
                    <a:pt x="149821" y="122593"/>
                  </a:lnTo>
                  <a:lnTo>
                    <a:pt x="149758" y="84683"/>
                  </a:lnTo>
                  <a:lnTo>
                    <a:pt x="149618" y="82499"/>
                  </a:lnTo>
                  <a:lnTo>
                    <a:pt x="149288" y="80632"/>
                  </a:lnTo>
                  <a:lnTo>
                    <a:pt x="140195" y="82689"/>
                  </a:lnTo>
                  <a:lnTo>
                    <a:pt x="140538" y="85750"/>
                  </a:lnTo>
                  <a:lnTo>
                    <a:pt x="140665" y="88468"/>
                  </a:lnTo>
                  <a:lnTo>
                    <a:pt x="140792" y="124117"/>
                  </a:lnTo>
                  <a:lnTo>
                    <a:pt x="140893" y="124447"/>
                  </a:lnTo>
                  <a:lnTo>
                    <a:pt x="141465" y="125907"/>
                  </a:lnTo>
                  <a:lnTo>
                    <a:pt x="142519" y="128752"/>
                  </a:lnTo>
                  <a:lnTo>
                    <a:pt x="145580" y="130543"/>
                  </a:lnTo>
                  <a:lnTo>
                    <a:pt x="151282" y="130543"/>
                  </a:lnTo>
                  <a:lnTo>
                    <a:pt x="153136" y="130213"/>
                  </a:lnTo>
                  <a:lnTo>
                    <a:pt x="154660" y="129616"/>
                  </a:lnTo>
                  <a:close/>
                </a:path>
                <a:path w="266700" h="132080">
                  <a:moveTo>
                    <a:pt x="185801" y="123583"/>
                  </a:moveTo>
                  <a:lnTo>
                    <a:pt x="170205" y="123583"/>
                  </a:lnTo>
                  <a:lnTo>
                    <a:pt x="185115" y="102006"/>
                  </a:lnTo>
                  <a:lnTo>
                    <a:pt x="185204" y="95770"/>
                  </a:lnTo>
                  <a:lnTo>
                    <a:pt x="159981" y="95770"/>
                  </a:lnTo>
                  <a:lnTo>
                    <a:pt x="159981" y="102006"/>
                  </a:lnTo>
                  <a:lnTo>
                    <a:pt x="174650" y="102006"/>
                  </a:lnTo>
                  <a:lnTo>
                    <a:pt x="158648" y="124244"/>
                  </a:lnTo>
                  <a:lnTo>
                    <a:pt x="158648" y="129755"/>
                  </a:lnTo>
                  <a:lnTo>
                    <a:pt x="183680" y="129755"/>
                  </a:lnTo>
                  <a:lnTo>
                    <a:pt x="185801" y="123583"/>
                  </a:lnTo>
                  <a:close/>
                </a:path>
                <a:path w="266700" h="132080">
                  <a:moveTo>
                    <a:pt x="201345" y="42265"/>
                  </a:moveTo>
                  <a:lnTo>
                    <a:pt x="194805" y="31280"/>
                  </a:lnTo>
                  <a:lnTo>
                    <a:pt x="192646" y="27609"/>
                  </a:lnTo>
                  <a:lnTo>
                    <a:pt x="192328" y="27266"/>
                  </a:lnTo>
                  <a:lnTo>
                    <a:pt x="191960" y="26847"/>
                  </a:lnTo>
                  <a:lnTo>
                    <a:pt x="190881" y="25641"/>
                  </a:lnTo>
                  <a:lnTo>
                    <a:pt x="189484" y="24625"/>
                  </a:lnTo>
                  <a:lnTo>
                    <a:pt x="189484" y="24498"/>
                  </a:lnTo>
                  <a:lnTo>
                    <a:pt x="193408" y="23101"/>
                  </a:lnTo>
                  <a:lnTo>
                    <a:pt x="197726" y="19735"/>
                  </a:lnTo>
                  <a:lnTo>
                    <a:pt x="197726" y="18402"/>
                  </a:lnTo>
                  <a:lnTo>
                    <a:pt x="197726" y="8940"/>
                  </a:lnTo>
                  <a:lnTo>
                    <a:pt x="197726" y="4381"/>
                  </a:lnTo>
                  <a:lnTo>
                    <a:pt x="191630" y="0"/>
                  </a:lnTo>
                  <a:lnTo>
                    <a:pt x="185864" y="0"/>
                  </a:lnTo>
                  <a:lnTo>
                    <a:pt x="185864" y="10528"/>
                  </a:lnTo>
                  <a:lnTo>
                    <a:pt x="185737" y="16751"/>
                  </a:lnTo>
                  <a:lnTo>
                    <a:pt x="184150" y="18402"/>
                  </a:lnTo>
                  <a:lnTo>
                    <a:pt x="174205" y="18402"/>
                  </a:lnTo>
                  <a:lnTo>
                    <a:pt x="174205" y="14668"/>
                  </a:lnTo>
                  <a:lnTo>
                    <a:pt x="174205" y="8940"/>
                  </a:lnTo>
                  <a:lnTo>
                    <a:pt x="184213" y="8940"/>
                  </a:lnTo>
                  <a:lnTo>
                    <a:pt x="185864" y="10528"/>
                  </a:lnTo>
                  <a:lnTo>
                    <a:pt x="185864" y="0"/>
                  </a:lnTo>
                  <a:lnTo>
                    <a:pt x="162534" y="0"/>
                  </a:lnTo>
                  <a:lnTo>
                    <a:pt x="162585" y="14668"/>
                  </a:lnTo>
                  <a:lnTo>
                    <a:pt x="160274" y="9575"/>
                  </a:lnTo>
                  <a:lnTo>
                    <a:pt x="159867" y="8648"/>
                  </a:lnTo>
                  <a:lnTo>
                    <a:pt x="158369" y="7175"/>
                  </a:lnTo>
                  <a:lnTo>
                    <a:pt x="155143" y="4013"/>
                  </a:lnTo>
                  <a:lnTo>
                    <a:pt x="150698" y="2095"/>
                  </a:lnTo>
                  <a:lnTo>
                    <a:pt x="150698" y="13004"/>
                  </a:lnTo>
                  <a:lnTo>
                    <a:pt x="150698" y="28625"/>
                  </a:lnTo>
                  <a:lnTo>
                    <a:pt x="147205" y="32689"/>
                  </a:lnTo>
                  <a:lnTo>
                    <a:pt x="136220" y="32689"/>
                  </a:lnTo>
                  <a:lnTo>
                    <a:pt x="136220" y="9575"/>
                  </a:lnTo>
                  <a:lnTo>
                    <a:pt x="147205" y="9575"/>
                  </a:lnTo>
                  <a:lnTo>
                    <a:pt x="150698" y="13004"/>
                  </a:lnTo>
                  <a:lnTo>
                    <a:pt x="150698" y="2095"/>
                  </a:lnTo>
                  <a:lnTo>
                    <a:pt x="148285" y="1054"/>
                  </a:lnTo>
                  <a:lnTo>
                    <a:pt x="139204" y="0"/>
                  </a:lnTo>
                  <a:lnTo>
                    <a:pt x="113512" y="0"/>
                  </a:lnTo>
                  <a:lnTo>
                    <a:pt x="108750" y="20815"/>
                  </a:lnTo>
                  <a:lnTo>
                    <a:pt x="108051" y="25323"/>
                  </a:lnTo>
                  <a:lnTo>
                    <a:pt x="107924" y="25323"/>
                  </a:lnTo>
                  <a:lnTo>
                    <a:pt x="107035" y="20307"/>
                  </a:lnTo>
                  <a:lnTo>
                    <a:pt x="106172" y="16624"/>
                  </a:lnTo>
                  <a:lnTo>
                    <a:pt x="105879" y="15163"/>
                  </a:lnTo>
                  <a:lnTo>
                    <a:pt x="102844" y="0"/>
                  </a:lnTo>
                  <a:lnTo>
                    <a:pt x="88671" y="0"/>
                  </a:lnTo>
                  <a:lnTo>
                    <a:pt x="85305" y="16751"/>
                  </a:lnTo>
                  <a:lnTo>
                    <a:pt x="84480" y="20307"/>
                  </a:lnTo>
                  <a:lnTo>
                    <a:pt x="83591" y="25323"/>
                  </a:lnTo>
                  <a:lnTo>
                    <a:pt x="83464" y="25323"/>
                  </a:lnTo>
                  <a:lnTo>
                    <a:pt x="82778" y="20815"/>
                  </a:lnTo>
                  <a:lnTo>
                    <a:pt x="81318" y="14528"/>
                  </a:lnTo>
                  <a:lnTo>
                    <a:pt x="78016" y="0"/>
                  </a:lnTo>
                  <a:lnTo>
                    <a:pt x="65189" y="0"/>
                  </a:lnTo>
                  <a:lnTo>
                    <a:pt x="76492" y="42265"/>
                  </a:lnTo>
                  <a:lnTo>
                    <a:pt x="89382" y="42265"/>
                  </a:lnTo>
                  <a:lnTo>
                    <a:pt x="93421" y="25323"/>
                  </a:lnTo>
                  <a:lnTo>
                    <a:pt x="94983" y="18973"/>
                  </a:lnTo>
                  <a:lnTo>
                    <a:pt x="95796" y="15163"/>
                  </a:lnTo>
                  <a:lnTo>
                    <a:pt x="96723" y="18973"/>
                  </a:lnTo>
                  <a:lnTo>
                    <a:pt x="100126" y="33083"/>
                  </a:lnTo>
                  <a:lnTo>
                    <a:pt x="102323" y="42265"/>
                  </a:lnTo>
                  <a:lnTo>
                    <a:pt x="115036" y="42265"/>
                  </a:lnTo>
                  <a:lnTo>
                    <a:pt x="119557" y="25323"/>
                  </a:lnTo>
                  <a:lnTo>
                    <a:pt x="124421" y="7175"/>
                  </a:lnTo>
                  <a:lnTo>
                    <a:pt x="124421" y="42265"/>
                  </a:lnTo>
                  <a:lnTo>
                    <a:pt x="138823" y="42265"/>
                  </a:lnTo>
                  <a:lnTo>
                    <a:pt x="162534" y="26847"/>
                  </a:lnTo>
                  <a:lnTo>
                    <a:pt x="162534" y="42265"/>
                  </a:lnTo>
                  <a:lnTo>
                    <a:pt x="174205" y="42265"/>
                  </a:lnTo>
                  <a:lnTo>
                    <a:pt x="174205" y="27330"/>
                  </a:lnTo>
                  <a:lnTo>
                    <a:pt x="176441" y="27330"/>
                  </a:lnTo>
                  <a:lnTo>
                    <a:pt x="179781" y="27266"/>
                  </a:lnTo>
                  <a:lnTo>
                    <a:pt x="181610" y="30213"/>
                  </a:lnTo>
                  <a:lnTo>
                    <a:pt x="188785" y="42265"/>
                  </a:lnTo>
                  <a:lnTo>
                    <a:pt x="201345" y="42265"/>
                  </a:lnTo>
                  <a:close/>
                </a:path>
                <a:path w="266700" h="132080">
                  <a:moveTo>
                    <a:pt x="221043" y="109042"/>
                  </a:moveTo>
                  <a:lnTo>
                    <a:pt x="211823" y="95478"/>
                  </a:lnTo>
                  <a:lnTo>
                    <a:pt x="211823" y="106121"/>
                  </a:lnTo>
                  <a:lnTo>
                    <a:pt x="211823" y="109042"/>
                  </a:lnTo>
                  <a:lnTo>
                    <a:pt x="201536" y="109042"/>
                  </a:lnTo>
                  <a:lnTo>
                    <a:pt x="201536" y="104190"/>
                  </a:lnTo>
                  <a:lnTo>
                    <a:pt x="203454" y="101536"/>
                  </a:lnTo>
                  <a:lnTo>
                    <a:pt x="208635" y="101536"/>
                  </a:lnTo>
                  <a:lnTo>
                    <a:pt x="209905" y="102196"/>
                  </a:lnTo>
                  <a:lnTo>
                    <a:pt x="211569" y="104800"/>
                  </a:lnTo>
                  <a:lnTo>
                    <a:pt x="211823" y="106121"/>
                  </a:lnTo>
                  <a:lnTo>
                    <a:pt x="211823" y="95478"/>
                  </a:lnTo>
                  <a:lnTo>
                    <a:pt x="210629" y="95046"/>
                  </a:lnTo>
                  <a:lnTo>
                    <a:pt x="202196" y="95046"/>
                  </a:lnTo>
                  <a:lnTo>
                    <a:pt x="198805" y="96494"/>
                  </a:lnTo>
                  <a:lnTo>
                    <a:pt x="193040" y="102933"/>
                  </a:lnTo>
                  <a:lnTo>
                    <a:pt x="191782" y="106984"/>
                  </a:lnTo>
                  <a:lnTo>
                    <a:pt x="191782" y="123786"/>
                  </a:lnTo>
                  <a:lnTo>
                    <a:pt x="198081" y="130683"/>
                  </a:lnTo>
                  <a:lnTo>
                    <a:pt x="212623" y="130683"/>
                  </a:lnTo>
                  <a:lnTo>
                    <a:pt x="216738" y="129159"/>
                  </a:lnTo>
                  <a:lnTo>
                    <a:pt x="220649" y="125971"/>
                  </a:lnTo>
                  <a:lnTo>
                    <a:pt x="219405" y="124053"/>
                  </a:lnTo>
                  <a:lnTo>
                    <a:pt x="217208" y="120662"/>
                  </a:lnTo>
                  <a:lnTo>
                    <a:pt x="214477" y="122923"/>
                  </a:lnTo>
                  <a:lnTo>
                    <a:pt x="211632" y="124053"/>
                  </a:lnTo>
                  <a:lnTo>
                    <a:pt x="203987" y="124053"/>
                  </a:lnTo>
                  <a:lnTo>
                    <a:pt x="201396" y="121056"/>
                  </a:lnTo>
                  <a:lnTo>
                    <a:pt x="201396" y="115544"/>
                  </a:lnTo>
                  <a:lnTo>
                    <a:pt x="221043" y="115544"/>
                  </a:lnTo>
                  <a:lnTo>
                    <a:pt x="221043" y="109042"/>
                  </a:lnTo>
                  <a:close/>
                </a:path>
                <a:path w="266700" h="132080">
                  <a:moveTo>
                    <a:pt x="238239" y="94970"/>
                  </a:moveTo>
                  <a:lnTo>
                    <a:pt x="229349" y="96367"/>
                  </a:lnTo>
                  <a:lnTo>
                    <a:pt x="229349" y="129755"/>
                  </a:lnTo>
                  <a:lnTo>
                    <a:pt x="238239" y="129755"/>
                  </a:lnTo>
                  <a:lnTo>
                    <a:pt x="238239" y="94970"/>
                  </a:lnTo>
                  <a:close/>
                </a:path>
                <a:path w="266700" h="132080">
                  <a:moveTo>
                    <a:pt x="239306" y="83362"/>
                  </a:moveTo>
                  <a:lnTo>
                    <a:pt x="236918" y="80899"/>
                  </a:lnTo>
                  <a:lnTo>
                    <a:pt x="230886" y="80899"/>
                  </a:lnTo>
                  <a:lnTo>
                    <a:pt x="228358" y="83362"/>
                  </a:lnTo>
                  <a:lnTo>
                    <a:pt x="228358" y="89458"/>
                  </a:lnTo>
                  <a:lnTo>
                    <a:pt x="230809" y="91922"/>
                  </a:lnTo>
                  <a:lnTo>
                    <a:pt x="236855" y="91922"/>
                  </a:lnTo>
                  <a:lnTo>
                    <a:pt x="239306" y="89458"/>
                  </a:lnTo>
                  <a:lnTo>
                    <a:pt x="239306" y="83362"/>
                  </a:lnTo>
                  <a:close/>
                </a:path>
                <a:path w="266700" h="132080">
                  <a:moveTo>
                    <a:pt x="266522" y="129019"/>
                  </a:moveTo>
                  <a:lnTo>
                    <a:pt x="265531" y="124383"/>
                  </a:lnTo>
                  <a:lnTo>
                    <a:pt x="265391" y="123723"/>
                  </a:lnTo>
                  <a:lnTo>
                    <a:pt x="263804" y="124180"/>
                  </a:lnTo>
                  <a:lnTo>
                    <a:pt x="263004" y="124383"/>
                  </a:lnTo>
                  <a:lnTo>
                    <a:pt x="259156" y="124383"/>
                  </a:lnTo>
                  <a:lnTo>
                    <a:pt x="258356" y="123253"/>
                  </a:lnTo>
                  <a:lnTo>
                    <a:pt x="258356" y="101866"/>
                  </a:lnTo>
                  <a:lnTo>
                    <a:pt x="264071" y="101866"/>
                  </a:lnTo>
                  <a:lnTo>
                    <a:pt x="266319" y="95770"/>
                  </a:lnTo>
                  <a:lnTo>
                    <a:pt x="258356" y="95770"/>
                  </a:lnTo>
                  <a:lnTo>
                    <a:pt x="258470" y="90258"/>
                  </a:lnTo>
                  <a:lnTo>
                    <a:pt x="258559" y="88595"/>
                  </a:lnTo>
                  <a:lnTo>
                    <a:pt x="258889" y="85483"/>
                  </a:lnTo>
                  <a:lnTo>
                    <a:pt x="249872" y="87744"/>
                  </a:lnTo>
                  <a:lnTo>
                    <a:pt x="249529" y="90258"/>
                  </a:lnTo>
                  <a:lnTo>
                    <a:pt x="249529" y="95770"/>
                  </a:lnTo>
                  <a:lnTo>
                    <a:pt x="246151" y="95770"/>
                  </a:lnTo>
                  <a:lnTo>
                    <a:pt x="246151" y="101866"/>
                  </a:lnTo>
                  <a:lnTo>
                    <a:pt x="249529" y="101866"/>
                  </a:lnTo>
                  <a:lnTo>
                    <a:pt x="249605" y="124117"/>
                  </a:lnTo>
                  <a:lnTo>
                    <a:pt x="251193" y="128562"/>
                  </a:lnTo>
                  <a:lnTo>
                    <a:pt x="254774" y="130543"/>
                  </a:lnTo>
                  <a:lnTo>
                    <a:pt x="261607" y="130543"/>
                  </a:lnTo>
                  <a:lnTo>
                    <a:pt x="263931" y="130086"/>
                  </a:lnTo>
                  <a:lnTo>
                    <a:pt x="266522" y="129019"/>
                  </a:lnTo>
                  <a:close/>
                </a:path>
              </a:pathLst>
            </a:custGeom>
            <a:solidFill>
              <a:srgbClr val="FFFFFF"/>
            </a:solidFill>
          </p:spPr>
          <p:txBody>
            <a:bodyPr wrap="square" lIns="0" tIns="0" rIns="0" bIns="0" rtlCol="0"/>
            <a:lstStyle/>
            <a:p>
              <a:endParaRPr/>
            </a:p>
          </p:txBody>
        </p:sp>
        <p:sp>
          <p:nvSpPr>
            <p:cNvPr id="55" name="object 55"/>
            <p:cNvSpPr/>
            <p:nvPr/>
          </p:nvSpPr>
          <p:spPr>
            <a:xfrm>
              <a:off x="2679465" y="2231066"/>
              <a:ext cx="349250" cy="208915"/>
            </a:xfrm>
            <a:custGeom>
              <a:avLst/>
              <a:gdLst/>
              <a:ahLst/>
              <a:cxnLst/>
              <a:rect l="l" t="t" r="r" b="b"/>
              <a:pathLst>
                <a:path w="349250" h="208914">
                  <a:moveTo>
                    <a:pt x="244792" y="0"/>
                  </a:moveTo>
                  <a:lnTo>
                    <a:pt x="104393" y="0"/>
                  </a:lnTo>
                  <a:lnTo>
                    <a:pt x="63757" y="8203"/>
                  </a:lnTo>
                  <a:lnTo>
                    <a:pt x="30575" y="30576"/>
                  </a:lnTo>
                  <a:lnTo>
                    <a:pt x="8203" y="63763"/>
                  </a:lnTo>
                  <a:lnTo>
                    <a:pt x="0" y="104406"/>
                  </a:lnTo>
                  <a:lnTo>
                    <a:pt x="8203" y="145037"/>
                  </a:lnTo>
                  <a:lnTo>
                    <a:pt x="30575" y="178220"/>
                  </a:lnTo>
                  <a:lnTo>
                    <a:pt x="63757" y="200595"/>
                  </a:lnTo>
                  <a:lnTo>
                    <a:pt x="104393"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close/>
                </a:path>
              </a:pathLst>
            </a:custGeom>
            <a:solidFill>
              <a:srgbClr val="B8E1DC"/>
            </a:solidFill>
          </p:spPr>
          <p:txBody>
            <a:bodyPr wrap="square" lIns="0" tIns="0" rIns="0" bIns="0" rtlCol="0"/>
            <a:lstStyle/>
            <a:p>
              <a:endParaRPr/>
            </a:p>
          </p:txBody>
        </p:sp>
        <p:sp>
          <p:nvSpPr>
            <p:cNvPr id="56" name="object 56"/>
            <p:cNvSpPr/>
            <p:nvPr/>
          </p:nvSpPr>
          <p:spPr>
            <a:xfrm>
              <a:off x="2679465" y="2231066"/>
              <a:ext cx="349250" cy="208915"/>
            </a:xfrm>
            <a:custGeom>
              <a:avLst/>
              <a:gdLst/>
              <a:ahLst/>
              <a:cxnLst/>
              <a:rect l="l" t="t" r="r" b="b"/>
              <a:pathLst>
                <a:path w="349250" h="208914">
                  <a:moveTo>
                    <a:pt x="104393" y="0"/>
                  </a:moveTo>
                  <a:lnTo>
                    <a:pt x="63757" y="8203"/>
                  </a:lnTo>
                  <a:lnTo>
                    <a:pt x="30575" y="30576"/>
                  </a:lnTo>
                  <a:lnTo>
                    <a:pt x="8203" y="63763"/>
                  </a:lnTo>
                  <a:lnTo>
                    <a:pt x="0" y="104406"/>
                  </a:lnTo>
                  <a:lnTo>
                    <a:pt x="8203" y="145037"/>
                  </a:lnTo>
                  <a:lnTo>
                    <a:pt x="30575" y="178220"/>
                  </a:lnTo>
                  <a:lnTo>
                    <a:pt x="63757" y="200595"/>
                  </a:lnTo>
                  <a:lnTo>
                    <a:pt x="104393"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lnTo>
                    <a:pt x="104393" y="0"/>
                  </a:lnTo>
                  <a:close/>
                </a:path>
              </a:pathLst>
            </a:custGeom>
            <a:ln w="12699">
              <a:solidFill>
                <a:srgbClr val="FFFFFF"/>
              </a:solidFill>
            </a:ln>
          </p:spPr>
          <p:txBody>
            <a:bodyPr wrap="square" lIns="0" tIns="0" rIns="0" bIns="0" rtlCol="0"/>
            <a:lstStyle/>
            <a:p>
              <a:endParaRPr/>
            </a:p>
          </p:txBody>
        </p:sp>
        <p:pic>
          <p:nvPicPr>
            <p:cNvPr id="57" name="object 57"/>
            <p:cNvPicPr/>
            <p:nvPr/>
          </p:nvPicPr>
          <p:blipFill>
            <a:blip r:embed="rId7" cstate="print"/>
            <a:stretch>
              <a:fillRect/>
            </a:stretch>
          </p:blipFill>
          <p:spPr>
            <a:xfrm>
              <a:off x="2711862" y="2255103"/>
              <a:ext cx="161721" cy="160693"/>
            </a:xfrm>
            <a:prstGeom prst="rect">
              <a:avLst/>
            </a:prstGeom>
          </p:spPr>
        </p:pic>
      </p:grpSp>
      <p:grpSp>
        <p:nvGrpSpPr>
          <p:cNvPr id="58" name="object 58"/>
          <p:cNvGrpSpPr/>
          <p:nvPr/>
        </p:nvGrpSpPr>
        <p:grpSpPr>
          <a:xfrm>
            <a:off x="719994" y="2574706"/>
            <a:ext cx="2376170" cy="1219835"/>
            <a:chOff x="719994" y="2574706"/>
            <a:chExt cx="2376170" cy="1219835"/>
          </a:xfrm>
        </p:grpSpPr>
        <p:sp>
          <p:nvSpPr>
            <p:cNvPr id="59" name="object 59"/>
            <p:cNvSpPr/>
            <p:nvPr/>
          </p:nvSpPr>
          <p:spPr>
            <a:xfrm>
              <a:off x="719994" y="2574706"/>
              <a:ext cx="315595" cy="315595"/>
            </a:xfrm>
            <a:custGeom>
              <a:avLst/>
              <a:gdLst/>
              <a:ahLst/>
              <a:cxnLst/>
              <a:rect l="l" t="t" r="r" b="b"/>
              <a:pathLst>
                <a:path w="315594" h="315594">
                  <a:moveTo>
                    <a:pt x="157505" y="0"/>
                  </a:moveTo>
                  <a:lnTo>
                    <a:pt x="107723" y="8029"/>
                  </a:lnTo>
                  <a:lnTo>
                    <a:pt x="64487" y="30387"/>
                  </a:lnTo>
                  <a:lnTo>
                    <a:pt x="30390" y="64481"/>
                  </a:lnTo>
                  <a:lnTo>
                    <a:pt x="8030" y="107718"/>
                  </a:lnTo>
                  <a:lnTo>
                    <a:pt x="0" y="157505"/>
                  </a:lnTo>
                  <a:lnTo>
                    <a:pt x="8030" y="207285"/>
                  </a:lnTo>
                  <a:lnTo>
                    <a:pt x="30390" y="250519"/>
                  </a:lnTo>
                  <a:lnTo>
                    <a:pt x="64487" y="284611"/>
                  </a:lnTo>
                  <a:lnTo>
                    <a:pt x="107723" y="306969"/>
                  </a:lnTo>
                  <a:lnTo>
                    <a:pt x="157505" y="314998"/>
                  </a:lnTo>
                  <a:lnTo>
                    <a:pt x="207287" y="306969"/>
                  </a:lnTo>
                  <a:lnTo>
                    <a:pt x="250523" y="284611"/>
                  </a:lnTo>
                  <a:lnTo>
                    <a:pt x="284619" y="250519"/>
                  </a:lnTo>
                  <a:lnTo>
                    <a:pt x="306980" y="207285"/>
                  </a:lnTo>
                  <a:lnTo>
                    <a:pt x="315010" y="157505"/>
                  </a:lnTo>
                  <a:lnTo>
                    <a:pt x="306980" y="107718"/>
                  </a:lnTo>
                  <a:lnTo>
                    <a:pt x="284619" y="64481"/>
                  </a:lnTo>
                  <a:lnTo>
                    <a:pt x="250523" y="30387"/>
                  </a:lnTo>
                  <a:lnTo>
                    <a:pt x="207287" y="8029"/>
                  </a:lnTo>
                  <a:lnTo>
                    <a:pt x="157505" y="0"/>
                  </a:lnTo>
                  <a:close/>
                </a:path>
              </a:pathLst>
            </a:custGeom>
            <a:solidFill>
              <a:srgbClr val="007B84"/>
            </a:solidFill>
          </p:spPr>
          <p:txBody>
            <a:bodyPr wrap="square" lIns="0" tIns="0" rIns="0" bIns="0" rtlCol="0"/>
            <a:lstStyle/>
            <a:p>
              <a:endParaRPr/>
            </a:p>
          </p:txBody>
        </p:sp>
        <p:pic>
          <p:nvPicPr>
            <p:cNvPr id="60" name="object 60"/>
            <p:cNvPicPr/>
            <p:nvPr/>
          </p:nvPicPr>
          <p:blipFill>
            <a:blip r:embed="rId8" cstate="print"/>
            <a:stretch>
              <a:fillRect/>
            </a:stretch>
          </p:blipFill>
          <p:spPr>
            <a:xfrm>
              <a:off x="795846" y="2641518"/>
              <a:ext cx="163309" cy="181381"/>
            </a:xfrm>
            <a:prstGeom prst="rect">
              <a:avLst/>
            </a:prstGeom>
          </p:spPr>
        </p:pic>
        <p:sp>
          <p:nvSpPr>
            <p:cNvPr id="61" name="object 61"/>
            <p:cNvSpPr/>
            <p:nvPr/>
          </p:nvSpPr>
          <p:spPr>
            <a:xfrm>
              <a:off x="1070991" y="2574721"/>
              <a:ext cx="2025014" cy="1213485"/>
            </a:xfrm>
            <a:custGeom>
              <a:avLst/>
              <a:gdLst/>
              <a:ahLst/>
              <a:cxnLst/>
              <a:rect l="l" t="t" r="r" b="b"/>
              <a:pathLst>
                <a:path w="2025014" h="1213485">
                  <a:moveTo>
                    <a:pt x="2025002" y="180009"/>
                  </a:moveTo>
                  <a:lnTo>
                    <a:pt x="2018576" y="132156"/>
                  </a:lnTo>
                  <a:lnTo>
                    <a:pt x="2000427" y="89154"/>
                  </a:lnTo>
                  <a:lnTo>
                    <a:pt x="1972284" y="52717"/>
                  </a:lnTo>
                  <a:lnTo>
                    <a:pt x="1935848" y="24574"/>
                  </a:lnTo>
                  <a:lnTo>
                    <a:pt x="1892846" y="6426"/>
                  </a:lnTo>
                  <a:lnTo>
                    <a:pt x="1844992" y="0"/>
                  </a:lnTo>
                  <a:lnTo>
                    <a:pt x="179997" y="0"/>
                  </a:lnTo>
                  <a:lnTo>
                    <a:pt x="132143" y="6426"/>
                  </a:lnTo>
                  <a:lnTo>
                    <a:pt x="89154" y="24574"/>
                  </a:lnTo>
                  <a:lnTo>
                    <a:pt x="52717" y="52717"/>
                  </a:lnTo>
                  <a:lnTo>
                    <a:pt x="24574" y="89154"/>
                  </a:lnTo>
                  <a:lnTo>
                    <a:pt x="6438" y="132156"/>
                  </a:lnTo>
                  <a:lnTo>
                    <a:pt x="0" y="180009"/>
                  </a:lnTo>
                  <a:lnTo>
                    <a:pt x="0" y="928458"/>
                  </a:lnTo>
                  <a:lnTo>
                    <a:pt x="6438" y="976312"/>
                  </a:lnTo>
                  <a:lnTo>
                    <a:pt x="24574" y="1019314"/>
                  </a:lnTo>
                  <a:lnTo>
                    <a:pt x="52717" y="1055738"/>
                  </a:lnTo>
                  <a:lnTo>
                    <a:pt x="89154" y="1083894"/>
                  </a:lnTo>
                  <a:lnTo>
                    <a:pt x="132143" y="1102029"/>
                  </a:lnTo>
                  <a:lnTo>
                    <a:pt x="179997" y="1108468"/>
                  </a:lnTo>
                  <a:lnTo>
                    <a:pt x="1608467" y="1108468"/>
                  </a:lnTo>
                  <a:lnTo>
                    <a:pt x="1616671" y="1149121"/>
                  </a:lnTo>
                  <a:lnTo>
                    <a:pt x="1639049" y="1182306"/>
                  </a:lnTo>
                  <a:lnTo>
                    <a:pt x="1672221" y="1204683"/>
                  </a:lnTo>
                  <a:lnTo>
                    <a:pt x="1712861" y="1212888"/>
                  </a:lnTo>
                  <a:lnTo>
                    <a:pt x="1853260" y="1212888"/>
                  </a:lnTo>
                  <a:lnTo>
                    <a:pt x="1893900" y="1204683"/>
                  </a:lnTo>
                  <a:lnTo>
                    <a:pt x="1927085" y="1182306"/>
                  </a:lnTo>
                  <a:lnTo>
                    <a:pt x="1949462" y="1149121"/>
                  </a:lnTo>
                  <a:lnTo>
                    <a:pt x="1957666" y="1108494"/>
                  </a:lnTo>
                  <a:lnTo>
                    <a:pt x="1950415" y="1072629"/>
                  </a:lnTo>
                  <a:lnTo>
                    <a:pt x="1972284" y="1055738"/>
                  </a:lnTo>
                  <a:lnTo>
                    <a:pt x="2000427" y="1019314"/>
                  </a:lnTo>
                  <a:lnTo>
                    <a:pt x="2018576" y="976312"/>
                  </a:lnTo>
                  <a:lnTo>
                    <a:pt x="2025002" y="928458"/>
                  </a:lnTo>
                  <a:lnTo>
                    <a:pt x="2025002" y="180009"/>
                  </a:lnTo>
                  <a:close/>
                </a:path>
              </a:pathLst>
            </a:custGeom>
            <a:solidFill>
              <a:srgbClr val="B8E1DC"/>
            </a:solidFill>
          </p:spPr>
          <p:txBody>
            <a:bodyPr wrap="square" lIns="0" tIns="0" rIns="0" bIns="0" rtlCol="0"/>
            <a:lstStyle/>
            <a:p>
              <a:endParaRPr/>
            </a:p>
          </p:txBody>
        </p:sp>
        <p:sp>
          <p:nvSpPr>
            <p:cNvPr id="62" name="object 62"/>
            <p:cNvSpPr/>
            <p:nvPr/>
          </p:nvSpPr>
          <p:spPr>
            <a:xfrm>
              <a:off x="2679465" y="3578804"/>
              <a:ext cx="349250" cy="208915"/>
            </a:xfrm>
            <a:custGeom>
              <a:avLst/>
              <a:gdLst/>
              <a:ahLst/>
              <a:cxnLst/>
              <a:rect l="l" t="t" r="r" b="b"/>
              <a:pathLst>
                <a:path w="349250" h="208914">
                  <a:moveTo>
                    <a:pt x="104393" y="0"/>
                  </a:moveTo>
                  <a:lnTo>
                    <a:pt x="63757" y="8203"/>
                  </a:lnTo>
                  <a:lnTo>
                    <a:pt x="30575" y="30576"/>
                  </a:lnTo>
                  <a:lnTo>
                    <a:pt x="8203" y="63763"/>
                  </a:lnTo>
                  <a:lnTo>
                    <a:pt x="0" y="104406"/>
                  </a:lnTo>
                  <a:lnTo>
                    <a:pt x="8203" y="145037"/>
                  </a:lnTo>
                  <a:lnTo>
                    <a:pt x="30575" y="178220"/>
                  </a:lnTo>
                  <a:lnTo>
                    <a:pt x="63757" y="200595"/>
                  </a:lnTo>
                  <a:lnTo>
                    <a:pt x="104393" y="208800"/>
                  </a:lnTo>
                  <a:lnTo>
                    <a:pt x="244792" y="208800"/>
                  </a:lnTo>
                  <a:lnTo>
                    <a:pt x="285430" y="200595"/>
                  </a:lnTo>
                  <a:lnTo>
                    <a:pt x="318617" y="178220"/>
                  </a:lnTo>
                  <a:lnTo>
                    <a:pt x="340993" y="145037"/>
                  </a:lnTo>
                  <a:lnTo>
                    <a:pt x="349199" y="104406"/>
                  </a:lnTo>
                  <a:lnTo>
                    <a:pt x="340993" y="63763"/>
                  </a:lnTo>
                  <a:lnTo>
                    <a:pt x="318617" y="30576"/>
                  </a:lnTo>
                  <a:lnTo>
                    <a:pt x="285430" y="8203"/>
                  </a:lnTo>
                  <a:lnTo>
                    <a:pt x="244792" y="0"/>
                  </a:lnTo>
                  <a:lnTo>
                    <a:pt x="104393" y="0"/>
                  </a:lnTo>
                  <a:close/>
                </a:path>
              </a:pathLst>
            </a:custGeom>
            <a:ln w="12699">
              <a:solidFill>
                <a:srgbClr val="FFFFFF"/>
              </a:solidFill>
            </a:ln>
          </p:spPr>
          <p:txBody>
            <a:bodyPr wrap="square" lIns="0" tIns="0" rIns="0" bIns="0" rtlCol="0"/>
            <a:lstStyle/>
            <a:p>
              <a:endParaRPr/>
            </a:p>
          </p:txBody>
        </p:sp>
        <p:pic>
          <p:nvPicPr>
            <p:cNvPr id="63" name="object 63"/>
            <p:cNvPicPr/>
            <p:nvPr/>
          </p:nvPicPr>
          <p:blipFill>
            <a:blip r:embed="rId7" cstate="print"/>
            <a:stretch>
              <a:fillRect/>
            </a:stretch>
          </p:blipFill>
          <p:spPr>
            <a:xfrm>
              <a:off x="2711862" y="3602835"/>
              <a:ext cx="161721" cy="160693"/>
            </a:xfrm>
            <a:prstGeom prst="rect">
              <a:avLst/>
            </a:prstGeom>
          </p:spPr>
        </p:pic>
      </p:grpSp>
      <p:sp>
        <p:nvSpPr>
          <p:cNvPr id="64" name="object 64"/>
          <p:cNvSpPr txBox="1"/>
          <p:nvPr/>
        </p:nvSpPr>
        <p:spPr>
          <a:xfrm>
            <a:off x="938698" y="1380856"/>
            <a:ext cx="2040255" cy="2478405"/>
          </a:xfrm>
          <a:prstGeom prst="rect">
            <a:avLst/>
          </a:prstGeom>
        </p:spPr>
        <p:txBody>
          <a:bodyPr vert="horz" wrap="square" lIns="0" tIns="59690" rIns="0" bIns="0" rtlCol="0">
            <a:spAutoFit/>
          </a:bodyPr>
          <a:lstStyle/>
          <a:p>
            <a:pPr marL="175260">
              <a:lnSpc>
                <a:spcPct val="100000"/>
              </a:lnSpc>
              <a:spcBef>
                <a:spcPts val="470"/>
              </a:spcBef>
            </a:pPr>
            <a:r>
              <a:rPr sz="800" b="1" spc="15" dirty="0">
                <a:solidFill>
                  <a:srgbClr val="007B84"/>
                </a:solidFill>
                <a:latin typeface="DIN 2014 Bold"/>
                <a:cs typeface="DIN 2014 Bold"/>
              </a:rPr>
              <a:t>Autor/-in</a:t>
            </a:r>
            <a:endParaRPr sz="800">
              <a:latin typeface="DIN 2014 Bold"/>
              <a:cs typeface="DIN 2014 Bold"/>
            </a:endParaRPr>
          </a:p>
          <a:p>
            <a:pPr marL="12700">
              <a:lnSpc>
                <a:spcPct val="100000"/>
              </a:lnSpc>
              <a:spcBef>
                <a:spcPts val="440"/>
              </a:spcBef>
            </a:pPr>
            <a:r>
              <a:rPr sz="950" b="1" spc="10" dirty="0">
                <a:solidFill>
                  <a:srgbClr val="231F20"/>
                </a:solidFill>
                <a:latin typeface="DIN 2014 Bold"/>
                <a:cs typeface="DIN 2014 Bold"/>
              </a:rPr>
              <a:t>WDR Lokalzeit</a:t>
            </a:r>
            <a:r>
              <a:rPr sz="950" b="1" spc="15" dirty="0">
                <a:solidFill>
                  <a:srgbClr val="231F20"/>
                </a:solidFill>
                <a:latin typeface="DIN 2014 Bold"/>
                <a:cs typeface="DIN 2014 Bold"/>
              </a:rPr>
              <a:t> Ruhr</a:t>
            </a:r>
            <a:endParaRPr sz="950">
              <a:latin typeface="DIN 2014 Bold"/>
              <a:cs typeface="DIN 2014 Bold"/>
            </a:endParaRPr>
          </a:p>
          <a:p>
            <a:pPr marL="12700" marR="5080">
              <a:lnSpc>
                <a:spcPct val="100000"/>
              </a:lnSpc>
            </a:pPr>
            <a:r>
              <a:rPr sz="950" spc="10" dirty="0">
                <a:solidFill>
                  <a:srgbClr val="231F20"/>
                </a:solidFill>
                <a:latin typeface="DIN 2014"/>
                <a:cs typeface="DIN 2014"/>
              </a:rPr>
              <a:t>Bei</a:t>
            </a:r>
            <a:r>
              <a:rPr sz="950" spc="30" dirty="0">
                <a:solidFill>
                  <a:srgbClr val="231F20"/>
                </a:solidFill>
                <a:latin typeface="DIN 2014"/>
                <a:cs typeface="DIN 2014"/>
              </a:rPr>
              <a:t> </a:t>
            </a:r>
            <a:r>
              <a:rPr sz="950" spc="10" dirty="0">
                <a:solidFill>
                  <a:srgbClr val="231F20"/>
                </a:solidFill>
                <a:latin typeface="DIN 2014"/>
                <a:cs typeface="DIN 2014"/>
              </a:rPr>
              <a:t>uns</a:t>
            </a:r>
            <a:r>
              <a:rPr sz="950" spc="30" dirty="0">
                <a:solidFill>
                  <a:srgbClr val="231F20"/>
                </a:solidFill>
                <a:latin typeface="DIN 2014"/>
                <a:cs typeface="DIN 2014"/>
              </a:rPr>
              <a:t> </a:t>
            </a:r>
            <a:r>
              <a:rPr sz="950" spc="5" dirty="0">
                <a:solidFill>
                  <a:srgbClr val="231F20"/>
                </a:solidFill>
                <a:latin typeface="DIN 2014"/>
                <a:cs typeface="DIN 2014"/>
              </a:rPr>
              <a:t>in</a:t>
            </a:r>
            <a:r>
              <a:rPr sz="950" spc="30" dirty="0">
                <a:solidFill>
                  <a:srgbClr val="231F20"/>
                </a:solidFill>
                <a:latin typeface="DIN 2014"/>
                <a:cs typeface="DIN 2014"/>
              </a:rPr>
              <a:t> </a:t>
            </a:r>
            <a:r>
              <a:rPr sz="950" spc="10" dirty="0">
                <a:solidFill>
                  <a:srgbClr val="231F20"/>
                </a:solidFill>
                <a:latin typeface="DIN 2014"/>
                <a:cs typeface="DIN 2014"/>
              </a:rPr>
              <a:t>der</a:t>
            </a:r>
            <a:r>
              <a:rPr sz="950" spc="30" dirty="0">
                <a:solidFill>
                  <a:srgbClr val="231F20"/>
                </a:solidFill>
                <a:latin typeface="DIN 2014"/>
                <a:cs typeface="DIN 2014"/>
              </a:rPr>
              <a:t> </a:t>
            </a:r>
            <a:r>
              <a:rPr sz="950" spc="10" dirty="0">
                <a:solidFill>
                  <a:srgbClr val="231F20"/>
                </a:solidFill>
                <a:latin typeface="DIN 2014"/>
                <a:cs typeface="DIN 2014"/>
              </a:rPr>
              <a:t>Redaktion</a:t>
            </a:r>
            <a:r>
              <a:rPr sz="950" spc="30" dirty="0">
                <a:solidFill>
                  <a:srgbClr val="231F20"/>
                </a:solidFill>
                <a:latin typeface="DIN 2014"/>
                <a:cs typeface="DIN 2014"/>
              </a:rPr>
              <a:t> </a:t>
            </a:r>
            <a:r>
              <a:rPr sz="950" spc="10" dirty="0">
                <a:solidFill>
                  <a:srgbClr val="231F20"/>
                </a:solidFill>
                <a:latin typeface="DIN 2014"/>
                <a:cs typeface="DIN 2014"/>
              </a:rPr>
              <a:t>haben</a:t>
            </a:r>
            <a:r>
              <a:rPr sz="950" spc="30" dirty="0">
                <a:solidFill>
                  <a:srgbClr val="231F20"/>
                </a:solidFill>
                <a:latin typeface="DIN 2014"/>
                <a:cs typeface="DIN 2014"/>
              </a:rPr>
              <a:t> </a:t>
            </a:r>
            <a:r>
              <a:rPr sz="950" spc="15" dirty="0">
                <a:solidFill>
                  <a:srgbClr val="231F20"/>
                </a:solidFill>
                <a:latin typeface="DIN 2014"/>
                <a:cs typeface="DIN 2014"/>
              </a:rPr>
              <a:t>wir </a:t>
            </a:r>
            <a:r>
              <a:rPr sz="950" spc="20" dirty="0">
                <a:solidFill>
                  <a:srgbClr val="231F20"/>
                </a:solidFill>
                <a:latin typeface="DIN 2014"/>
                <a:cs typeface="DIN 2014"/>
              </a:rPr>
              <a:t> </a:t>
            </a:r>
            <a:r>
              <a:rPr sz="950" spc="10" dirty="0">
                <a:solidFill>
                  <a:srgbClr val="231F20"/>
                </a:solidFill>
                <a:latin typeface="DIN 2014"/>
                <a:cs typeface="DIN 2014"/>
              </a:rPr>
              <a:t>erstaunlich</a:t>
            </a:r>
            <a:r>
              <a:rPr sz="950" spc="35" dirty="0">
                <a:solidFill>
                  <a:srgbClr val="231F20"/>
                </a:solidFill>
                <a:latin typeface="DIN 2014"/>
                <a:cs typeface="DIN 2014"/>
              </a:rPr>
              <a:t> </a:t>
            </a:r>
            <a:r>
              <a:rPr sz="950" spc="10" dirty="0">
                <a:solidFill>
                  <a:srgbClr val="231F20"/>
                </a:solidFill>
                <a:latin typeface="DIN 2014"/>
                <a:cs typeface="DIN 2014"/>
              </a:rPr>
              <a:t>viele</a:t>
            </a:r>
            <a:r>
              <a:rPr sz="950" spc="40" dirty="0">
                <a:solidFill>
                  <a:srgbClr val="231F20"/>
                </a:solidFill>
                <a:latin typeface="DIN 2014"/>
                <a:cs typeface="DIN 2014"/>
              </a:rPr>
              <a:t> </a:t>
            </a:r>
            <a:r>
              <a:rPr sz="950" spc="10" dirty="0">
                <a:solidFill>
                  <a:srgbClr val="231F20"/>
                </a:solidFill>
                <a:latin typeface="DIN 2014"/>
                <a:cs typeface="DIN 2014"/>
              </a:rPr>
              <a:t>Kastanienmännchen- </a:t>
            </a:r>
            <a:r>
              <a:rPr sz="950" spc="-220" dirty="0">
                <a:solidFill>
                  <a:srgbClr val="231F20"/>
                </a:solidFill>
                <a:latin typeface="DIN 2014"/>
                <a:cs typeface="DIN 2014"/>
              </a:rPr>
              <a:t> </a:t>
            </a:r>
            <a:r>
              <a:rPr sz="950" spc="5" dirty="0">
                <a:solidFill>
                  <a:srgbClr val="231F20"/>
                </a:solidFill>
                <a:latin typeface="DIN 2014"/>
                <a:cs typeface="DIN 2014"/>
              </a:rPr>
              <a:t>bastler.</a:t>
            </a:r>
            <a:r>
              <a:rPr sz="950" spc="30" dirty="0">
                <a:solidFill>
                  <a:srgbClr val="231F20"/>
                </a:solidFill>
                <a:latin typeface="DIN 2014"/>
                <a:cs typeface="DIN 2014"/>
              </a:rPr>
              <a:t> </a:t>
            </a:r>
            <a:r>
              <a:rPr sz="950" spc="10" dirty="0">
                <a:solidFill>
                  <a:srgbClr val="231F20"/>
                </a:solidFill>
                <a:latin typeface="DIN 2014"/>
                <a:cs typeface="DIN 2014"/>
              </a:rPr>
              <a:t>Gehört</a:t>
            </a:r>
            <a:r>
              <a:rPr sz="950" spc="30" dirty="0">
                <a:solidFill>
                  <a:srgbClr val="231F20"/>
                </a:solidFill>
                <a:latin typeface="DIN 2014"/>
                <a:cs typeface="DIN 2014"/>
              </a:rPr>
              <a:t> </a:t>
            </a:r>
            <a:r>
              <a:rPr sz="950" spc="10" dirty="0">
                <a:solidFill>
                  <a:srgbClr val="231F20"/>
                </a:solidFill>
                <a:latin typeface="DIN 2014"/>
                <a:cs typeface="DIN 2014"/>
              </a:rPr>
              <a:t>ihr</a:t>
            </a:r>
            <a:r>
              <a:rPr sz="950" spc="35" dirty="0">
                <a:solidFill>
                  <a:srgbClr val="231F20"/>
                </a:solidFill>
                <a:latin typeface="DIN 2014"/>
                <a:cs typeface="DIN 2014"/>
              </a:rPr>
              <a:t> </a:t>
            </a:r>
            <a:r>
              <a:rPr sz="950" spc="10" dirty="0">
                <a:solidFill>
                  <a:srgbClr val="231F20"/>
                </a:solidFill>
                <a:latin typeface="DIN 2014"/>
                <a:cs typeface="DIN 2014"/>
              </a:rPr>
              <a:t>auch</a:t>
            </a:r>
            <a:r>
              <a:rPr sz="950" spc="30" dirty="0">
                <a:solidFill>
                  <a:srgbClr val="231F20"/>
                </a:solidFill>
                <a:latin typeface="DIN 2014"/>
                <a:cs typeface="DIN 2014"/>
              </a:rPr>
              <a:t> </a:t>
            </a:r>
            <a:r>
              <a:rPr sz="950" spc="15" dirty="0">
                <a:solidFill>
                  <a:srgbClr val="231F20"/>
                </a:solidFill>
                <a:latin typeface="DIN 2014"/>
                <a:cs typeface="DIN 2014"/>
              </a:rPr>
              <a:t>dazu?</a:t>
            </a:r>
            <a:endParaRPr sz="950">
              <a:latin typeface="DIN 2014"/>
              <a:cs typeface="DIN 2014"/>
            </a:endParaRPr>
          </a:p>
          <a:p>
            <a:pPr marL="1969135">
              <a:lnSpc>
                <a:spcPts val="869"/>
              </a:lnSpc>
              <a:spcBef>
                <a:spcPts val="625"/>
              </a:spcBef>
            </a:pPr>
            <a:r>
              <a:rPr sz="750" dirty="0">
                <a:solidFill>
                  <a:srgbClr val="007B84"/>
                </a:solidFill>
                <a:latin typeface="DIN 2014"/>
                <a:cs typeface="DIN 2014"/>
              </a:rPr>
              <a:t>2</a:t>
            </a:r>
            <a:endParaRPr sz="750">
              <a:latin typeface="DIN 2014"/>
              <a:cs typeface="DIN 2014"/>
            </a:endParaRPr>
          </a:p>
          <a:p>
            <a:pPr marR="667385" algn="ctr">
              <a:lnSpc>
                <a:spcPts val="869"/>
              </a:lnSpc>
            </a:pPr>
            <a:r>
              <a:rPr sz="750" b="1" spc="10" dirty="0">
                <a:solidFill>
                  <a:srgbClr val="007B84"/>
                </a:solidFill>
                <a:latin typeface="DIN 2014 Bold"/>
                <a:cs typeface="DIN 2014 Bold"/>
              </a:rPr>
              <a:t>Gefällt</a:t>
            </a:r>
            <a:r>
              <a:rPr sz="750" b="1" spc="20"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15" dirty="0">
                <a:solidFill>
                  <a:srgbClr val="007B84"/>
                </a:solidFill>
                <a:latin typeface="DIN 2014 Bold"/>
                <a:cs typeface="DIN 2014 Bold"/>
              </a:rPr>
              <a:t> </a:t>
            </a:r>
            <a:r>
              <a:rPr sz="750" dirty="0">
                <a:solidFill>
                  <a:srgbClr val="007B84"/>
                </a:solidFill>
                <a:latin typeface="DIN 2014"/>
                <a:cs typeface="DIN 2014"/>
              </a:rPr>
              <a:t>·</a:t>
            </a:r>
            <a:r>
              <a:rPr sz="750" spc="25" dirty="0">
                <a:solidFill>
                  <a:srgbClr val="007B84"/>
                </a:solidFill>
                <a:latin typeface="DIN 2014"/>
                <a:cs typeface="DIN 2014"/>
              </a:rPr>
              <a:t> </a:t>
            </a:r>
            <a:r>
              <a:rPr sz="750" b="1" spc="10" dirty="0">
                <a:solidFill>
                  <a:srgbClr val="007B84"/>
                </a:solidFill>
                <a:latin typeface="DIN 2014 Bold"/>
                <a:cs typeface="DIN 2014 Bold"/>
              </a:rPr>
              <a:t>Antworten</a:t>
            </a:r>
            <a:r>
              <a:rPr sz="750" b="1" spc="20" dirty="0">
                <a:solidFill>
                  <a:srgbClr val="007B84"/>
                </a:solidFill>
                <a:latin typeface="DIN 2014 Bold"/>
                <a:cs typeface="DIN 2014 Bold"/>
              </a:rPr>
              <a:t> </a:t>
            </a:r>
            <a:r>
              <a:rPr sz="750" dirty="0">
                <a:solidFill>
                  <a:srgbClr val="007B84"/>
                </a:solidFill>
                <a:latin typeface="DIN 2014"/>
                <a:cs typeface="DIN 2014"/>
              </a:rPr>
              <a:t>·</a:t>
            </a:r>
            <a:r>
              <a:rPr sz="750" spc="25" dirty="0">
                <a:solidFill>
                  <a:srgbClr val="007B84"/>
                </a:solidFill>
                <a:latin typeface="DIN 2014"/>
                <a:cs typeface="DIN 2014"/>
              </a:rPr>
              <a:t> </a:t>
            </a:r>
            <a:r>
              <a:rPr sz="750" spc="5" dirty="0">
                <a:solidFill>
                  <a:srgbClr val="007B84"/>
                </a:solidFill>
                <a:latin typeface="DIN 2014"/>
                <a:cs typeface="DIN 2014"/>
              </a:rPr>
              <a:t>19</a:t>
            </a:r>
            <a:r>
              <a:rPr sz="750" spc="20" dirty="0">
                <a:solidFill>
                  <a:srgbClr val="007B84"/>
                </a:solidFill>
                <a:latin typeface="DIN 2014"/>
                <a:cs typeface="DIN 2014"/>
              </a:rPr>
              <a:t> </a:t>
            </a:r>
            <a:r>
              <a:rPr sz="750" spc="10" dirty="0">
                <a:solidFill>
                  <a:srgbClr val="007B84"/>
                </a:solidFill>
                <a:latin typeface="DIN 2014"/>
                <a:cs typeface="DIN 2014"/>
              </a:rPr>
              <a:t>Wo..</a:t>
            </a:r>
            <a:endParaRPr sz="750">
              <a:latin typeface="DIN 2014"/>
              <a:cs typeface="DIN 2014"/>
            </a:endParaRPr>
          </a:p>
          <a:p>
            <a:pPr>
              <a:lnSpc>
                <a:spcPct val="100000"/>
              </a:lnSpc>
              <a:spcBef>
                <a:spcPts val="30"/>
              </a:spcBef>
            </a:pPr>
            <a:endParaRPr sz="950">
              <a:latin typeface="DIN 2014"/>
              <a:cs typeface="DIN 2014"/>
            </a:endParaRPr>
          </a:p>
          <a:p>
            <a:pPr marR="662940" algn="ctr">
              <a:lnSpc>
                <a:spcPct val="100000"/>
              </a:lnSpc>
            </a:pPr>
            <a:r>
              <a:rPr sz="800" b="1" spc="10" dirty="0">
                <a:solidFill>
                  <a:srgbClr val="007B84"/>
                </a:solidFill>
                <a:latin typeface="DIN 2014 Bold"/>
                <a:cs typeface="DIN 2014 Bold"/>
              </a:rPr>
              <a:t>Verfasser/-in</a:t>
            </a:r>
            <a:endParaRPr sz="800">
              <a:latin typeface="DIN 2014 Bold"/>
              <a:cs typeface="DIN 2014 Bold"/>
            </a:endParaRPr>
          </a:p>
          <a:p>
            <a:pPr marL="219075">
              <a:lnSpc>
                <a:spcPct val="100000"/>
              </a:lnSpc>
              <a:spcBef>
                <a:spcPts val="409"/>
              </a:spcBef>
            </a:pPr>
            <a:r>
              <a:rPr sz="950" b="1" spc="10" dirty="0">
                <a:solidFill>
                  <a:srgbClr val="231F20"/>
                </a:solidFill>
                <a:latin typeface="DIN 2014 Bold"/>
                <a:cs typeface="DIN 2014 Bold"/>
              </a:rPr>
              <a:t>WDR Lokalzeit</a:t>
            </a:r>
            <a:r>
              <a:rPr sz="950" b="1" spc="15" dirty="0">
                <a:solidFill>
                  <a:srgbClr val="231F20"/>
                </a:solidFill>
                <a:latin typeface="DIN 2014 Bold"/>
                <a:cs typeface="DIN 2014 Bold"/>
              </a:rPr>
              <a:t> Ruhr</a:t>
            </a:r>
            <a:endParaRPr sz="950">
              <a:latin typeface="DIN 2014 Bold"/>
              <a:cs typeface="DIN 2014 Bold"/>
            </a:endParaRPr>
          </a:p>
          <a:p>
            <a:pPr marL="219075" marR="22225">
              <a:lnSpc>
                <a:spcPct val="100000"/>
              </a:lnSpc>
              <a:tabLst>
                <a:tab pos="736600" algn="l"/>
              </a:tabLst>
            </a:pPr>
            <a:r>
              <a:rPr sz="950" spc="10" dirty="0">
                <a:solidFill>
                  <a:srgbClr val="231F20"/>
                </a:solidFill>
                <a:latin typeface="DIN 2014"/>
                <a:cs typeface="DIN 2014"/>
              </a:rPr>
              <a:t>Ein</a:t>
            </a:r>
            <a:r>
              <a:rPr sz="950" spc="20" dirty="0">
                <a:solidFill>
                  <a:srgbClr val="231F20"/>
                </a:solidFill>
                <a:latin typeface="DIN 2014"/>
                <a:cs typeface="DIN 2014"/>
              </a:rPr>
              <a:t> </a:t>
            </a:r>
            <a:r>
              <a:rPr sz="950" spc="10" dirty="0">
                <a:solidFill>
                  <a:srgbClr val="231F20"/>
                </a:solidFill>
                <a:latin typeface="DIN 2014"/>
                <a:cs typeface="DIN 2014"/>
              </a:rPr>
              <a:t>schwacher</a:t>
            </a:r>
            <a:r>
              <a:rPr sz="950" spc="25" dirty="0">
                <a:solidFill>
                  <a:srgbClr val="231F20"/>
                </a:solidFill>
                <a:latin typeface="DIN 2014"/>
                <a:cs typeface="DIN 2014"/>
              </a:rPr>
              <a:t> </a:t>
            </a:r>
            <a:r>
              <a:rPr sz="950" spc="10" dirty="0">
                <a:solidFill>
                  <a:srgbClr val="231F20"/>
                </a:solidFill>
                <a:latin typeface="DIN 2014"/>
                <a:cs typeface="DIN 2014"/>
              </a:rPr>
              <a:t>Trost:</a:t>
            </a:r>
            <a:r>
              <a:rPr sz="950" spc="25" dirty="0">
                <a:solidFill>
                  <a:srgbClr val="231F20"/>
                </a:solidFill>
                <a:latin typeface="DIN 2014"/>
                <a:cs typeface="DIN 2014"/>
              </a:rPr>
              <a:t> </a:t>
            </a:r>
            <a:r>
              <a:rPr sz="950" spc="5" dirty="0">
                <a:solidFill>
                  <a:srgbClr val="231F20"/>
                </a:solidFill>
                <a:latin typeface="DIN 2014"/>
                <a:cs typeface="DIN 2014"/>
              </a:rPr>
              <a:t>Du</a:t>
            </a:r>
            <a:r>
              <a:rPr sz="950" spc="25" dirty="0">
                <a:solidFill>
                  <a:srgbClr val="231F20"/>
                </a:solidFill>
                <a:latin typeface="DIN 2014"/>
                <a:cs typeface="DIN 2014"/>
              </a:rPr>
              <a:t> </a:t>
            </a:r>
            <a:r>
              <a:rPr sz="950" spc="10" dirty="0">
                <a:solidFill>
                  <a:srgbClr val="231F20"/>
                </a:solidFill>
                <a:latin typeface="DIN 2014"/>
                <a:cs typeface="DIN 2014"/>
              </a:rPr>
              <a:t>bist</a:t>
            </a:r>
            <a:r>
              <a:rPr sz="950" spc="25" dirty="0">
                <a:solidFill>
                  <a:srgbClr val="231F20"/>
                </a:solidFill>
                <a:latin typeface="DIN 2014"/>
                <a:cs typeface="DIN 2014"/>
              </a:rPr>
              <a:t> </a:t>
            </a:r>
            <a:r>
              <a:rPr sz="950" spc="15" dirty="0">
                <a:solidFill>
                  <a:srgbClr val="231F20"/>
                </a:solidFill>
                <a:latin typeface="DIN 2014"/>
                <a:cs typeface="DIN 2014"/>
              </a:rPr>
              <a:t>nicht </a:t>
            </a:r>
            <a:r>
              <a:rPr sz="950" spc="-225" dirty="0">
                <a:solidFill>
                  <a:srgbClr val="231F20"/>
                </a:solidFill>
                <a:latin typeface="DIN 2014"/>
                <a:cs typeface="DIN 2014"/>
              </a:rPr>
              <a:t> </a:t>
            </a:r>
            <a:r>
              <a:rPr sz="950" spc="10" dirty="0">
                <a:solidFill>
                  <a:srgbClr val="231F20"/>
                </a:solidFill>
                <a:latin typeface="DIN 2014"/>
                <a:cs typeface="DIN 2014"/>
              </a:rPr>
              <a:t>allein.	Viele</a:t>
            </a:r>
            <a:r>
              <a:rPr sz="950" spc="25" dirty="0">
                <a:solidFill>
                  <a:srgbClr val="231F20"/>
                </a:solidFill>
                <a:latin typeface="DIN 2014"/>
                <a:cs typeface="DIN 2014"/>
              </a:rPr>
              <a:t> </a:t>
            </a:r>
            <a:r>
              <a:rPr sz="950" spc="10" dirty="0">
                <a:solidFill>
                  <a:srgbClr val="231F20"/>
                </a:solidFill>
                <a:latin typeface="DIN 2014"/>
                <a:cs typeface="DIN 2014"/>
              </a:rPr>
              <a:t>von</a:t>
            </a:r>
            <a:r>
              <a:rPr sz="950" spc="25" dirty="0">
                <a:solidFill>
                  <a:srgbClr val="231F20"/>
                </a:solidFill>
                <a:latin typeface="DIN 2014"/>
                <a:cs typeface="DIN 2014"/>
              </a:rPr>
              <a:t> </a:t>
            </a:r>
            <a:r>
              <a:rPr sz="950" spc="10" dirty="0">
                <a:solidFill>
                  <a:srgbClr val="231F20"/>
                </a:solidFill>
                <a:latin typeface="DIN 2014"/>
                <a:cs typeface="DIN 2014"/>
              </a:rPr>
              <a:t>uns</a:t>
            </a:r>
            <a:r>
              <a:rPr sz="950" spc="25" dirty="0">
                <a:solidFill>
                  <a:srgbClr val="231F20"/>
                </a:solidFill>
                <a:latin typeface="DIN 2014"/>
                <a:cs typeface="DIN 2014"/>
              </a:rPr>
              <a:t> </a:t>
            </a:r>
            <a:r>
              <a:rPr sz="950" spc="15" dirty="0">
                <a:solidFill>
                  <a:srgbClr val="231F20"/>
                </a:solidFill>
                <a:latin typeface="DIN 2014"/>
                <a:cs typeface="DIN 2014"/>
              </a:rPr>
              <a:t>sitzen </a:t>
            </a:r>
            <a:r>
              <a:rPr sz="950" spc="20" dirty="0">
                <a:solidFill>
                  <a:srgbClr val="231F20"/>
                </a:solidFill>
                <a:latin typeface="DIN 2014"/>
                <a:cs typeface="DIN 2014"/>
              </a:rPr>
              <a:t> </a:t>
            </a:r>
            <a:r>
              <a:rPr sz="950" spc="10" dirty="0">
                <a:solidFill>
                  <a:srgbClr val="231F20"/>
                </a:solidFill>
                <a:latin typeface="DIN 2014"/>
                <a:cs typeface="DIN 2014"/>
              </a:rPr>
              <a:t>gerade</a:t>
            </a:r>
            <a:r>
              <a:rPr sz="950" spc="25" dirty="0">
                <a:solidFill>
                  <a:srgbClr val="231F20"/>
                </a:solidFill>
                <a:latin typeface="DIN 2014"/>
                <a:cs typeface="DIN 2014"/>
              </a:rPr>
              <a:t> </a:t>
            </a:r>
            <a:r>
              <a:rPr sz="950" spc="10" dirty="0">
                <a:solidFill>
                  <a:srgbClr val="231F20"/>
                </a:solidFill>
                <a:latin typeface="DIN 2014"/>
                <a:cs typeface="DIN 2014"/>
              </a:rPr>
              <a:t>mit</a:t>
            </a:r>
            <a:r>
              <a:rPr sz="950" spc="30" dirty="0">
                <a:solidFill>
                  <a:srgbClr val="231F20"/>
                </a:solidFill>
                <a:latin typeface="DIN 2014"/>
                <a:cs typeface="DIN 2014"/>
              </a:rPr>
              <a:t> </a:t>
            </a:r>
            <a:r>
              <a:rPr sz="950" spc="10" dirty="0">
                <a:solidFill>
                  <a:srgbClr val="231F20"/>
                </a:solidFill>
                <a:latin typeface="DIN 2014"/>
                <a:cs typeface="DIN 2014"/>
              </a:rPr>
              <a:t>dir</a:t>
            </a:r>
            <a:r>
              <a:rPr sz="950" spc="25" dirty="0">
                <a:solidFill>
                  <a:srgbClr val="231F20"/>
                </a:solidFill>
                <a:latin typeface="DIN 2014"/>
                <a:cs typeface="DIN 2014"/>
              </a:rPr>
              <a:t> </a:t>
            </a:r>
            <a:r>
              <a:rPr sz="950" spc="5" dirty="0">
                <a:solidFill>
                  <a:srgbClr val="231F20"/>
                </a:solidFill>
                <a:latin typeface="DIN 2014"/>
                <a:cs typeface="DIN 2014"/>
              </a:rPr>
              <a:t>im</a:t>
            </a:r>
            <a:r>
              <a:rPr sz="950" spc="30" dirty="0">
                <a:solidFill>
                  <a:srgbClr val="231F20"/>
                </a:solidFill>
                <a:latin typeface="DIN 2014"/>
                <a:cs typeface="DIN 2014"/>
              </a:rPr>
              <a:t> </a:t>
            </a:r>
            <a:r>
              <a:rPr sz="950" spc="10" dirty="0">
                <a:solidFill>
                  <a:srgbClr val="231F20"/>
                </a:solidFill>
                <a:latin typeface="DIN 2014"/>
                <a:cs typeface="DIN 2014"/>
              </a:rPr>
              <a:t>selben</a:t>
            </a:r>
            <a:r>
              <a:rPr sz="950" spc="25" dirty="0">
                <a:solidFill>
                  <a:srgbClr val="231F20"/>
                </a:solidFill>
                <a:latin typeface="DIN 2014"/>
                <a:cs typeface="DIN 2014"/>
              </a:rPr>
              <a:t> </a:t>
            </a:r>
            <a:r>
              <a:rPr sz="950" spc="10" dirty="0">
                <a:solidFill>
                  <a:srgbClr val="231F20"/>
                </a:solidFill>
                <a:latin typeface="DIN 2014"/>
                <a:cs typeface="DIN 2014"/>
              </a:rPr>
              <a:t>Boot</a:t>
            </a:r>
            <a:r>
              <a:rPr sz="950" spc="30" dirty="0">
                <a:solidFill>
                  <a:srgbClr val="231F20"/>
                </a:solidFill>
                <a:latin typeface="DIN 2014"/>
                <a:cs typeface="DIN 2014"/>
              </a:rPr>
              <a:t> </a:t>
            </a:r>
            <a:r>
              <a:rPr sz="950" spc="15" dirty="0">
                <a:solidFill>
                  <a:srgbClr val="231F20"/>
                </a:solidFill>
                <a:latin typeface="DIN 2014"/>
                <a:cs typeface="DIN 2014"/>
              </a:rPr>
              <a:t>... </a:t>
            </a:r>
            <a:r>
              <a:rPr sz="950" spc="20" dirty="0">
                <a:solidFill>
                  <a:srgbClr val="231F20"/>
                </a:solidFill>
                <a:latin typeface="DIN 2014"/>
                <a:cs typeface="DIN 2014"/>
              </a:rPr>
              <a:t> </a:t>
            </a:r>
            <a:r>
              <a:rPr sz="950" spc="10" dirty="0">
                <a:solidFill>
                  <a:srgbClr val="231F20"/>
                </a:solidFill>
                <a:latin typeface="DIN 2014"/>
                <a:cs typeface="DIN 2014"/>
              </a:rPr>
              <a:t>ääh</a:t>
            </a:r>
            <a:r>
              <a:rPr sz="950" spc="30" dirty="0">
                <a:solidFill>
                  <a:srgbClr val="231F20"/>
                </a:solidFill>
                <a:latin typeface="DIN 2014"/>
                <a:cs typeface="DIN 2014"/>
              </a:rPr>
              <a:t> </a:t>
            </a:r>
            <a:r>
              <a:rPr sz="950" spc="10" dirty="0">
                <a:solidFill>
                  <a:srgbClr val="231F20"/>
                </a:solidFill>
                <a:latin typeface="DIN 2014"/>
                <a:cs typeface="DIN 2014"/>
              </a:rPr>
              <a:t>...</a:t>
            </a:r>
            <a:r>
              <a:rPr sz="950" spc="30" dirty="0">
                <a:solidFill>
                  <a:srgbClr val="231F20"/>
                </a:solidFill>
                <a:latin typeface="DIN 2014"/>
                <a:cs typeface="DIN 2014"/>
              </a:rPr>
              <a:t> </a:t>
            </a:r>
            <a:r>
              <a:rPr sz="950" spc="10" dirty="0">
                <a:solidFill>
                  <a:srgbClr val="231F20"/>
                </a:solidFill>
                <a:latin typeface="DIN 2014"/>
                <a:cs typeface="DIN 2014"/>
              </a:rPr>
              <a:t>Stau</a:t>
            </a:r>
            <a:r>
              <a:rPr sz="950" spc="35" dirty="0">
                <a:solidFill>
                  <a:srgbClr val="231F20"/>
                </a:solidFill>
                <a:latin typeface="DIN 2014"/>
                <a:cs typeface="DIN 2014"/>
              </a:rPr>
              <a:t> </a:t>
            </a:r>
            <a:r>
              <a:rPr sz="950" spc="15" dirty="0">
                <a:solidFill>
                  <a:srgbClr val="231F20"/>
                </a:solidFill>
                <a:latin typeface="DIN 2014"/>
                <a:cs typeface="DIN 2014"/>
              </a:rPr>
              <a:t>...</a:t>
            </a:r>
            <a:endParaRPr sz="950">
              <a:latin typeface="DIN 2014"/>
              <a:cs typeface="DIN 2014"/>
            </a:endParaRPr>
          </a:p>
          <a:p>
            <a:pPr marL="1969135">
              <a:lnSpc>
                <a:spcPts val="869"/>
              </a:lnSpc>
              <a:spcBef>
                <a:spcPts val="560"/>
              </a:spcBef>
            </a:pPr>
            <a:r>
              <a:rPr sz="750" dirty="0">
                <a:solidFill>
                  <a:srgbClr val="007B84"/>
                </a:solidFill>
                <a:latin typeface="DIN 2014"/>
                <a:cs typeface="DIN 2014"/>
              </a:rPr>
              <a:t>1</a:t>
            </a:r>
            <a:endParaRPr sz="750">
              <a:latin typeface="DIN 2014"/>
              <a:cs typeface="DIN 2014"/>
            </a:endParaRPr>
          </a:p>
          <a:p>
            <a:pPr marL="219075">
              <a:lnSpc>
                <a:spcPts val="869"/>
              </a:lnSpc>
            </a:pPr>
            <a:r>
              <a:rPr sz="750" b="1" spc="10" dirty="0">
                <a:solidFill>
                  <a:srgbClr val="007B84"/>
                </a:solidFill>
                <a:latin typeface="DIN 2014 Bold"/>
                <a:cs typeface="DIN 2014 Bold"/>
              </a:rPr>
              <a:t>Gefällt</a:t>
            </a:r>
            <a:r>
              <a:rPr sz="750" b="1" spc="20" dirty="0">
                <a:solidFill>
                  <a:srgbClr val="007B84"/>
                </a:solidFill>
                <a:latin typeface="DIN 2014 Bold"/>
                <a:cs typeface="DIN 2014 Bold"/>
              </a:rPr>
              <a:t> </a:t>
            </a:r>
            <a:r>
              <a:rPr sz="750" b="1" spc="10" dirty="0">
                <a:solidFill>
                  <a:srgbClr val="007B84"/>
                </a:solidFill>
                <a:latin typeface="DIN 2014 Bold"/>
                <a:cs typeface="DIN 2014 Bold"/>
              </a:rPr>
              <a:t>mir</a:t>
            </a:r>
            <a:r>
              <a:rPr sz="750" b="1" spc="20" dirty="0">
                <a:solidFill>
                  <a:srgbClr val="007B84"/>
                </a:solidFill>
                <a:latin typeface="DIN 2014 Bold"/>
                <a:cs typeface="DIN 2014 Bold"/>
              </a:rPr>
              <a:t> </a:t>
            </a:r>
            <a:r>
              <a:rPr sz="750" dirty="0">
                <a:solidFill>
                  <a:srgbClr val="007B84"/>
                </a:solidFill>
                <a:latin typeface="DIN 2014"/>
                <a:cs typeface="DIN 2014"/>
              </a:rPr>
              <a:t>·</a:t>
            </a:r>
            <a:r>
              <a:rPr sz="750" spc="25" dirty="0">
                <a:solidFill>
                  <a:srgbClr val="007B84"/>
                </a:solidFill>
                <a:latin typeface="DIN 2014"/>
                <a:cs typeface="DIN 2014"/>
              </a:rPr>
              <a:t> </a:t>
            </a:r>
            <a:r>
              <a:rPr sz="750" b="1" spc="10" dirty="0">
                <a:solidFill>
                  <a:srgbClr val="007B84"/>
                </a:solidFill>
                <a:latin typeface="DIN 2014 Bold"/>
                <a:cs typeface="DIN 2014 Bold"/>
              </a:rPr>
              <a:t>Antworten</a:t>
            </a:r>
            <a:r>
              <a:rPr sz="750" b="1" spc="20" dirty="0">
                <a:solidFill>
                  <a:srgbClr val="007B84"/>
                </a:solidFill>
                <a:latin typeface="DIN 2014 Bold"/>
                <a:cs typeface="DIN 2014 Bold"/>
              </a:rPr>
              <a:t> </a:t>
            </a:r>
            <a:r>
              <a:rPr sz="750" dirty="0">
                <a:solidFill>
                  <a:srgbClr val="007B84"/>
                </a:solidFill>
                <a:latin typeface="DIN 2014"/>
                <a:cs typeface="DIN 2014"/>
              </a:rPr>
              <a:t>·</a:t>
            </a:r>
            <a:r>
              <a:rPr sz="750" spc="20" dirty="0">
                <a:solidFill>
                  <a:srgbClr val="007B84"/>
                </a:solidFill>
                <a:latin typeface="DIN 2014"/>
                <a:cs typeface="DIN 2014"/>
              </a:rPr>
              <a:t> </a:t>
            </a:r>
            <a:r>
              <a:rPr sz="750" spc="5" dirty="0">
                <a:solidFill>
                  <a:srgbClr val="007B84"/>
                </a:solidFill>
                <a:latin typeface="DIN 2014"/>
                <a:cs typeface="DIN 2014"/>
              </a:rPr>
              <a:t>18</a:t>
            </a:r>
            <a:r>
              <a:rPr sz="750" spc="25" dirty="0">
                <a:solidFill>
                  <a:srgbClr val="007B84"/>
                </a:solidFill>
                <a:latin typeface="DIN 2014"/>
                <a:cs typeface="DIN 2014"/>
              </a:rPr>
              <a:t> </a:t>
            </a:r>
            <a:r>
              <a:rPr sz="750" dirty="0">
                <a:solidFill>
                  <a:srgbClr val="007B84"/>
                </a:solidFill>
                <a:latin typeface="DIN 2014"/>
                <a:cs typeface="DIN 2014"/>
              </a:rPr>
              <a:t>Wo.</a:t>
            </a:r>
            <a:endParaRPr sz="750">
              <a:latin typeface="DIN 2014"/>
              <a:cs typeface="DIN 2014"/>
            </a:endParaRPr>
          </a:p>
        </p:txBody>
      </p:sp>
      <p:grpSp>
        <p:nvGrpSpPr>
          <p:cNvPr id="65" name="object 65"/>
          <p:cNvGrpSpPr/>
          <p:nvPr/>
        </p:nvGrpSpPr>
        <p:grpSpPr>
          <a:xfrm>
            <a:off x="1177015" y="2665526"/>
            <a:ext cx="1238885" cy="588645"/>
            <a:chOff x="1177015" y="2665526"/>
            <a:chExt cx="1238885" cy="588645"/>
          </a:xfrm>
        </p:grpSpPr>
        <p:pic>
          <p:nvPicPr>
            <p:cNvPr id="66" name="object 66"/>
            <p:cNvPicPr/>
            <p:nvPr/>
          </p:nvPicPr>
          <p:blipFill>
            <a:blip r:embed="rId9" cstate="print"/>
            <a:stretch>
              <a:fillRect/>
            </a:stretch>
          </p:blipFill>
          <p:spPr>
            <a:xfrm>
              <a:off x="2299801" y="2856711"/>
              <a:ext cx="115798" cy="115798"/>
            </a:xfrm>
            <a:prstGeom prst="rect">
              <a:avLst/>
            </a:prstGeom>
          </p:spPr>
        </p:pic>
        <p:pic>
          <p:nvPicPr>
            <p:cNvPr id="67" name="object 67"/>
            <p:cNvPicPr/>
            <p:nvPr/>
          </p:nvPicPr>
          <p:blipFill>
            <a:blip r:embed="rId10" cstate="print"/>
            <a:stretch>
              <a:fillRect/>
            </a:stretch>
          </p:blipFill>
          <p:spPr>
            <a:xfrm>
              <a:off x="1524600" y="3138017"/>
              <a:ext cx="115811" cy="115697"/>
            </a:xfrm>
            <a:prstGeom prst="rect">
              <a:avLst/>
            </a:prstGeom>
          </p:spPr>
        </p:pic>
        <p:pic>
          <p:nvPicPr>
            <p:cNvPr id="68" name="object 68"/>
            <p:cNvPicPr/>
            <p:nvPr/>
          </p:nvPicPr>
          <p:blipFill>
            <a:blip r:embed="rId11" cstate="print"/>
            <a:stretch>
              <a:fillRect/>
            </a:stretch>
          </p:blipFill>
          <p:spPr>
            <a:xfrm>
              <a:off x="1177015" y="2665526"/>
              <a:ext cx="115165" cy="118983"/>
            </a:xfrm>
            <a:prstGeom prst="rect">
              <a:avLst/>
            </a:prstGeom>
          </p:spPr>
        </p:pic>
      </p:grpSp>
      <p:pic>
        <p:nvPicPr>
          <p:cNvPr id="69" name="Grafik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70" name="Grafik 69" descr="Ein Bild, das Text enthält.&#10;&#10;Automatisch generierte Beschreibung">
            <a:extLst>
              <a:ext uri="{FF2B5EF4-FFF2-40B4-BE49-F238E27FC236}">
                <a16:creationId xmlns:a16="http://schemas.microsoft.com/office/drawing/2014/main" xmlns="" id="{0AD8B5D2-97FB-0E47-B006-78C6203C655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1667" t="66296" r="5833"/>
          <a:stretch/>
        </p:blipFill>
        <p:spPr>
          <a:xfrm>
            <a:off x="6770588" y="3413125"/>
            <a:ext cx="2057400" cy="1733550"/>
          </a:xfrm>
          <a:prstGeom prst="rect">
            <a:avLst/>
          </a:prstGeom>
        </p:spPr>
      </p:pic>
      <p:sp>
        <p:nvSpPr>
          <p:cNvPr id="37" name="object 37"/>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39" name="Foliennummernplatzhalter 38"/>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31</a:t>
            </a:fld>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ieren 11"/>
          <p:cNvGrpSpPr/>
          <p:nvPr/>
        </p:nvGrpSpPr>
        <p:grpSpPr>
          <a:xfrm>
            <a:off x="0" y="3175"/>
            <a:ext cx="9144000" cy="5143500"/>
            <a:chOff x="0" y="3175"/>
            <a:chExt cx="9144000" cy="5143500"/>
          </a:xfrm>
        </p:grpSpPr>
        <p:pic>
          <p:nvPicPr>
            <p:cNvPr id="13" name="Grafik 12">
              <a:extLst>
                <a:ext uri="{FF2B5EF4-FFF2-40B4-BE49-F238E27FC236}">
                  <a16:creationId xmlns:a16="http://schemas.microsoft.com/office/drawing/2014/main" xmlns="" id="{E381E4F1-09E0-4447-9946-DED7EBAB5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4" name="Rechteck 13"/>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3097531"/>
            <a:ext cx="3004820" cy="1004569"/>
          </a:xfrm>
          <a:prstGeom prst="rect">
            <a:avLst/>
          </a:prstGeom>
        </p:spPr>
        <p:txBody>
          <a:bodyPr vert="horz" wrap="square" lIns="0" tIns="100330" rIns="0" bIns="0" rtlCol="0">
            <a:spAutoFit/>
          </a:bodyPr>
          <a:lstStyle/>
          <a:p>
            <a:pPr marL="12700" marR="5080">
              <a:lnSpc>
                <a:spcPts val="3510"/>
              </a:lnSpc>
              <a:spcBef>
                <a:spcPts val="790"/>
              </a:spcBef>
            </a:pPr>
            <a:r>
              <a:rPr sz="3500" b="1" dirty="0">
                <a:solidFill>
                  <a:srgbClr val="231F20"/>
                </a:solidFill>
                <a:latin typeface="DIN OT Cond"/>
                <a:cs typeface="DIN OT Cond"/>
              </a:rPr>
              <a:t>PRAXISÜBUNG </a:t>
            </a:r>
            <a:r>
              <a:rPr sz="3500" b="1" spc="5" dirty="0">
                <a:solidFill>
                  <a:srgbClr val="231F20"/>
                </a:solidFill>
                <a:latin typeface="DIN OT Cond"/>
                <a:cs typeface="DIN OT Cond"/>
              </a:rPr>
              <a:t> </a:t>
            </a:r>
            <a:r>
              <a:rPr sz="3500" b="1" dirty="0">
                <a:solidFill>
                  <a:srgbClr val="00AE9D"/>
                </a:solidFill>
                <a:latin typeface="DIN OT Cond"/>
                <a:cs typeface="DIN OT Cond"/>
              </a:rPr>
              <a:t>MODER</a:t>
            </a:r>
            <a:r>
              <a:rPr sz="3500" b="1" spc="-140" dirty="0">
                <a:solidFill>
                  <a:srgbClr val="00AE9D"/>
                </a:solidFill>
                <a:latin typeface="DIN OT Cond"/>
                <a:cs typeface="DIN OT Cond"/>
              </a:rPr>
              <a:t>A</a:t>
            </a:r>
            <a:r>
              <a:rPr sz="3500" b="1" dirty="0">
                <a:solidFill>
                  <a:srgbClr val="00AE9D"/>
                </a:solidFill>
                <a:latin typeface="DIN OT Cond"/>
                <a:cs typeface="DIN OT Cond"/>
              </a:rPr>
              <a:t>TIONS</a:t>
            </a:r>
            <a:r>
              <a:rPr sz="3500" b="1" spc="-20" dirty="0">
                <a:solidFill>
                  <a:srgbClr val="00AE9D"/>
                </a:solidFill>
                <a:latin typeface="DIN OT Cond"/>
                <a:cs typeface="DIN OT Cond"/>
              </a:rPr>
              <a:t>S</a:t>
            </a:r>
            <a:r>
              <a:rPr sz="3500" b="1" dirty="0">
                <a:solidFill>
                  <a:srgbClr val="00AE9D"/>
                </a:solidFill>
                <a:latin typeface="DIN OT Cond"/>
                <a:cs typeface="DIN OT Cond"/>
              </a:rPr>
              <a:t>TILE</a:t>
            </a:r>
            <a:endParaRPr sz="3500">
              <a:latin typeface="DIN OT Cond"/>
              <a:cs typeface="DIN OT Co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object 22"/>
          <p:cNvGrpSpPr/>
          <p:nvPr/>
        </p:nvGrpSpPr>
        <p:grpSpPr>
          <a:xfrm>
            <a:off x="0" y="1630756"/>
            <a:ext cx="3049270" cy="3514090"/>
            <a:chOff x="0" y="1630756"/>
            <a:chExt cx="3049270" cy="3514090"/>
          </a:xfrm>
        </p:grpSpPr>
        <p:sp>
          <p:nvSpPr>
            <p:cNvPr id="23" name="object 23"/>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4" name="object 24"/>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5" name="object 25"/>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6" name="object 26"/>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6" name="object 46"/>
          <p:cNvSpPr txBox="1">
            <a:spLocks noGrp="1"/>
          </p:cNvSpPr>
          <p:nvPr>
            <p:ph type="title"/>
          </p:nvPr>
        </p:nvSpPr>
        <p:spPr>
          <a:xfrm>
            <a:off x="493074" y="533377"/>
            <a:ext cx="5021580" cy="452120"/>
          </a:xfrm>
          <a:prstGeom prst="rect">
            <a:avLst/>
          </a:prstGeom>
        </p:spPr>
        <p:txBody>
          <a:bodyPr vert="horz" wrap="square" lIns="0" tIns="12700" rIns="0" bIns="0" rtlCol="0">
            <a:spAutoFit/>
          </a:bodyPr>
          <a:lstStyle/>
          <a:p>
            <a:pPr marL="12700">
              <a:lnSpc>
                <a:spcPct val="100000"/>
              </a:lnSpc>
              <a:spcBef>
                <a:spcPts val="100"/>
              </a:spcBef>
            </a:pPr>
            <a:r>
              <a:rPr spc="-5" dirty="0"/>
              <a:t>KERNERGEBNISSE</a:t>
            </a:r>
            <a:r>
              <a:rPr spc="-35" dirty="0"/>
              <a:t> </a:t>
            </a:r>
            <a:r>
              <a:rPr dirty="0"/>
              <a:t>DES</a:t>
            </a:r>
            <a:r>
              <a:rPr spc="-30" dirty="0"/>
              <a:t> </a:t>
            </a:r>
            <a:r>
              <a:rPr spc="-5" dirty="0"/>
              <a:t>FELDEXPERIMENTS</a:t>
            </a:r>
          </a:p>
        </p:txBody>
      </p:sp>
      <p:sp>
        <p:nvSpPr>
          <p:cNvPr id="47" name="object 47"/>
          <p:cNvSpPr/>
          <p:nvPr/>
        </p:nvSpPr>
        <p:spPr>
          <a:xfrm>
            <a:off x="503999" y="175995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8" name="object 48"/>
          <p:cNvSpPr/>
          <p:nvPr/>
        </p:nvSpPr>
        <p:spPr>
          <a:xfrm>
            <a:off x="503999" y="28395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9" name="object 49"/>
          <p:cNvSpPr/>
          <p:nvPr/>
        </p:nvSpPr>
        <p:spPr>
          <a:xfrm>
            <a:off x="503999" y="31634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50" name="object 50"/>
          <p:cNvSpPr txBox="1"/>
          <p:nvPr/>
        </p:nvSpPr>
        <p:spPr>
          <a:xfrm>
            <a:off x="655755" y="1625032"/>
            <a:ext cx="7621270" cy="1896745"/>
          </a:xfrm>
          <a:prstGeom prst="rect">
            <a:avLst/>
          </a:prstGeom>
        </p:spPr>
        <p:txBody>
          <a:bodyPr vert="horz" wrap="square" lIns="0" tIns="66040" rIns="0" bIns="0" rtlCol="0">
            <a:spAutoFit/>
          </a:bodyPr>
          <a:lstStyle/>
          <a:p>
            <a:pPr marL="12700">
              <a:lnSpc>
                <a:spcPct val="100000"/>
              </a:lnSpc>
              <a:spcBef>
                <a:spcPts val="520"/>
              </a:spcBef>
            </a:pPr>
            <a:r>
              <a:rPr sz="1300" spc="20" dirty="0">
                <a:solidFill>
                  <a:srgbClr val="231F20"/>
                </a:solidFill>
                <a:latin typeface="DIN 2014"/>
                <a:cs typeface="DIN 2014"/>
              </a:rPr>
              <a:t>Wirkungen</a:t>
            </a:r>
            <a:r>
              <a:rPr sz="1300" spc="55" dirty="0">
                <a:solidFill>
                  <a:srgbClr val="231F20"/>
                </a:solidFill>
                <a:latin typeface="DIN 2014"/>
                <a:cs typeface="DIN 2014"/>
              </a:rPr>
              <a:t> </a:t>
            </a:r>
            <a:r>
              <a:rPr sz="1300" spc="15" dirty="0">
                <a:solidFill>
                  <a:srgbClr val="231F20"/>
                </a:solidFill>
                <a:latin typeface="DIN 2014"/>
                <a:cs typeface="DIN 2014"/>
              </a:rPr>
              <a:t>von</a:t>
            </a:r>
            <a:r>
              <a:rPr sz="1300" spc="60" dirty="0">
                <a:solidFill>
                  <a:srgbClr val="231F20"/>
                </a:solidFill>
                <a:latin typeface="DIN 2014"/>
                <a:cs typeface="DIN 2014"/>
              </a:rPr>
              <a:t> </a:t>
            </a:r>
            <a:r>
              <a:rPr sz="1300" spc="20" dirty="0">
                <a:solidFill>
                  <a:srgbClr val="231F20"/>
                </a:solidFill>
                <a:latin typeface="DIN 2014"/>
                <a:cs typeface="DIN 2014"/>
              </a:rPr>
              <a:t>Empowerment-Moderation</a:t>
            </a:r>
            <a:r>
              <a:rPr sz="1300" spc="60" dirty="0">
                <a:solidFill>
                  <a:srgbClr val="231F20"/>
                </a:solidFill>
                <a:latin typeface="DIN 2014"/>
                <a:cs typeface="DIN 2014"/>
              </a:rPr>
              <a:t> </a:t>
            </a:r>
            <a:r>
              <a:rPr sz="1300" spc="15" dirty="0">
                <a:solidFill>
                  <a:srgbClr val="231F20"/>
                </a:solidFill>
                <a:latin typeface="DIN 2014"/>
                <a:cs typeface="DIN 2014"/>
              </a:rPr>
              <a:t>auf</a:t>
            </a:r>
            <a:r>
              <a:rPr sz="1300" spc="60" dirty="0">
                <a:solidFill>
                  <a:srgbClr val="231F20"/>
                </a:solidFill>
                <a:latin typeface="DIN 2014"/>
                <a:cs typeface="DIN 2014"/>
              </a:rPr>
              <a:t> </a:t>
            </a:r>
            <a:r>
              <a:rPr sz="1300" spc="15" dirty="0">
                <a:solidFill>
                  <a:srgbClr val="231F20"/>
                </a:solidFill>
                <a:latin typeface="DIN 2014"/>
                <a:cs typeface="DIN 2014"/>
              </a:rPr>
              <a:t>die</a:t>
            </a:r>
            <a:r>
              <a:rPr sz="1300" spc="60" dirty="0">
                <a:solidFill>
                  <a:srgbClr val="231F20"/>
                </a:solidFill>
                <a:latin typeface="DIN 2014"/>
                <a:cs typeface="DIN 2014"/>
              </a:rPr>
              <a:t> </a:t>
            </a:r>
            <a:r>
              <a:rPr sz="1300" spc="20" dirty="0">
                <a:solidFill>
                  <a:srgbClr val="231F20"/>
                </a:solidFill>
                <a:latin typeface="DIN 2014"/>
                <a:cs typeface="DIN 2014"/>
              </a:rPr>
              <a:t>Wahrnehmung</a:t>
            </a:r>
            <a:r>
              <a:rPr sz="1300" spc="60" dirty="0">
                <a:solidFill>
                  <a:srgbClr val="231F20"/>
                </a:solidFill>
                <a:latin typeface="DIN 2014"/>
                <a:cs typeface="DIN 2014"/>
              </a:rPr>
              <a:t> </a:t>
            </a:r>
            <a:r>
              <a:rPr sz="1300" spc="15" dirty="0">
                <a:solidFill>
                  <a:srgbClr val="231F20"/>
                </a:solidFill>
                <a:latin typeface="DIN 2014"/>
                <a:cs typeface="DIN 2014"/>
              </a:rPr>
              <a:t>der</a:t>
            </a:r>
            <a:r>
              <a:rPr sz="1300" spc="60" dirty="0">
                <a:solidFill>
                  <a:srgbClr val="231F20"/>
                </a:solidFill>
                <a:latin typeface="DIN 2014"/>
                <a:cs typeface="DIN 2014"/>
              </a:rPr>
              <a:t> </a:t>
            </a:r>
            <a:r>
              <a:rPr sz="1300" spc="20" dirty="0">
                <a:solidFill>
                  <a:srgbClr val="231F20"/>
                </a:solidFill>
                <a:latin typeface="DIN 2014"/>
                <a:cs typeface="DIN 2014"/>
              </a:rPr>
              <a:t>Nutzer:innen:</a:t>
            </a:r>
            <a:endParaRPr sz="1300" dirty="0">
              <a:latin typeface="DIN 2014"/>
              <a:cs typeface="DIN 2014"/>
            </a:endParaRPr>
          </a:p>
          <a:p>
            <a:pPr marL="240665" indent="-177165">
              <a:lnSpc>
                <a:spcPct val="100000"/>
              </a:lnSpc>
              <a:spcBef>
                <a:spcPts val="425"/>
              </a:spcBef>
              <a:buChar char="–"/>
              <a:tabLst>
                <a:tab pos="241300" algn="l"/>
              </a:tabLst>
            </a:pPr>
            <a:r>
              <a:rPr sz="1300" spc="15" dirty="0">
                <a:solidFill>
                  <a:srgbClr val="231F20"/>
                </a:solidFill>
                <a:latin typeface="DIN 2014"/>
                <a:cs typeface="DIN 2014"/>
              </a:rPr>
              <a:t>Sie</a:t>
            </a:r>
            <a:r>
              <a:rPr sz="1300" spc="50" dirty="0">
                <a:solidFill>
                  <a:srgbClr val="231F20"/>
                </a:solidFill>
                <a:latin typeface="DIN 2014"/>
                <a:cs typeface="DIN 2014"/>
              </a:rPr>
              <a:t> </a:t>
            </a:r>
            <a:r>
              <a:rPr sz="1300" spc="20" dirty="0">
                <a:solidFill>
                  <a:srgbClr val="231F20"/>
                </a:solidFill>
                <a:latin typeface="DIN 2014"/>
                <a:cs typeface="DIN 2014"/>
              </a:rPr>
              <a:t>bewerteten</a:t>
            </a:r>
            <a:r>
              <a:rPr sz="1300" spc="55" dirty="0">
                <a:solidFill>
                  <a:srgbClr val="231F20"/>
                </a:solidFill>
                <a:latin typeface="DIN 2014"/>
                <a:cs typeface="DIN 2014"/>
              </a:rPr>
              <a:t> </a:t>
            </a:r>
            <a:r>
              <a:rPr sz="1300" spc="15" dirty="0">
                <a:solidFill>
                  <a:srgbClr val="231F20"/>
                </a:solidFill>
                <a:latin typeface="DIN 2014"/>
                <a:cs typeface="DIN 2014"/>
              </a:rPr>
              <a:t>die</a:t>
            </a:r>
            <a:r>
              <a:rPr sz="1300" spc="55" dirty="0">
                <a:solidFill>
                  <a:srgbClr val="231F20"/>
                </a:solidFill>
                <a:latin typeface="DIN 2014"/>
                <a:cs typeface="DIN 2014"/>
              </a:rPr>
              <a:t> </a:t>
            </a:r>
            <a:r>
              <a:rPr sz="1300" b="1" spc="20" dirty="0">
                <a:solidFill>
                  <a:srgbClr val="231F20"/>
                </a:solidFill>
                <a:latin typeface="DIN 2014 Bold"/>
                <a:cs typeface="DIN 2014 Bold"/>
              </a:rPr>
              <a:t>Qualität</a:t>
            </a:r>
            <a:r>
              <a:rPr sz="1300" b="1" spc="55" dirty="0">
                <a:solidFill>
                  <a:srgbClr val="231F20"/>
                </a:solidFill>
                <a:latin typeface="DIN 2014 Bold"/>
                <a:cs typeface="DIN 2014 Bold"/>
              </a:rPr>
              <a:t> </a:t>
            </a:r>
            <a:r>
              <a:rPr sz="1300" b="1" spc="15" dirty="0">
                <a:solidFill>
                  <a:srgbClr val="231F20"/>
                </a:solidFill>
                <a:latin typeface="DIN 2014 Bold"/>
                <a:cs typeface="DIN 2014 Bold"/>
              </a:rPr>
              <a:t>der</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Diskussionen</a:t>
            </a:r>
            <a:r>
              <a:rPr sz="1300" b="1" spc="55" dirty="0">
                <a:solidFill>
                  <a:srgbClr val="231F20"/>
                </a:solidFill>
                <a:latin typeface="DIN 2014 Bold"/>
                <a:cs typeface="DIN 2014 Bold"/>
              </a:rPr>
              <a:t> </a:t>
            </a:r>
            <a:r>
              <a:rPr sz="1300" spc="20" dirty="0">
                <a:solidFill>
                  <a:srgbClr val="231F20"/>
                </a:solidFill>
                <a:latin typeface="DIN 2014"/>
                <a:cs typeface="DIN 2014"/>
              </a:rPr>
              <a:t>besser</a:t>
            </a:r>
            <a:r>
              <a:rPr sz="1300" spc="50"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20" dirty="0">
                <a:solidFill>
                  <a:srgbClr val="231F20"/>
                </a:solidFill>
                <a:latin typeface="DIN 2014"/>
                <a:cs typeface="DIN 2014"/>
              </a:rPr>
              <a:t>nahmen</a:t>
            </a:r>
            <a:r>
              <a:rPr sz="1300" spc="55" dirty="0">
                <a:solidFill>
                  <a:srgbClr val="231F20"/>
                </a:solidFill>
                <a:latin typeface="DIN 2014"/>
                <a:cs typeface="DIN 2014"/>
              </a:rPr>
              <a:t> </a:t>
            </a:r>
            <a:r>
              <a:rPr sz="1300" b="1" spc="20" dirty="0">
                <a:solidFill>
                  <a:srgbClr val="231F20"/>
                </a:solidFill>
                <a:latin typeface="DIN 2014 Bold"/>
                <a:cs typeface="DIN 2014 Bold"/>
              </a:rPr>
              <a:t>weniger</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Inzivilität</a:t>
            </a:r>
            <a:r>
              <a:rPr sz="1300" b="1" spc="55" dirty="0">
                <a:solidFill>
                  <a:srgbClr val="231F20"/>
                </a:solidFill>
                <a:latin typeface="DIN 2014 Bold"/>
                <a:cs typeface="DIN 2014 Bold"/>
              </a:rPr>
              <a:t> </a:t>
            </a:r>
            <a:r>
              <a:rPr sz="1300" spc="5" dirty="0">
                <a:solidFill>
                  <a:srgbClr val="231F20"/>
                </a:solidFill>
                <a:latin typeface="DIN 2014"/>
                <a:cs typeface="DIN 2014"/>
              </a:rPr>
              <a:t>wahr.</a:t>
            </a:r>
            <a:endParaRPr sz="1300" dirty="0">
              <a:latin typeface="DIN 2014"/>
              <a:cs typeface="DIN 2014"/>
            </a:endParaRPr>
          </a:p>
          <a:p>
            <a:pPr marL="240665" indent="-177165">
              <a:lnSpc>
                <a:spcPct val="100000"/>
              </a:lnSpc>
              <a:spcBef>
                <a:spcPts val="425"/>
              </a:spcBef>
              <a:buChar char="–"/>
              <a:tabLst>
                <a:tab pos="241300" algn="l"/>
              </a:tabLst>
            </a:pPr>
            <a:r>
              <a:rPr sz="1300" spc="15" dirty="0">
                <a:solidFill>
                  <a:srgbClr val="231F20"/>
                </a:solidFill>
                <a:latin typeface="DIN 2014"/>
                <a:cs typeface="DIN 2014"/>
              </a:rPr>
              <a:t>Sie</a:t>
            </a:r>
            <a:r>
              <a:rPr sz="1300" spc="55" dirty="0">
                <a:solidFill>
                  <a:srgbClr val="231F20"/>
                </a:solidFill>
                <a:latin typeface="DIN 2014"/>
                <a:cs typeface="DIN 2014"/>
              </a:rPr>
              <a:t> </a:t>
            </a:r>
            <a:r>
              <a:rPr sz="1300" spc="20" dirty="0">
                <a:solidFill>
                  <a:srgbClr val="231F20"/>
                </a:solidFill>
                <a:latin typeface="DIN 2014"/>
                <a:cs typeface="DIN 2014"/>
              </a:rPr>
              <a:t>nahmen</a:t>
            </a:r>
            <a:r>
              <a:rPr sz="1300" spc="55" dirty="0">
                <a:solidFill>
                  <a:srgbClr val="231F20"/>
                </a:solidFill>
                <a:latin typeface="DIN 2014"/>
                <a:cs typeface="DIN 2014"/>
              </a:rPr>
              <a:t> </a:t>
            </a:r>
            <a:r>
              <a:rPr sz="1300" spc="15" dirty="0">
                <a:solidFill>
                  <a:srgbClr val="231F20"/>
                </a:solidFill>
                <a:latin typeface="DIN 2014"/>
                <a:cs typeface="DIN 2014"/>
              </a:rPr>
              <a:t>mehr</a:t>
            </a:r>
            <a:r>
              <a:rPr sz="1300" spc="60" dirty="0">
                <a:solidFill>
                  <a:srgbClr val="231F20"/>
                </a:solidFill>
                <a:latin typeface="DIN 2014"/>
                <a:cs typeface="DIN 2014"/>
              </a:rPr>
              <a:t> </a:t>
            </a:r>
            <a:r>
              <a:rPr sz="1300" b="1" spc="20" dirty="0">
                <a:solidFill>
                  <a:srgbClr val="231F20"/>
                </a:solidFill>
                <a:latin typeface="DIN 2014 Bold"/>
                <a:cs typeface="DIN 2014 Bold"/>
              </a:rPr>
              <a:t>Zusammenhalt</a:t>
            </a:r>
            <a:r>
              <a:rPr sz="1300" b="1" spc="55" dirty="0">
                <a:solidFill>
                  <a:srgbClr val="231F20"/>
                </a:solidFill>
                <a:latin typeface="DIN 2014 Bold"/>
                <a:cs typeface="DIN 2014 Bold"/>
              </a:rPr>
              <a:t> </a:t>
            </a:r>
            <a:r>
              <a:rPr sz="1300" b="1" spc="10" dirty="0">
                <a:solidFill>
                  <a:srgbClr val="231F20"/>
                </a:solidFill>
                <a:latin typeface="DIN 2014 Bold"/>
                <a:cs typeface="DIN 2014 Bold"/>
              </a:rPr>
              <a:t>in</a:t>
            </a:r>
            <a:r>
              <a:rPr sz="1300" b="1" spc="55" dirty="0">
                <a:solidFill>
                  <a:srgbClr val="231F20"/>
                </a:solidFill>
                <a:latin typeface="DIN 2014 Bold"/>
                <a:cs typeface="DIN 2014 Bold"/>
              </a:rPr>
              <a:t> </a:t>
            </a:r>
            <a:r>
              <a:rPr sz="1300" b="1" spc="15" dirty="0">
                <a:solidFill>
                  <a:srgbClr val="231F20"/>
                </a:solidFill>
                <a:latin typeface="DIN 2014 Bold"/>
                <a:cs typeface="DIN 2014 Bold"/>
              </a:rPr>
              <a:t>der</a:t>
            </a:r>
            <a:r>
              <a:rPr sz="1300" b="1" spc="60" dirty="0">
                <a:solidFill>
                  <a:srgbClr val="231F20"/>
                </a:solidFill>
                <a:latin typeface="DIN 2014 Bold"/>
                <a:cs typeface="DIN 2014 Bold"/>
              </a:rPr>
              <a:t> </a:t>
            </a:r>
            <a:r>
              <a:rPr sz="1300" b="1" spc="20" dirty="0">
                <a:solidFill>
                  <a:srgbClr val="231F20"/>
                </a:solidFill>
                <a:latin typeface="DIN 2014 Bold"/>
                <a:cs typeface="DIN 2014 Bold"/>
              </a:rPr>
              <a:t>Community</a:t>
            </a:r>
            <a:r>
              <a:rPr sz="1300" b="1" spc="55" dirty="0">
                <a:solidFill>
                  <a:srgbClr val="231F20"/>
                </a:solidFill>
                <a:latin typeface="DIN 2014 Bold"/>
                <a:cs typeface="DIN 2014 Bold"/>
              </a:rPr>
              <a:t> </a:t>
            </a:r>
            <a:r>
              <a:rPr sz="1300" spc="15" dirty="0">
                <a:solidFill>
                  <a:srgbClr val="231F20"/>
                </a:solidFill>
                <a:latin typeface="DIN 2014"/>
                <a:cs typeface="DIN 2014"/>
              </a:rPr>
              <a:t>und</a:t>
            </a:r>
            <a:r>
              <a:rPr sz="1300" spc="60" dirty="0">
                <a:solidFill>
                  <a:srgbClr val="231F20"/>
                </a:solidFill>
                <a:latin typeface="DIN 2014"/>
                <a:cs typeface="DIN 2014"/>
              </a:rPr>
              <a:t> </a:t>
            </a:r>
            <a:r>
              <a:rPr sz="1300" spc="15" dirty="0">
                <a:solidFill>
                  <a:srgbClr val="231F20"/>
                </a:solidFill>
                <a:latin typeface="DIN 2014"/>
                <a:cs typeface="DIN 2014"/>
              </a:rPr>
              <a:t>mehr</a:t>
            </a:r>
            <a:r>
              <a:rPr sz="1300" spc="55" dirty="0">
                <a:solidFill>
                  <a:srgbClr val="231F20"/>
                </a:solidFill>
                <a:latin typeface="DIN 2014"/>
                <a:cs typeface="DIN 2014"/>
              </a:rPr>
              <a:t> </a:t>
            </a:r>
            <a:r>
              <a:rPr sz="1300" b="1" spc="20" dirty="0">
                <a:solidFill>
                  <a:srgbClr val="231F20"/>
                </a:solidFill>
                <a:latin typeface="DIN 2014 Bold"/>
                <a:cs typeface="DIN 2014 Bold"/>
              </a:rPr>
              <a:t>soziale</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Unterstützung</a:t>
            </a:r>
            <a:r>
              <a:rPr sz="1300" b="1" spc="60" dirty="0">
                <a:solidFill>
                  <a:srgbClr val="231F20"/>
                </a:solidFill>
                <a:latin typeface="DIN 2014 Bold"/>
                <a:cs typeface="DIN 2014 Bold"/>
              </a:rPr>
              <a:t> </a:t>
            </a:r>
            <a:r>
              <a:rPr sz="1300" spc="5" dirty="0">
                <a:solidFill>
                  <a:srgbClr val="231F20"/>
                </a:solidFill>
                <a:latin typeface="DIN 2014"/>
                <a:cs typeface="DIN 2014"/>
              </a:rPr>
              <a:t>wahr.</a:t>
            </a:r>
            <a:endParaRPr sz="1300" dirty="0">
              <a:latin typeface="DIN 2014"/>
              <a:cs typeface="DIN 2014"/>
            </a:endParaRPr>
          </a:p>
          <a:p>
            <a:pPr marL="240665" indent="-177165">
              <a:lnSpc>
                <a:spcPct val="100000"/>
              </a:lnSpc>
              <a:spcBef>
                <a:spcPts val="420"/>
              </a:spcBef>
              <a:buChar char="–"/>
              <a:tabLst>
                <a:tab pos="241300" algn="l"/>
              </a:tabLst>
            </a:pPr>
            <a:r>
              <a:rPr sz="1300" spc="20" dirty="0">
                <a:solidFill>
                  <a:srgbClr val="231F20"/>
                </a:solidFill>
                <a:latin typeface="DIN 2014"/>
                <a:cs typeface="DIN 2014"/>
              </a:rPr>
              <a:t>Empowerment-Moderation</a:t>
            </a:r>
            <a:r>
              <a:rPr sz="1300" spc="55" dirty="0">
                <a:solidFill>
                  <a:srgbClr val="231F20"/>
                </a:solidFill>
                <a:latin typeface="DIN 2014"/>
                <a:cs typeface="DIN 2014"/>
              </a:rPr>
              <a:t> </a:t>
            </a:r>
            <a:r>
              <a:rPr sz="1300" spc="20" dirty="0">
                <a:solidFill>
                  <a:srgbClr val="231F20"/>
                </a:solidFill>
                <a:latin typeface="DIN 2014"/>
                <a:cs typeface="DIN 2014"/>
              </a:rPr>
              <a:t>verbesserte</a:t>
            </a:r>
            <a:r>
              <a:rPr sz="1300" spc="55" dirty="0">
                <a:solidFill>
                  <a:srgbClr val="231F20"/>
                </a:solidFill>
                <a:latin typeface="DIN 2014"/>
                <a:cs typeface="DIN 2014"/>
              </a:rPr>
              <a:t> </a:t>
            </a:r>
            <a:r>
              <a:rPr sz="1300" spc="15" dirty="0">
                <a:solidFill>
                  <a:srgbClr val="231F20"/>
                </a:solidFill>
                <a:latin typeface="DIN 2014"/>
                <a:cs typeface="DIN 2014"/>
              </a:rPr>
              <a:t>das</a:t>
            </a:r>
            <a:r>
              <a:rPr sz="1300" spc="55" dirty="0">
                <a:solidFill>
                  <a:srgbClr val="231F20"/>
                </a:solidFill>
                <a:latin typeface="DIN 2014"/>
                <a:cs typeface="DIN 2014"/>
              </a:rPr>
              <a:t> </a:t>
            </a:r>
            <a:r>
              <a:rPr sz="1300" b="1" spc="15" dirty="0">
                <a:solidFill>
                  <a:srgbClr val="231F20"/>
                </a:solidFill>
                <a:latin typeface="DIN 2014 Bold"/>
                <a:cs typeface="DIN 2014 Bold"/>
              </a:rPr>
              <a:t>Vertrauen</a:t>
            </a:r>
            <a:r>
              <a:rPr sz="1300" b="1" spc="60" dirty="0">
                <a:solidFill>
                  <a:srgbClr val="231F20"/>
                </a:solidFill>
                <a:latin typeface="DIN 2014 Bold"/>
                <a:cs typeface="DIN 2014 Bold"/>
              </a:rPr>
              <a:t> </a:t>
            </a:r>
            <a:r>
              <a:rPr sz="1300" b="1" spc="10" dirty="0">
                <a:solidFill>
                  <a:srgbClr val="231F20"/>
                </a:solidFill>
                <a:latin typeface="DIN 2014 Bold"/>
                <a:cs typeface="DIN 2014 Bold"/>
              </a:rPr>
              <a:t>in</a:t>
            </a:r>
            <a:r>
              <a:rPr sz="1300" b="1" spc="55" dirty="0">
                <a:solidFill>
                  <a:srgbClr val="231F20"/>
                </a:solidFill>
                <a:latin typeface="DIN 2014 Bold"/>
                <a:cs typeface="DIN 2014 Bold"/>
              </a:rPr>
              <a:t> </a:t>
            </a:r>
            <a:r>
              <a:rPr sz="1300" b="1" spc="15" dirty="0">
                <a:solidFill>
                  <a:srgbClr val="231F20"/>
                </a:solidFill>
                <a:latin typeface="DIN 2014 Bold"/>
                <a:cs typeface="DIN 2014 Bold"/>
              </a:rPr>
              <a:t>die</a:t>
            </a:r>
            <a:r>
              <a:rPr sz="1300" b="1" spc="55" dirty="0">
                <a:solidFill>
                  <a:srgbClr val="231F20"/>
                </a:solidFill>
                <a:latin typeface="DIN 2014 Bold"/>
                <a:cs typeface="DIN 2014 Bold"/>
              </a:rPr>
              <a:t> </a:t>
            </a:r>
            <a:r>
              <a:rPr sz="1300" b="1" spc="20" dirty="0">
                <a:solidFill>
                  <a:srgbClr val="231F20"/>
                </a:solidFill>
                <a:latin typeface="DIN 2014 Bold"/>
                <a:cs typeface="DIN 2014 Bold"/>
              </a:rPr>
              <a:t>Facebook-Seite</a:t>
            </a:r>
            <a:r>
              <a:rPr sz="1300" b="1" spc="55" dirty="0">
                <a:solidFill>
                  <a:srgbClr val="231F20"/>
                </a:solidFill>
                <a:latin typeface="DIN 2014 Bold"/>
                <a:cs typeface="DIN 2014 Bold"/>
              </a:rPr>
              <a:t> </a:t>
            </a:r>
            <a:r>
              <a:rPr sz="1300" spc="15" dirty="0">
                <a:solidFill>
                  <a:srgbClr val="231F20"/>
                </a:solidFill>
                <a:latin typeface="DIN 2014"/>
                <a:cs typeface="DIN 2014"/>
              </a:rPr>
              <a:t>und</a:t>
            </a:r>
            <a:r>
              <a:rPr sz="1300" spc="60" dirty="0">
                <a:solidFill>
                  <a:srgbClr val="231F20"/>
                </a:solidFill>
                <a:latin typeface="DIN 2014"/>
                <a:cs typeface="DIN 2014"/>
              </a:rPr>
              <a:t> </a:t>
            </a:r>
            <a:r>
              <a:rPr sz="1300" spc="15" dirty="0">
                <a:solidFill>
                  <a:srgbClr val="231F20"/>
                </a:solidFill>
                <a:latin typeface="DIN 2014"/>
                <a:cs typeface="DIN 2014"/>
              </a:rPr>
              <a:t>die</a:t>
            </a:r>
            <a:r>
              <a:rPr sz="1300" spc="55" dirty="0">
                <a:solidFill>
                  <a:srgbClr val="231F20"/>
                </a:solidFill>
                <a:latin typeface="DIN 2014"/>
                <a:cs typeface="DIN 2014"/>
              </a:rPr>
              <a:t> </a:t>
            </a:r>
            <a:r>
              <a:rPr sz="1300" b="1" spc="20" dirty="0">
                <a:solidFill>
                  <a:srgbClr val="231F20"/>
                </a:solidFill>
                <a:latin typeface="DIN 2014 Bold"/>
                <a:cs typeface="DIN 2014 Bold"/>
              </a:rPr>
              <a:t>Marken-Loyalität</a:t>
            </a:r>
            <a:r>
              <a:rPr sz="1300" spc="20" dirty="0">
                <a:solidFill>
                  <a:srgbClr val="231F20"/>
                </a:solidFill>
                <a:latin typeface="DIN 2014"/>
                <a:cs typeface="DIN 2014"/>
              </a:rPr>
              <a:t>.</a:t>
            </a:r>
            <a:endParaRPr sz="1300" dirty="0">
              <a:latin typeface="DIN 2014"/>
              <a:cs typeface="DIN 2014"/>
            </a:endParaRPr>
          </a:p>
          <a:p>
            <a:pPr marL="12700">
              <a:lnSpc>
                <a:spcPct val="100000"/>
              </a:lnSpc>
              <a:spcBef>
                <a:spcPts val="995"/>
              </a:spcBef>
            </a:pPr>
            <a:r>
              <a:rPr sz="1300" spc="20" dirty="0">
                <a:solidFill>
                  <a:srgbClr val="231F20"/>
                </a:solidFill>
                <a:latin typeface="DIN 2014"/>
                <a:cs typeface="DIN 2014"/>
              </a:rPr>
              <a:t>Aber:</a:t>
            </a:r>
            <a:r>
              <a:rPr sz="1300" spc="55" dirty="0">
                <a:solidFill>
                  <a:srgbClr val="231F20"/>
                </a:solidFill>
                <a:latin typeface="DIN 2014"/>
                <a:cs typeface="DIN 2014"/>
              </a:rPr>
              <a:t> </a:t>
            </a:r>
            <a:r>
              <a:rPr sz="1300" spc="20" dirty="0">
                <a:solidFill>
                  <a:srgbClr val="231F20"/>
                </a:solidFill>
                <a:latin typeface="DIN 2014"/>
                <a:cs typeface="DIN 2014"/>
              </a:rPr>
              <a:t>Empowerment-Moderation</a:t>
            </a:r>
            <a:r>
              <a:rPr sz="1300" spc="60" dirty="0">
                <a:solidFill>
                  <a:srgbClr val="231F20"/>
                </a:solidFill>
                <a:latin typeface="DIN 2014"/>
                <a:cs typeface="DIN 2014"/>
              </a:rPr>
              <a:t> </a:t>
            </a:r>
            <a:r>
              <a:rPr sz="1300" spc="15" dirty="0">
                <a:solidFill>
                  <a:srgbClr val="231F20"/>
                </a:solidFill>
                <a:latin typeface="DIN 2014"/>
                <a:cs typeface="DIN 2014"/>
              </a:rPr>
              <a:t>ist</a:t>
            </a:r>
            <a:r>
              <a:rPr sz="1300" spc="55" dirty="0">
                <a:solidFill>
                  <a:srgbClr val="231F20"/>
                </a:solidFill>
                <a:latin typeface="DIN 2014"/>
                <a:cs typeface="DIN 2014"/>
              </a:rPr>
              <a:t> </a:t>
            </a:r>
            <a:r>
              <a:rPr sz="1300" b="1" spc="15" dirty="0">
                <a:solidFill>
                  <a:srgbClr val="231F20"/>
                </a:solidFill>
                <a:latin typeface="DIN 2014 Bold"/>
                <a:cs typeface="DIN 2014 Bold"/>
              </a:rPr>
              <a:t>keine</a:t>
            </a:r>
            <a:r>
              <a:rPr sz="1300" b="1" spc="60" dirty="0">
                <a:solidFill>
                  <a:srgbClr val="231F20"/>
                </a:solidFill>
                <a:latin typeface="DIN 2014 Bold"/>
                <a:cs typeface="DIN 2014 Bold"/>
              </a:rPr>
              <a:t> </a:t>
            </a:r>
            <a:r>
              <a:rPr sz="1300" b="1" spc="20" dirty="0">
                <a:solidFill>
                  <a:srgbClr val="231F20"/>
                </a:solidFill>
                <a:latin typeface="DIN 2014 Bold"/>
                <a:cs typeface="DIN 2014 Bold"/>
              </a:rPr>
              <a:t>Wunderwaffe</a:t>
            </a:r>
            <a:endParaRPr sz="1300" dirty="0">
              <a:latin typeface="DIN 2014 Bold"/>
              <a:cs typeface="DIN 2014 Bold"/>
            </a:endParaRPr>
          </a:p>
          <a:p>
            <a:pPr marL="12700" marR="1905635">
              <a:lnSpc>
                <a:spcPct val="109000"/>
              </a:lnSpc>
              <a:spcBef>
                <a:spcPts val="850"/>
              </a:spcBef>
            </a:pPr>
            <a:r>
              <a:rPr sz="1300" spc="20" dirty="0">
                <a:solidFill>
                  <a:srgbClr val="231F20"/>
                </a:solidFill>
                <a:latin typeface="DIN 2014"/>
                <a:cs typeface="DIN 2014"/>
              </a:rPr>
              <a:t>Empowerment-Moderation</a:t>
            </a:r>
            <a:r>
              <a:rPr sz="1300" spc="65" dirty="0">
                <a:solidFill>
                  <a:srgbClr val="231F20"/>
                </a:solidFill>
                <a:latin typeface="DIN 2014"/>
                <a:cs typeface="DIN 2014"/>
              </a:rPr>
              <a:t> </a:t>
            </a:r>
            <a:r>
              <a:rPr sz="1300" spc="15" dirty="0">
                <a:solidFill>
                  <a:srgbClr val="231F20"/>
                </a:solidFill>
                <a:latin typeface="DIN 2014"/>
                <a:cs typeface="DIN 2014"/>
              </a:rPr>
              <a:t>als</a:t>
            </a:r>
            <a:r>
              <a:rPr sz="1300" spc="65" dirty="0">
                <a:solidFill>
                  <a:srgbClr val="231F20"/>
                </a:solidFill>
                <a:latin typeface="DIN 2014"/>
                <a:cs typeface="DIN 2014"/>
              </a:rPr>
              <a:t> </a:t>
            </a:r>
            <a:r>
              <a:rPr sz="1300" spc="-5" dirty="0">
                <a:solidFill>
                  <a:srgbClr val="231F20"/>
                </a:solidFill>
                <a:latin typeface="DIN 2014"/>
                <a:cs typeface="DIN 2014"/>
              </a:rPr>
              <a:t>Teil</a:t>
            </a:r>
            <a:r>
              <a:rPr sz="1300" spc="65" dirty="0">
                <a:solidFill>
                  <a:srgbClr val="231F20"/>
                </a:solidFill>
                <a:latin typeface="DIN 2014"/>
                <a:cs typeface="DIN 2014"/>
              </a:rPr>
              <a:t> </a:t>
            </a:r>
            <a:r>
              <a:rPr sz="1300" spc="20" dirty="0">
                <a:solidFill>
                  <a:srgbClr val="231F20"/>
                </a:solidFill>
                <a:latin typeface="DIN 2014"/>
                <a:cs typeface="DIN 2014"/>
              </a:rPr>
              <a:t>einer</a:t>
            </a:r>
            <a:r>
              <a:rPr sz="1300" spc="65" dirty="0">
                <a:solidFill>
                  <a:srgbClr val="231F20"/>
                </a:solidFill>
                <a:latin typeface="DIN 2014"/>
                <a:cs typeface="DIN 2014"/>
              </a:rPr>
              <a:t> </a:t>
            </a:r>
            <a:r>
              <a:rPr sz="1300" b="1" spc="20" dirty="0">
                <a:solidFill>
                  <a:srgbClr val="231F20"/>
                </a:solidFill>
                <a:latin typeface="DIN 2014 Bold"/>
                <a:cs typeface="DIN 2014 Bold"/>
              </a:rPr>
              <a:t>dialogischen</a:t>
            </a:r>
            <a:r>
              <a:rPr sz="1300" b="1" spc="65" dirty="0">
                <a:solidFill>
                  <a:srgbClr val="231F20"/>
                </a:solidFill>
                <a:latin typeface="DIN 2014 Bold"/>
                <a:cs typeface="DIN 2014 Bold"/>
              </a:rPr>
              <a:t> </a:t>
            </a:r>
            <a:r>
              <a:rPr sz="1300" b="1" spc="15" dirty="0">
                <a:solidFill>
                  <a:srgbClr val="231F20"/>
                </a:solidFill>
                <a:latin typeface="DIN 2014 Bold"/>
                <a:cs typeface="DIN 2014 Bold"/>
              </a:rPr>
              <a:t>und</a:t>
            </a:r>
            <a:r>
              <a:rPr sz="1300" b="1" spc="70" dirty="0">
                <a:solidFill>
                  <a:srgbClr val="231F20"/>
                </a:solidFill>
                <a:latin typeface="DIN 2014 Bold"/>
                <a:cs typeface="DIN 2014 Bold"/>
              </a:rPr>
              <a:t> </a:t>
            </a:r>
            <a:r>
              <a:rPr sz="1300" b="1" spc="20" dirty="0">
                <a:solidFill>
                  <a:srgbClr val="231F20"/>
                </a:solidFill>
                <a:latin typeface="DIN 2014 Bold"/>
                <a:cs typeface="DIN 2014 Bold"/>
              </a:rPr>
              <a:t>vertrauensbildenden </a:t>
            </a:r>
            <a:r>
              <a:rPr sz="1300" b="1" spc="-310" dirty="0">
                <a:solidFill>
                  <a:srgbClr val="231F20"/>
                </a:solidFill>
                <a:latin typeface="DIN 2014 Bold"/>
                <a:cs typeface="DIN 2014 Bold"/>
              </a:rPr>
              <a:t> </a:t>
            </a:r>
            <a:r>
              <a:rPr sz="1300" b="1" spc="20" dirty="0">
                <a:solidFill>
                  <a:srgbClr val="231F20"/>
                </a:solidFill>
                <a:latin typeface="DIN 2014 Bold"/>
                <a:cs typeface="DIN 2014 Bold"/>
              </a:rPr>
              <a:t>Kommunikationsstrategie</a:t>
            </a:r>
            <a:r>
              <a:rPr sz="1300" b="1" spc="45" dirty="0">
                <a:solidFill>
                  <a:srgbClr val="231F20"/>
                </a:solidFill>
                <a:latin typeface="DIN 2014 Bold"/>
                <a:cs typeface="DIN 2014 Bold"/>
              </a:rPr>
              <a:t> </a:t>
            </a:r>
            <a:r>
              <a:rPr sz="1300" spc="15" dirty="0">
                <a:solidFill>
                  <a:srgbClr val="231F20"/>
                </a:solidFill>
                <a:latin typeface="DIN 2014"/>
                <a:cs typeface="DIN 2014"/>
              </a:rPr>
              <a:t>mit</a:t>
            </a:r>
            <a:r>
              <a:rPr sz="1300" spc="50" dirty="0">
                <a:solidFill>
                  <a:srgbClr val="231F20"/>
                </a:solidFill>
                <a:latin typeface="DIN 2014"/>
                <a:cs typeface="DIN 2014"/>
              </a:rPr>
              <a:t> </a:t>
            </a:r>
            <a:r>
              <a:rPr sz="1300" spc="20" dirty="0">
                <a:solidFill>
                  <a:srgbClr val="231F20"/>
                </a:solidFill>
                <a:latin typeface="DIN 2014"/>
                <a:cs typeface="DIN 2014"/>
              </a:rPr>
              <a:t>Kommentierenden</a:t>
            </a:r>
            <a:endParaRPr sz="1300" dirty="0">
              <a:latin typeface="DIN 2014"/>
              <a:cs typeface="DIN 2014"/>
            </a:endParaRPr>
          </a:p>
        </p:txBody>
      </p:sp>
      <p:pic>
        <p:nvPicPr>
          <p:cNvPr id="52" name="Grafik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53" name="Grafik 52"/>
          <p:cNvPicPr>
            <a:picLocks noChangeAspect="1"/>
          </p:cNvPicPr>
          <p:nvPr/>
        </p:nvPicPr>
        <p:blipFill>
          <a:blip r:embed="rId4"/>
          <a:stretch>
            <a:fillRect/>
          </a:stretch>
        </p:blipFill>
        <p:spPr>
          <a:xfrm>
            <a:off x="6477000" y="3426503"/>
            <a:ext cx="2383390" cy="1717942"/>
          </a:xfrm>
          <a:prstGeom prst="rect">
            <a:avLst/>
          </a:prstGeom>
        </p:spPr>
      </p:pic>
      <p:sp>
        <p:nvSpPr>
          <p:cNvPr id="36" name="object 36"/>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33</a:t>
            </a:fld>
            <a:endParaRPr 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5599430" cy="452120"/>
          </a:xfrm>
          <a:prstGeom prst="rect">
            <a:avLst/>
          </a:prstGeom>
        </p:spPr>
        <p:txBody>
          <a:bodyPr vert="horz" wrap="square" lIns="0" tIns="12700" rIns="0" bIns="0" rtlCol="0">
            <a:spAutoFit/>
          </a:bodyPr>
          <a:lstStyle/>
          <a:p>
            <a:pPr marL="12700">
              <a:lnSpc>
                <a:spcPct val="100000"/>
              </a:lnSpc>
              <a:spcBef>
                <a:spcPts val="100"/>
              </a:spcBef>
            </a:pPr>
            <a:r>
              <a:rPr spc="-20" dirty="0"/>
              <a:t>WHITEPAPER</a:t>
            </a:r>
            <a:r>
              <a:rPr spc="-55" dirty="0"/>
              <a:t> </a:t>
            </a:r>
            <a:r>
              <a:rPr dirty="0"/>
              <a:t>ZU</a:t>
            </a:r>
            <a:r>
              <a:rPr spc="-50" dirty="0"/>
              <a:t> </a:t>
            </a:r>
            <a:r>
              <a:rPr spc="-10" dirty="0"/>
              <a:t>EMPOWERMENT-MODERATION</a:t>
            </a:r>
          </a:p>
        </p:txBody>
      </p:sp>
      <p:sp>
        <p:nvSpPr>
          <p:cNvPr id="12" name="object 12"/>
          <p:cNvSpPr txBox="1"/>
          <p:nvPr/>
        </p:nvSpPr>
        <p:spPr>
          <a:xfrm>
            <a:off x="491300" y="1661032"/>
            <a:ext cx="3279775" cy="1104900"/>
          </a:xfrm>
          <a:prstGeom prst="rect">
            <a:avLst/>
          </a:prstGeom>
        </p:spPr>
        <p:txBody>
          <a:bodyPr vert="horz" wrap="square" lIns="0" tIns="12700" rIns="0" bIns="0" rtlCol="0">
            <a:spAutoFit/>
          </a:bodyPr>
          <a:lstStyle/>
          <a:p>
            <a:pPr marL="12700" marR="5080" algn="just">
              <a:lnSpc>
                <a:spcPct val="109000"/>
              </a:lnSpc>
              <a:spcBef>
                <a:spcPts val="100"/>
              </a:spcBef>
            </a:pPr>
            <a:r>
              <a:rPr sz="1300" spc="15" dirty="0">
                <a:solidFill>
                  <a:srgbClr val="231F20"/>
                </a:solidFill>
                <a:latin typeface="DIN 2014"/>
                <a:cs typeface="DIN 2014"/>
              </a:rPr>
              <a:t>Hier kann </a:t>
            </a:r>
            <a:r>
              <a:rPr sz="1300" spc="20" dirty="0">
                <a:solidFill>
                  <a:srgbClr val="231F20"/>
                </a:solidFill>
                <a:latin typeface="DIN 2014"/>
                <a:cs typeface="DIN 2014"/>
              </a:rPr>
              <a:t>alles, </a:t>
            </a:r>
            <a:r>
              <a:rPr sz="1300" spc="15" dirty="0">
                <a:solidFill>
                  <a:srgbClr val="231F20"/>
                </a:solidFill>
                <a:latin typeface="DIN 2014"/>
                <a:cs typeface="DIN 2014"/>
              </a:rPr>
              <a:t>was </a:t>
            </a:r>
            <a:r>
              <a:rPr sz="1300" spc="10" dirty="0">
                <a:solidFill>
                  <a:srgbClr val="231F20"/>
                </a:solidFill>
                <a:latin typeface="DIN 2014"/>
                <a:cs typeface="DIN 2014"/>
              </a:rPr>
              <a:t>im </a:t>
            </a:r>
            <a:r>
              <a:rPr sz="1300" spc="15" dirty="0">
                <a:solidFill>
                  <a:srgbClr val="231F20"/>
                </a:solidFill>
                <a:latin typeface="DIN 2014"/>
                <a:cs typeface="DIN 2014"/>
              </a:rPr>
              <a:t>Workshop </a:t>
            </a:r>
            <a:r>
              <a:rPr sz="1300" spc="25" dirty="0">
                <a:solidFill>
                  <a:srgbClr val="231F20"/>
                </a:solidFill>
                <a:latin typeface="DIN 2014"/>
                <a:cs typeface="DIN 2014"/>
              </a:rPr>
              <a:t>behandelt </a:t>
            </a:r>
            <a:r>
              <a:rPr sz="1300" spc="30" dirty="0">
                <a:solidFill>
                  <a:srgbClr val="231F20"/>
                </a:solidFill>
                <a:latin typeface="DIN 2014"/>
                <a:cs typeface="DIN 2014"/>
              </a:rPr>
              <a:t> </a:t>
            </a:r>
            <a:r>
              <a:rPr sz="1300" spc="20" dirty="0">
                <a:solidFill>
                  <a:srgbClr val="231F20"/>
                </a:solidFill>
                <a:latin typeface="DIN 2014"/>
                <a:cs typeface="DIN 2014"/>
              </a:rPr>
              <a:t>wurde, </a:t>
            </a:r>
            <a:r>
              <a:rPr sz="1300" spc="15" dirty="0">
                <a:solidFill>
                  <a:srgbClr val="231F20"/>
                </a:solidFill>
                <a:latin typeface="DIN 2014"/>
                <a:cs typeface="DIN 2014"/>
              </a:rPr>
              <a:t>noch </a:t>
            </a:r>
            <a:r>
              <a:rPr sz="1300" spc="20" dirty="0">
                <a:solidFill>
                  <a:srgbClr val="231F20"/>
                </a:solidFill>
                <a:latin typeface="DIN 2014"/>
                <a:cs typeface="DIN 2014"/>
              </a:rPr>
              <a:t>einmal </a:t>
            </a:r>
            <a:r>
              <a:rPr sz="1300" spc="10" dirty="0">
                <a:solidFill>
                  <a:srgbClr val="231F20"/>
                </a:solidFill>
                <a:latin typeface="DIN 2014"/>
                <a:cs typeface="DIN 2014"/>
              </a:rPr>
              <a:t>in </a:t>
            </a:r>
            <a:r>
              <a:rPr sz="1300" spc="20" dirty="0">
                <a:solidFill>
                  <a:srgbClr val="231F20"/>
                </a:solidFill>
                <a:latin typeface="DIN 2014"/>
                <a:cs typeface="DIN 2014"/>
              </a:rPr>
              <a:t>ausführlicherer </a:t>
            </a:r>
            <a:r>
              <a:rPr sz="1300" spc="15" dirty="0">
                <a:solidFill>
                  <a:srgbClr val="231F20"/>
                </a:solidFill>
                <a:latin typeface="DIN 2014"/>
                <a:cs typeface="DIN 2014"/>
              </a:rPr>
              <a:t>Form </a:t>
            </a:r>
            <a:r>
              <a:rPr sz="1300" spc="20" dirty="0">
                <a:solidFill>
                  <a:srgbClr val="231F20"/>
                </a:solidFill>
                <a:latin typeface="DIN 2014"/>
                <a:cs typeface="DIN 2014"/>
              </a:rPr>
              <a:t> nachgelesen werden. Außerdem enthält </a:t>
            </a:r>
            <a:r>
              <a:rPr sz="1300" spc="25" dirty="0">
                <a:solidFill>
                  <a:srgbClr val="231F20"/>
                </a:solidFill>
                <a:latin typeface="DIN 2014"/>
                <a:cs typeface="DIN 2014"/>
              </a:rPr>
              <a:t>das </a:t>
            </a:r>
            <a:r>
              <a:rPr sz="1300" spc="30" dirty="0">
                <a:solidFill>
                  <a:srgbClr val="231F20"/>
                </a:solidFill>
                <a:latin typeface="DIN 2014"/>
                <a:cs typeface="DIN 2014"/>
              </a:rPr>
              <a:t> </a:t>
            </a:r>
            <a:r>
              <a:rPr sz="1300" spc="20" dirty="0">
                <a:solidFill>
                  <a:srgbClr val="231F20"/>
                </a:solidFill>
                <a:latin typeface="DIN 2014"/>
                <a:cs typeface="DIN 2014"/>
              </a:rPr>
              <a:t>Whitepaper </a:t>
            </a:r>
            <a:r>
              <a:rPr sz="1300" spc="15" dirty="0">
                <a:solidFill>
                  <a:srgbClr val="231F20"/>
                </a:solidFill>
                <a:latin typeface="DIN 2014"/>
                <a:cs typeface="DIN 2014"/>
              </a:rPr>
              <a:t>die </a:t>
            </a:r>
            <a:r>
              <a:rPr sz="1300" spc="20" dirty="0">
                <a:solidFill>
                  <a:srgbClr val="231F20"/>
                </a:solidFill>
                <a:latin typeface="DIN 2014"/>
                <a:cs typeface="DIN 2014"/>
              </a:rPr>
              <a:t>vollständigen Ergebnisse </a:t>
            </a:r>
            <a:r>
              <a:rPr sz="1300" spc="25" dirty="0">
                <a:solidFill>
                  <a:srgbClr val="231F20"/>
                </a:solidFill>
                <a:latin typeface="DIN 2014"/>
                <a:cs typeface="DIN 2014"/>
              </a:rPr>
              <a:t>aus </a:t>
            </a:r>
            <a:r>
              <a:rPr sz="1300" spc="-310" dirty="0">
                <a:solidFill>
                  <a:srgbClr val="231F20"/>
                </a:solidFill>
                <a:latin typeface="DIN 2014"/>
                <a:cs typeface="DIN 2014"/>
              </a:rPr>
              <a:t> </a:t>
            </a:r>
            <a:r>
              <a:rPr sz="1300" spc="15" dirty="0">
                <a:solidFill>
                  <a:srgbClr val="231F20"/>
                </a:solidFill>
                <a:latin typeface="DIN 2014"/>
                <a:cs typeface="DIN 2014"/>
              </a:rPr>
              <a:t>dem</a:t>
            </a:r>
            <a:r>
              <a:rPr sz="1300" spc="45" dirty="0">
                <a:solidFill>
                  <a:srgbClr val="231F20"/>
                </a:solidFill>
                <a:latin typeface="DIN 2014"/>
                <a:cs typeface="DIN 2014"/>
              </a:rPr>
              <a:t> </a:t>
            </a:r>
            <a:r>
              <a:rPr sz="1300" spc="20" dirty="0">
                <a:solidFill>
                  <a:srgbClr val="231F20"/>
                </a:solidFill>
                <a:latin typeface="DIN 2014"/>
                <a:cs typeface="DIN 2014"/>
              </a:rPr>
              <a:t>Feldexperiment.</a:t>
            </a:r>
            <a:endParaRPr sz="1300">
              <a:latin typeface="DIN 2014"/>
              <a:cs typeface="DIN 2014"/>
            </a:endParaRPr>
          </a:p>
        </p:txBody>
      </p:sp>
      <p:pic>
        <p:nvPicPr>
          <p:cNvPr id="13" name="object 13"/>
          <p:cNvPicPr/>
          <p:nvPr/>
        </p:nvPicPr>
        <p:blipFill>
          <a:blip r:embed="rId3" cstate="print"/>
          <a:stretch>
            <a:fillRect/>
          </a:stretch>
        </p:blipFill>
        <p:spPr>
          <a:xfrm>
            <a:off x="4158005" y="1723783"/>
            <a:ext cx="4697996" cy="3132632"/>
          </a:xfrm>
          <a:prstGeom prst="rect">
            <a:avLst/>
          </a:prstGeom>
        </p:spPr>
      </p:pic>
      <p:grpSp>
        <p:nvGrpSpPr>
          <p:cNvPr id="14" name="object 14"/>
          <p:cNvGrpSpPr/>
          <p:nvPr/>
        </p:nvGrpSpPr>
        <p:grpSpPr>
          <a:xfrm>
            <a:off x="502513" y="3164903"/>
            <a:ext cx="1475740" cy="1691639"/>
            <a:chOff x="502513" y="3164903"/>
            <a:chExt cx="1475740" cy="1691639"/>
          </a:xfrm>
        </p:grpSpPr>
        <p:pic>
          <p:nvPicPr>
            <p:cNvPr id="15" name="object 15"/>
            <p:cNvPicPr/>
            <p:nvPr/>
          </p:nvPicPr>
          <p:blipFill>
            <a:blip r:embed="rId4" cstate="print"/>
            <a:stretch>
              <a:fillRect/>
            </a:stretch>
          </p:blipFill>
          <p:spPr>
            <a:xfrm>
              <a:off x="604769" y="3266994"/>
              <a:ext cx="1285097" cy="1282958"/>
            </a:xfrm>
            <a:prstGeom prst="rect">
              <a:avLst/>
            </a:prstGeom>
          </p:spPr>
        </p:pic>
        <p:sp>
          <p:nvSpPr>
            <p:cNvPr id="16" name="object 16"/>
            <p:cNvSpPr/>
            <p:nvPr/>
          </p:nvSpPr>
          <p:spPr>
            <a:xfrm>
              <a:off x="508863" y="3171253"/>
              <a:ext cx="1463040" cy="1460500"/>
            </a:xfrm>
            <a:custGeom>
              <a:avLst/>
              <a:gdLst/>
              <a:ahLst/>
              <a:cxnLst/>
              <a:rect l="l" t="t" r="r" b="b"/>
              <a:pathLst>
                <a:path w="1463039" h="1460500">
                  <a:moveTo>
                    <a:pt x="0" y="1460080"/>
                  </a:moveTo>
                  <a:lnTo>
                    <a:pt x="1462519" y="1460080"/>
                  </a:lnTo>
                  <a:lnTo>
                    <a:pt x="1462519" y="0"/>
                  </a:lnTo>
                  <a:lnTo>
                    <a:pt x="0" y="0"/>
                  </a:lnTo>
                  <a:lnTo>
                    <a:pt x="0" y="1460080"/>
                  </a:lnTo>
                  <a:close/>
                </a:path>
              </a:pathLst>
            </a:custGeom>
            <a:ln w="12700">
              <a:solidFill>
                <a:srgbClr val="231F2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584455" y="4504357"/>
              <a:ext cx="197700" cy="91033"/>
            </a:xfrm>
            <a:prstGeom prst="rect">
              <a:avLst/>
            </a:prstGeom>
          </p:spPr>
        </p:pic>
        <p:sp>
          <p:nvSpPr>
            <p:cNvPr id="18" name="object 18"/>
            <p:cNvSpPr/>
            <p:nvPr/>
          </p:nvSpPr>
          <p:spPr>
            <a:xfrm>
              <a:off x="597642" y="4582589"/>
              <a:ext cx="226695" cy="274320"/>
            </a:xfrm>
            <a:custGeom>
              <a:avLst/>
              <a:gdLst/>
              <a:ahLst/>
              <a:cxnLst/>
              <a:rect l="l" t="t" r="r" b="b"/>
              <a:pathLst>
                <a:path w="226694" h="274320">
                  <a:moveTo>
                    <a:pt x="85764" y="0"/>
                  </a:moveTo>
                  <a:lnTo>
                    <a:pt x="76616" y="1838"/>
                  </a:lnTo>
                  <a:lnTo>
                    <a:pt x="69157" y="6858"/>
                  </a:lnTo>
                  <a:lnTo>
                    <a:pt x="64135" y="14316"/>
                  </a:lnTo>
                  <a:lnTo>
                    <a:pt x="62295" y="23469"/>
                  </a:lnTo>
                  <a:lnTo>
                    <a:pt x="62295" y="156464"/>
                  </a:lnTo>
                  <a:lnTo>
                    <a:pt x="46648" y="125171"/>
                  </a:lnTo>
                  <a:lnTo>
                    <a:pt x="37117" y="111894"/>
                  </a:lnTo>
                  <a:lnTo>
                    <a:pt x="27908" y="106303"/>
                  </a:lnTo>
                  <a:lnTo>
                    <a:pt x="19268" y="106234"/>
                  </a:lnTo>
                  <a:lnTo>
                    <a:pt x="11444" y="109524"/>
                  </a:lnTo>
                  <a:lnTo>
                    <a:pt x="4364" y="115420"/>
                  </a:lnTo>
                  <a:lnTo>
                    <a:pt x="398" y="122512"/>
                  </a:lnTo>
                  <a:lnTo>
                    <a:pt x="0" y="131911"/>
                  </a:lnTo>
                  <a:lnTo>
                    <a:pt x="3621" y="144729"/>
                  </a:lnTo>
                  <a:lnTo>
                    <a:pt x="18605" y="178582"/>
                  </a:lnTo>
                  <a:lnTo>
                    <a:pt x="36456" y="213052"/>
                  </a:lnTo>
                  <a:lnTo>
                    <a:pt x="56470" y="245631"/>
                  </a:lnTo>
                  <a:lnTo>
                    <a:pt x="77941" y="273812"/>
                  </a:lnTo>
                  <a:lnTo>
                    <a:pt x="183554" y="273812"/>
                  </a:lnTo>
                  <a:lnTo>
                    <a:pt x="204364" y="246745"/>
                  </a:lnTo>
                  <a:lnTo>
                    <a:pt x="219882" y="205838"/>
                  </a:lnTo>
                  <a:lnTo>
                    <a:pt x="226560" y="162035"/>
                  </a:lnTo>
                  <a:lnTo>
                    <a:pt x="220849" y="126282"/>
                  </a:lnTo>
                  <a:lnTo>
                    <a:pt x="199201" y="109524"/>
                  </a:lnTo>
                  <a:lnTo>
                    <a:pt x="194489" y="109524"/>
                  </a:lnTo>
                  <a:lnTo>
                    <a:pt x="186958" y="110286"/>
                  </a:lnTo>
                  <a:lnTo>
                    <a:pt x="183554" y="113436"/>
                  </a:lnTo>
                  <a:lnTo>
                    <a:pt x="181329" y="103765"/>
                  </a:lnTo>
                  <a:lnTo>
                    <a:pt x="175990" y="97751"/>
                  </a:lnTo>
                  <a:lnTo>
                    <a:pt x="169544" y="94691"/>
                  </a:lnTo>
                  <a:lnTo>
                    <a:pt x="163996" y="93878"/>
                  </a:lnTo>
                  <a:lnTo>
                    <a:pt x="157227" y="93992"/>
                  </a:lnTo>
                  <a:lnTo>
                    <a:pt x="152261" y="97790"/>
                  </a:lnTo>
                  <a:lnTo>
                    <a:pt x="148350" y="105613"/>
                  </a:lnTo>
                  <a:lnTo>
                    <a:pt x="146249" y="95956"/>
                  </a:lnTo>
                  <a:lnTo>
                    <a:pt x="141119" y="89966"/>
                  </a:lnTo>
                  <a:lnTo>
                    <a:pt x="134714" y="86910"/>
                  </a:lnTo>
                  <a:lnTo>
                    <a:pt x="128792" y="86055"/>
                  </a:lnTo>
                  <a:lnTo>
                    <a:pt x="121311" y="86055"/>
                  </a:lnTo>
                  <a:lnTo>
                    <a:pt x="112637" y="90728"/>
                  </a:lnTo>
                  <a:lnTo>
                    <a:pt x="109234" y="97790"/>
                  </a:lnTo>
                  <a:lnTo>
                    <a:pt x="109234" y="23469"/>
                  </a:lnTo>
                  <a:lnTo>
                    <a:pt x="107395" y="14321"/>
                  </a:lnTo>
                  <a:lnTo>
                    <a:pt x="102376" y="6862"/>
                  </a:lnTo>
                  <a:lnTo>
                    <a:pt x="94918" y="1840"/>
                  </a:lnTo>
                  <a:lnTo>
                    <a:pt x="85764" y="0"/>
                  </a:lnTo>
                  <a:close/>
                </a:path>
              </a:pathLst>
            </a:custGeom>
            <a:solidFill>
              <a:srgbClr val="EF3F6B"/>
            </a:solidFill>
          </p:spPr>
          <p:txBody>
            <a:bodyPr wrap="square" lIns="0" tIns="0" rIns="0" bIns="0" rtlCol="0"/>
            <a:lstStyle/>
            <a:p>
              <a:endParaRPr/>
            </a:p>
          </p:txBody>
        </p:sp>
      </p:grpSp>
      <p:pic>
        <p:nvPicPr>
          <p:cNvPr id="20" name="Grafi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34</a:t>
            </a:fld>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646828" y="3518604"/>
            <a:ext cx="726440" cy="1571625"/>
            <a:chOff x="7646828" y="3518604"/>
            <a:chExt cx="726440" cy="1571625"/>
          </a:xfrm>
        </p:grpSpPr>
        <p:sp>
          <p:nvSpPr>
            <p:cNvPr id="3" name="object 3"/>
            <p:cNvSpPr/>
            <p:nvPr/>
          </p:nvSpPr>
          <p:spPr>
            <a:xfrm>
              <a:off x="7813668" y="4030219"/>
              <a:ext cx="553720" cy="420370"/>
            </a:xfrm>
            <a:custGeom>
              <a:avLst/>
              <a:gdLst/>
              <a:ahLst/>
              <a:cxnLst/>
              <a:rect l="l" t="t" r="r" b="b"/>
              <a:pathLst>
                <a:path w="553720" h="420370">
                  <a:moveTo>
                    <a:pt x="66243" y="264528"/>
                  </a:moveTo>
                  <a:lnTo>
                    <a:pt x="90979" y="354374"/>
                  </a:lnTo>
                  <a:lnTo>
                    <a:pt x="121305" y="400511"/>
                  </a:lnTo>
                  <a:lnTo>
                    <a:pt x="177094" y="417509"/>
                  </a:lnTo>
                  <a:lnTo>
                    <a:pt x="278218" y="419938"/>
                  </a:lnTo>
                  <a:lnTo>
                    <a:pt x="384441" y="395397"/>
                  </a:lnTo>
                  <a:lnTo>
                    <a:pt x="448589" y="341407"/>
                  </a:lnTo>
                  <a:lnTo>
                    <a:pt x="480133" y="287418"/>
                  </a:lnTo>
                  <a:lnTo>
                    <a:pt x="488543" y="262877"/>
                  </a:lnTo>
                  <a:lnTo>
                    <a:pt x="525885" y="261430"/>
                  </a:lnTo>
                  <a:lnTo>
                    <a:pt x="545061" y="251304"/>
                  </a:lnTo>
                  <a:lnTo>
                    <a:pt x="552126" y="223818"/>
                  </a:lnTo>
                  <a:lnTo>
                    <a:pt x="553135" y="170294"/>
                  </a:lnTo>
                  <a:lnTo>
                    <a:pt x="541491" y="121935"/>
                  </a:lnTo>
                  <a:lnTo>
                    <a:pt x="515874" y="105813"/>
                  </a:lnTo>
                  <a:lnTo>
                    <a:pt x="490256" y="107050"/>
                  </a:lnTo>
                  <a:lnTo>
                    <a:pt x="478612" y="110769"/>
                  </a:lnTo>
                  <a:lnTo>
                    <a:pt x="478612" y="0"/>
                  </a:lnTo>
                  <a:lnTo>
                    <a:pt x="79489" y="0"/>
                  </a:lnTo>
                  <a:lnTo>
                    <a:pt x="79489" y="107467"/>
                  </a:lnTo>
                  <a:lnTo>
                    <a:pt x="33534" y="98270"/>
                  </a:lnTo>
                  <a:lnTo>
                    <a:pt x="9936" y="102093"/>
                  </a:lnTo>
                  <a:lnTo>
                    <a:pt x="1242" y="125135"/>
                  </a:lnTo>
                  <a:lnTo>
                    <a:pt x="0" y="173596"/>
                  </a:lnTo>
                  <a:lnTo>
                    <a:pt x="10350" y="223374"/>
                  </a:lnTo>
                  <a:lnTo>
                    <a:pt x="33121" y="250680"/>
                  </a:lnTo>
                  <a:lnTo>
                    <a:pt x="55892" y="262177"/>
                  </a:lnTo>
                  <a:lnTo>
                    <a:pt x="66243" y="264528"/>
                  </a:lnTo>
                  <a:close/>
                </a:path>
              </a:pathLst>
            </a:custGeom>
            <a:ln w="12700">
              <a:solidFill>
                <a:srgbClr val="00AE9D"/>
              </a:solidFill>
            </a:ln>
          </p:spPr>
          <p:txBody>
            <a:bodyPr wrap="square" lIns="0" tIns="0" rIns="0" bIns="0" rtlCol="0"/>
            <a:lstStyle/>
            <a:p>
              <a:endParaRPr/>
            </a:p>
          </p:txBody>
        </p:sp>
        <p:sp>
          <p:nvSpPr>
            <p:cNvPr id="4" name="object 4"/>
            <p:cNvSpPr/>
            <p:nvPr/>
          </p:nvSpPr>
          <p:spPr>
            <a:xfrm>
              <a:off x="7843639" y="3524954"/>
              <a:ext cx="379730" cy="614045"/>
            </a:xfrm>
            <a:custGeom>
              <a:avLst/>
              <a:gdLst/>
              <a:ahLst/>
              <a:cxnLst/>
              <a:rect l="l" t="t" r="r" b="b"/>
              <a:pathLst>
                <a:path w="379729" h="614045">
                  <a:moveTo>
                    <a:pt x="332130" y="233413"/>
                  </a:moveTo>
                  <a:lnTo>
                    <a:pt x="351584" y="213081"/>
                  </a:lnTo>
                  <a:lnTo>
                    <a:pt x="366387" y="188923"/>
                  </a:lnTo>
                  <a:lnTo>
                    <a:pt x="375805" y="161677"/>
                  </a:lnTo>
                  <a:lnTo>
                    <a:pt x="379107" y="132079"/>
                  </a:lnTo>
                  <a:lnTo>
                    <a:pt x="372426" y="90336"/>
                  </a:lnTo>
                  <a:lnTo>
                    <a:pt x="353823" y="54079"/>
                  </a:lnTo>
                  <a:lnTo>
                    <a:pt x="325456" y="25486"/>
                  </a:lnTo>
                  <a:lnTo>
                    <a:pt x="289485" y="6734"/>
                  </a:lnTo>
                  <a:lnTo>
                    <a:pt x="248069" y="0"/>
                  </a:lnTo>
                  <a:lnTo>
                    <a:pt x="206653" y="6734"/>
                  </a:lnTo>
                  <a:lnTo>
                    <a:pt x="170682" y="25486"/>
                  </a:lnTo>
                  <a:lnTo>
                    <a:pt x="142315" y="54079"/>
                  </a:lnTo>
                  <a:lnTo>
                    <a:pt x="123711" y="90336"/>
                  </a:lnTo>
                  <a:lnTo>
                    <a:pt x="117030" y="132079"/>
                  </a:lnTo>
                  <a:lnTo>
                    <a:pt x="120278" y="161435"/>
                  </a:lnTo>
                  <a:lnTo>
                    <a:pt x="129544" y="188483"/>
                  </a:lnTo>
                  <a:lnTo>
                    <a:pt x="144114" y="212507"/>
                  </a:lnTo>
                  <a:lnTo>
                    <a:pt x="163271" y="232790"/>
                  </a:lnTo>
                  <a:lnTo>
                    <a:pt x="152031" y="235534"/>
                  </a:lnTo>
                  <a:lnTo>
                    <a:pt x="60125" y="299540"/>
                  </a:lnTo>
                  <a:lnTo>
                    <a:pt x="15436" y="378936"/>
                  </a:lnTo>
                  <a:lnTo>
                    <a:pt x="1037" y="446521"/>
                  </a:lnTo>
                  <a:lnTo>
                    <a:pt x="0" y="475094"/>
                  </a:lnTo>
                  <a:lnTo>
                    <a:pt x="0" y="613867"/>
                  </a:lnTo>
                </a:path>
              </a:pathLst>
            </a:custGeom>
            <a:ln w="12699">
              <a:solidFill>
                <a:srgbClr val="00AE9D"/>
              </a:solidFill>
            </a:ln>
          </p:spPr>
          <p:txBody>
            <a:bodyPr wrap="square" lIns="0" tIns="0" rIns="0" bIns="0" rtlCol="0"/>
            <a:lstStyle/>
            <a:p>
              <a:endParaRPr/>
            </a:p>
          </p:txBody>
        </p:sp>
        <p:sp>
          <p:nvSpPr>
            <p:cNvPr id="5" name="object 5"/>
            <p:cNvSpPr/>
            <p:nvPr/>
          </p:nvSpPr>
          <p:spPr>
            <a:xfrm>
              <a:off x="8180171" y="3760998"/>
              <a:ext cx="158750" cy="368300"/>
            </a:xfrm>
            <a:custGeom>
              <a:avLst/>
              <a:gdLst/>
              <a:ahLst/>
              <a:cxnLst/>
              <a:rect l="l" t="t" r="r" b="b"/>
              <a:pathLst>
                <a:path w="158750" h="368300">
                  <a:moveTo>
                    <a:pt x="155790" y="368020"/>
                  </a:moveTo>
                  <a:lnTo>
                    <a:pt x="155790" y="239839"/>
                  </a:lnTo>
                  <a:lnTo>
                    <a:pt x="158690" y="137625"/>
                  </a:lnTo>
                  <a:lnTo>
                    <a:pt x="144224" y="78784"/>
                  </a:lnTo>
                  <a:lnTo>
                    <a:pt x="98501" y="41021"/>
                  </a:lnTo>
                  <a:lnTo>
                    <a:pt x="7632" y="2044"/>
                  </a:lnTo>
                  <a:lnTo>
                    <a:pt x="0" y="0"/>
                  </a:lnTo>
                </a:path>
              </a:pathLst>
            </a:custGeom>
            <a:ln w="12699">
              <a:solidFill>
                <a:srgbClr val="00AE9D"/>
              </a:solidFill>
            </a:ln>
          </p:spPr>
          <p:txBody>
            <a:bodyPr wrap="square" lIns="0" tIns="0" rIns="0" bIns="0" rtlCol="0"/>
            <a:lstStyle/>
            <a:p>
              <a:endParaRPr/>
            </a:p>
          </p:txBody>
        </p:sp>
        <p:pic>
          <p:nvPicPr>
            <p:cNvPr id="6" name="object 6"/>
            <p:cNvPicPr/>
            <p:nvPr/>
          </p:nvPicPr>
          <p:blipFill>
            <a:blip r:embed="rId3" cstate="print"/>
            <a:stretch>
              <a:fillRect/>
            </a:stretch>
          </p:blipFill>
          <p:spPr>
            <a:xfrm>
              <a:off x="7851198" y="4411185"/>
              <a:ext cx="106297" cy="200660"/>
            </a:xfrm>
            <a:prstGeom prst="rect">
              <a:avLst/>
            </a:prstGeom>
          </p:spPr>
        </p:pic>
        <p:pic>
          <p:nvPicPr>
            <p:cNvPr id="7" name="object 7"/>
            <p:cNvPicPr/>
            <p:nvPr/>
          </p:nvPicPr>
          <p:blipFill>
            <a:blip r:embed="rId4" cstate="print"/>
            <a:stretch>
              <a:fillRect/>
            </a:stretch>
          </p:blipFill>
          <p:spPr>
            <a:xfrm>
              <a:off x="8221234" y="4406004"/>
              <a:ext cx="106297" cy="205841"/>
            </a:xfrm>
            <a:prstGeom prst="rect">
              <a:avLst/>
            </a:prstGeom>
          </p:spPr>
        </p:pic>
        <p:sp>
          <p:nvSpPr>
            <p:cNvPr id="8" name="object 8"/>
            <p:cNvSpPr/>
            <p:nvPr/>
          </p:nvSpPr>
          <p:spPr>
            <a:xfrm>
              <a:off x="7653178" y="4560999"/>
              <a:ext cx="443230" cy="522605"/>
            </a:xfrm>
            <a:custGeom>
              <a:avLst/>
              <a:gdLst/>
              <a:ahLst/>
              <a:cxnLst/>
              <a:rect l="l" t="t" r="r" b="b"/>
              <a:pathLst>
                <a:path w="443229" h="522604">
                  <a:moveTo>
                    <a:pt x="1482" y="522338"/>
                  </a:moveTo>
                  <a:lnTo>
                    <a:pt x="1482" y="343636"/>
                  </a:lnTo>
                  <a:lnTo>
                    <a:pt x="0" y="239908"/>
                  </a:lnTo>
                  <a:lnTo>
                    <a:pt x="1102" y="182654"/>
                  </a:lnTo>
                  <a:lnTo>
                    <a:pt x="16811" y="125933"/>
                  </a:lnTo>
                  <a:lnTo>
                    <a:pt x="72003" y="77068"/>
                  </a:lnTo>
                  <a:lnTo>
                    <a:pt x="113394" y="57721"/>
                  </a:lnTo>
                  <a:lnTo>
                    <a:pt x="91619" y="28044"/>
                  </a:lnTo>
                  <a:lnTo>
                    <a:pt x="82924" y="12139"/>
                  </a:lnTo>
                  <a:lnTo>
                    <a:pt x="86016" y="4595"/>
                  </a:lnTo>
                  <a:lnTo>
                    <a:pt x="99602" y="0"/>
                  </a:lnTo>
                  <a:lnTo>
                    <a:pt x="167247" y="30175"/>
                  </a:lnTo>
                  <a:lnTo>
                    <a:pt x="213646" y="64936"/>
                  </a:lnTo>
                  <a:lnTo>
                    <a:pt x="259038" y="103632"/>
                  </a:lnTo>
                  <a:lnTo>
                    <a:pt x="301581" y="150651"/>
                  </a:lnTo>
                  <a:lnTo>
                    <a:pt x="334926" y="174796"/>
                  </a:lnTo>
                  <a:lnTo>
                    <a:pt x="376320" y="183692"/>
                  </a:lnTo>
                  <a:lnTo>
                    <a:pt x="443010" y="184962"/>
                  </a:lnTo>
                </a:path>
              </a:pathLst>
            </a:custGeom>
            <a:ln w="12700">
              <a:solidFill>
                <a:srgbClr val="00AE9D"/>
              </a:solidFill>
            </a:ln>
          </p:spPr>
          <p:txBody>
            <a:bodyPr wrap="square" lIns="0" tIns="0" rIns="0" bIns="0" rtlCol="0"/>
            <a:lstStyle/>
            <a:p>
              <a:endParaRPr/>
            </a:p>
          </p:txBody>
        </p:sp>
      </p:grpSp>
      <p:sp>
        <p:nvSpPr>
          <p:cNvPr id="9" name="object 9"/>
          <p:cNvSpPr/>
          <p:nvPr/>
        </p:nvSpPr>
        <p:spPr>
          <a:xfrm>
            <a:off x="6925109" y="4651752"/>
            <a:ext cx="0" cy="202565"/>
          </a:xfrm>
          <a:custGeom>
            <a:avLst/>
            <a:gdLst/>
            <a:ahLst/>
            <a:cxnLst/>
            <a:rect l="l" t="t" r="r" b="b"/>
            <a:pathLst>
              <a:path h="202564">
                <a:moveTo>
                  <a:pt x="0" y="0"/>
                </a:moveTo>
                <a:lnTo>
                  <a:pt x="0" y="202145"/>
                </a:lnTo>
              </a:path>
            </a:pathLst>
          </a:custGeom>
          <a:ln w="12700">
            <a:solidFill>
              <a:srgbClr val="00AE9D"/>
            </a:solidFill>
          </a:ln>
        </p:spPr>
        <p:txBody>
          <a:bodyPr wrap="square" lIns="0" tIns="0" rIns="0" bIns="0" rtlCol="0"/>
          <a:lstStyle/>
          <a:p>
            <a:endParaRPr/>
          </a:p>
        </p:txBody>
      </p:sp>
      <p:sp>
        <p:nvSpPr>
          <p:cNvPr id="10" name="object 10"/>
          <p:cNvSpPr/>
          <p:nvPr/>
        </p:nvSpPr>
        <p:spPr>
          <a:xfrm>
            <a:off x="7527590" y="4651752"/>
            <a:ext cx="0" cy="176530"/>
          </a:xfrm>
          <a:custGeom>
            <a:avLst/>
            <a:gdLst/>
            <a:ahLst/>
            <a:cxnLst/>
            <a:rect l="l" t="t" r="r" b="b"/>
            <a:pathLst>
              <a:path h="176529">
                <a:moveTo>
                  <a:pt x="0" y="0"/>
                </a:moveTo>
                <a:lnTo>
                  <a:pt x="0" y="176250"/>
                </a:lnTo>
              </a:path>
            </a:pathLst>
          </a:custGeom>
          <a:ln w="12700">
            <a:solidFill>
              <a:srgbClr val="00AE9D"/>
            </a:solidFill>
          </a:ln>
        </p:spPr>
        <p:txBody>
          <a:bodyPr wrap="square" lIns="0" tIns="0" rIns="0" bIns="0" rtlCol="0"/>
          <a:lstStyle/>
          <a:p>
            <a:endParaRPr/>
          </a:p>
        </p:txBody>
      </p:sp>
      <p:grpSp>
        <p:nvGrpSpPr>
          <p:cNvPr id="11" name="object 11"/>
          <p:cNvGrpSpPr/>
          <p:nvPr/>
        </p:nvGrpSpPr>
        <p:grpSpPr>
          <a:xfrm>
            <a:off x="6641619" y="4444753"/>
            <a:ext cx="456565" cy="661035"/>
            <a:chOff x="6641619" y="4444753"/>
            <a:chExt cx="456565" cy="661035"/>
          </a:xfrm>
        </p:grpSpPr>
        <p:sp>
          <p:nvSpPr>
            <p:cNvPr id="12" name="object 12"/>
            <p:cNvSpPr/>
            <p:nvPr/>
          </p:nvSpPr>
          <p:spPr>
            <a:xfrm>
              <a:off x="6647969" y="4612900"/>
              <a:ext cx="175895" cy="486409"/>
            </a:xfrm>
            <a:custGeom>
              <a:avLst/>
              <a:gdLst/>
              <a:ahLst/>
              <a:cxnLst/>
              <a:rect l="l" t="t" r="r" b="b"/>
              <a:pathLst>
                <a:path w="175895" h="486410">
                  <a:moveTo>
                    <a:pt x="391" y="485978"/>
                  </a:moveTo>
                  <a:lnTo>
                    <a:pt x="391" y="247992"/>
                  </a:lnTo>
                  <a:lnTo>
                    <a:pt x="0" y="176166"/>
                  </a:lnTo>
                  <a:lnTo>
                    <a:pt x="6638" y="133581"/>
                  </a:lnTo>
                  <a:lnTo>
                    <a:pt x="65377" y="69024"/>
                  </a:lnTo>
                  <a:lnTo>
                    <a:pt x="111031" y="34515"/>
                  </a:lnTo>
                  <a:lnTo>
                    <a:pt x="145670" y="13423"/>
                  </a:lnTo>
                  <a:lnTo>
                    <a:pt x="167654" y="2876"/>
                  </a:lnTo>
                  <a:lnTo>
                    <a:pt x="175347" y="0"/>
                  </a:lnTo>
                </a:path>
              </a:pathLst>
            </a:custGeom>
            <a:ln w="12700">
              <a:solidFill>
                <a:srgbClr val="00AE9D"/>
              </a:solidFill>
            </a:ln>
          </p:spPr>
          <p:txBody>
            <a:bodyPr wrap="square" lIns="0" tIns="0" rIns="0" bIns="0" rtlCol="0"/>
            <a:lstStyle/>
            <a:p>
              <a:endParaRPr/>
            </a:p>
          </p:txBody>
        </p:sp>
        <p:sp>
          <p:nvSpPr>
            <p:cNvPr id="13" name="object 13"/>
            <p:cNvSpPr/>
            <p:nvPr/>
          </p:nvSpPr>
          <p:spPr>
            <a:xfrm>
              <a:off x="6831708" y="4451103"/>
              <a:ext cx="260350" cy="640080"/>
            </a:xfrm>
            <a:custGeom>
              <a:avLst/>
              <a:gdLst/>
              <a:ahLst/>
              <a:cxnLst/>
              <a:rect l="l" t="t" r="r" b="b"/>
              <a:pathLst>
                <a:path w="260350" h="640079">
                  <a:moveTo>
                    <a:pt x="233110" y="14100"/>
                  </a:moveTo>
                  <a:lnTo>
                    <a:pt x="195580" y="2723"/>
                  </a:lnTo>
                  <a:lnTo>
                    <a:pt x="169904" y="0"/>
                  </a:lnTo>
                  <a:lnTo>
                    <a:pt x="144229" y="6892"/>
                  </a:lnTo>
                  <a:lnTo>
                    <a:pt x="106707" y="24361"/>
                  </a:lnTo>
                  <a:lnTo>
                    <a:pt x="67893" y="45691"/>
                  </a:lnTo>
                  <a:lnTo>
                    <a:pt x="32235" y="73180"/>
                  </a:lnTo>
                  <a:lnTo>
                    <a:pt x="7137" y="107440"/>
                  </a:lnTo>
                  <a:lnTo>
                    <a:pt x="0" y="149086"/>
                  </a:lnTo>
                  <a:lnTo>
                    <a:pt x="18226" y="198732"/>
                  </a:lnTo>
                  <a:lnTo>
                    <a:pt x="48996" y="230304"/>
                  </a:lnTo>
                  <a:lnTo>
                    <a:pt x="74788" y="249375"/>
                  </a:lnTo>
                  <a:lnTo>
                    <a:pt x="109587" y="263639"/>
                  </a:lnTo>
                  <a:lnTo>
                    <a:pt x="167375" y="280787"/>
                  </a:lnTo>
                  <a:lnTo>
                    <a:pt x="222839" y="298697"/>
                  </a:lnTo>
                  <a:lnTo>
                    <a:pt x="250809" y="318290"/>
                  </a:lnTo>
                  <a:lnTo>
                    <a:pt x="259817" y="351828"/>
                  </a:lnTo>
                  <a:lnTo>
                    <a:pt x="258396" y="411572"/>
                  </a:lnTo>
                  <a:lnTo>
                    <a:pt x="258396" y="640006"/>
                  </a:lnTo>
                </a:path>
              </a:pathLst>
            </a:custGeom>
            <a:ln w="12700">
              <a:solidFill>
                <a:srgbClr val="00AE9D"/>
              </a:solidFill>
            </a:ln>
          </p:spPr>
          <p:txBody>
            <a:bodyPr wrap="square" lIns="0" tIns="0" rIns="0" bIns="0" rtlCol="0"/>
            <a:lstStyle/>
            <a:p>
              <a:endParaRPr/>
            </a:p>
          </p:txBody>
        </p:sp>
      </p:grpSp>
      <p:sp>
        <p:nvSpPr>
          <p:cNvPr id="14" name="object 14"/>
          <p:cNvSpPr/>
          <p:nvPr/>
        </p:nvSpPr>
        <p:spPr>
          <a:xfrm>
            <a:off x="7357002" y="4451097"/>
            <a:ext cx="258445" cy="614045"/>
          </a:xfrm>
          <a:custGeom>
            <a:avLst/>
            <a:gdLst/>
            <a:ahLst/>
            <a:cxnLst/>
            <a:rect l="l" t="t" r="r" b="b"/>
            <a:pathLst>
              <a:path w="258445" h="614045">
                <a:moveTo>
                  <a:pt x="25285" y="14101"/>
                </a:moveTo>
                <a:lnTo>
                  <a:pt x="62815" y="2724"/>
                </a:lnTo>
                <a:lnTo>
                  <a:pt x="88492" y="0"/>
                </a:lnTo>
                <a:lnTo>
                  <a:pt x="114166" y="6888"/>
                </a:lnTo>
                <a:lnTo>
                  <a:pt x="151688" y="24350"/>
                </a:lnTo>
                <a:lnTo>
                  <a:pt x="190496" y="45677"/>
                </a:lnTo>
                <a:lnTo>
                  <a:pt x="226151" y="73157"/>
                </a:lnTo>
                <a:lnTo>
                  <a:pt x="251249" y="107404"/>
                </a:lnTo>
                <a:lnTo>
                  <a:pt x="258389" y="149033"/>
                </a:lnTo>
                <a:lnTo>
                  <a:pt x="240169" y="198658"/>
                </a:lnTo>
                <a:lnTo>
                  <a:pt x="209399" y="230214"/>
                </a:lnTo>
                <a:lnTo>
                  <a:pt x="183607" y="249277"/>
                </a:lnTo>
                <a:lnTo>
                  <a:pt x="148808" y="263534"/>
                </a:lnTo>
                <a:lnTo>
                  <a:pt x="91020" y="280674"/>
                </a:lnTo>
                <a:lnTo>
                  <a:pt x="38399" y="297854"/>
                </a:lnTo>
                <a:lnTo>
                  <a:pt x="11377" y="317198"/>
                </a:lnTo>
                <a:lnTo>
                  <a:pt x="1422" y="350960"/>
                </a:lnTo>
                <a:lnTo>
                  <a:pt x="0" y="411395"/>
                </a:lnTo>
                <a:lnTo>
                  <a:pt x="0" y="613897"/>
                </a:lnTo>
              </a:path>
            </a:pathLst>
          </a:custGeom>
          <a:ln w="12700">
            <a:solidFill>
              <a:srgbClr val="00AE9D"/>
            </a:solidFill>
          </a:ln>
        </p:spPr>
        <p:txBody>
          <a:bodyPr wrap="square" lIns="0" tIns="0" rIns="0" bIns="0" rtlCol="0"/>
          <a:lstStyle/>
          <a:p>
            <a:endParaRPr/>
          </a:p>
        </p:txBody>
      </p:sp>
      <p:sp>
        <p:nvSpPr>
          <p:cNvPr id="15" name="object 15"/>
          <p:cNvSpPr/>
          <p:nvPr/>
        </p:nvSpPr>
        <p:spPr>
          <a:xfrm>
            <a:off x="6941031" y="4369437"/>
            <a:ext cx="146685" cy="465455"/>
          </a:xfrm>
          <a:custGeom>
            <a:avLst/>
            <a:gdLst/>
            <a:ahLst/>
            <a:cxnLst/>
            <a:rect l="l" t="t" r="r" b="b"/>
            <a:pathLst>
              <a:path w="146684" h="465454">
                <a:moveTo>
                  <a:pt x="129095" y="0"/>
                </a:moveTo>
                <a:lnTo>
                  <a:pt x="129095" y="79209"/>
                </a:lnTo>
                <a:lnTo>
                  <a:pt x="129751" y="107758"/>
                </a:lnTo>
                <a:lnTo>
                  <a:pt x="125056" y="125525"/>
                </a:lnTo>
                <a:lnTo>
                  <a:pt x="81927" y="158419"/>
                </a:lnTo>
                <a:lnTo>
                  <a:pt x="48182" y="178140"/>
                </a:lnTo>
                <a:lnTo>
                  <a:pt x="5819" y="199378"/>
                </a:lnTo>
                <a:lnTo>
                  <a:pt x="0" y="201853"/>
                </a:lnTo>
                <a:lnTo>
                  <a:pt x="32121" y="236591"/>
                </a:lnTo>
                <a:lnTo>
                  <a:pt x="68428" y="280188"/>
                </a:lnTo>
                <a:lnTo>
                  <a:pt x="112955" y="347898"/>
                </a:lnTo>
                <a:lnTo>
                  <a:pt x="130954" y="389021"/>
                </a:lnTo>
                <a:lnTo>
                  <a:pt x="142435" y="429185"/>
                </a:lnTo>
                <a:lnTo>
                  <a:pt x="146469" y="465035"/>
                </a:lnTo>
              </a:path>
            </a:pathLst>
          </a:custGeom>
          <a:ln w="12700">
            <a:solidFill>
              <a:srgbClr val="00AE9D"/>
            </a:solidFill>
          </a:ln>
        </p:spPr>
        <p:txBody>
          <a:bodyPr wrap="square" lIns="0" tIns="0" rIns="0" bIns="0" rtlCol="0"/>
          <a:lstStyle/>
          <a:p>
            <a:endParaRPr/>
          </a:p>
        </p:txBody>
      </p:sp>
      <p:grpSp>
        <p:nvGrpSpPr>
          <p:cNvPr id="16" name="object 16"/>
          <p:cNvGrpSpPr/>
          <p:nvPr/>
        </p:nvGrpSpPr>
        <p:grpSpPr>
          <a:xfrm>
            <a:off x="6911227" y="3704516"/>
            <a:ext cx="638810" cy="1135380"/>
            <a:chOff x="6911227" y="3704516"/>
            <a:chExt cx="638810" cy="1135380"/>
          </a:xfrm>
        </p:grpSpPr>
        <p:sp>
          <p:nvSpPr>
            <p:cNvPr id="17" name="object 17"/>
            <p:cNvSpPr/>
            <p:nvPr/>
          </p:nvSpPr>
          <p:spPr>
            <a:xfrm>
              <a:off x="7359079" y="4369437"/>
              <a:ext cx="147955" cy="464184"/>
            </a:xfrm>
            <a:custGeom>
              <a:avLst/>
              <a:gdLst/>
              <a:ahLst/>
              <a:cxnLst/>
              <a:rect l="l" t="t" r="r" b="b"/>
              <a:pathLst>
                <a:path w="147954" h="464185">
                  <a:moveTo>
                    <a:pt x="18796" y="0"/>
                  </a:moveTo>
                  <a:lnTo>
                    <a:pt x="18796" y="79209"/>
                  </a:lnTo>
                  <a:lnTo>
                    <a:pt x="18133" y="107750"/>
                  </a:lnTo>
                  <a:lnTo>
                    <a:pt x="22828" y="125515"/>
                  </a:lnTo>
                  <a:lnTo>
                    <a:pt x="65989" y="158419"/>
                  </a:lnTo>
                  <a:lnTo>
                    <a:pt x="99748" y="178140"/>
                  </a:lnTo>
                  <a:lnTo>
                    <a:pt x="142121" y="199378"/>
                  </a:lnTo>
                  <a:lnTo>
                    <a:pt x="147942" y="201853"/>
                  </a:lnTo>
                  <a:lnTo>
                    <a:pt x="115812" y="236584"/>
                  </a:lnTo>
                  <a:lnTo>
                    <a:pt x="79490" y="280181"/>
                  </a:lnTo>
                  <a:lnTo>
                    <a:pt x="34718" y="347690"/>
                  </a:lnTo>
                  <a:lnTo>
                    <a:pt x="16227" y="388370"/>
                  </a:lnTo>
                  <a:lnTo>
                    <a:pt x="4256" y="428096"/>
                  </a:lnTo>
                  <a:lnTo>
                    <a:pt x="0" y="463753"/>
                  </a:lnTo>
                </a:path>
              </a:pathLst>
            </a:custGeom>
            <a:ln w="12700">
              <a:solidFill>
                <a:srgbClr val="00AE9D"/>
              </a:solidFill>
            </a:ln>
          </p:spPr>
          <p:txBody>
            <a:bodyPr wrap="square" lIns="0" tIns="0" rIns="0" bIns="0" rtlCol="0"/>
            <a:lstStyle/>
            <a:p>
              <a:endParaRPr/>
            </a:p>
          </p:txBody>
        </p:sp>
        <p:sp>
          <p:nvSpPr>
            <p:cNvPr id="18" name="object 18"/>
            <p:cNvSpPr/>
            <p:nvPr/>
          </p:nvSpPr>
          <p:spPr>
            <a:xfrm>
              <a:off x="7039458" y="4519662"/>
              <a:ext cx="367030" cy="120650"/>
            </a:xfrm>
            <a:custGeom>
              <a:avLst/>
              <a:gdLst/>
              <a:ahLst/>
              <a:cxnLst/>
              <a:rect l="l" t="t" r="r" b="b"/>
              <a:pathLst>
                <a:path w="367029" h="120650">
                  <a:moveTo>
                    <a:pt x="0" y="0"/>
                  </a:moveTo>
                  <a:lnTo>
                    <a:pt x="35890" y="71428"/>
                  </a:lnTo>
                  <a:lnTo>
                    <a:pt x="67479" y="107797"/>
                  </a:lnTo>
                  <a:lnTo>
                    <a:pt x="112430" y="120411"/>
                  </a:lnTo>
                  <a:lnTo>
                    <a:pt x="188404" y="120573"/>
                  </a:lnTo>
                  <a:lnTo>
                    <a:pt x="246532" y="110178"/>
                  </a:lnTo>
                  <a:lnTo>
                    <a:pt x="294763" y="86438"/>
                  </a:lnTo>
                  <a:lnTo>
                    <a:pt x="331752" y="56084"/>
                  </a:lnTo>
                  <a:lnTo>
                    <a:pt x="356153" y="25849"/>
                  </a:lnTo>
                  <a:lnTo>
                    <a:pt x="366623" y="2463"/>
                  </a:lnTo>
                </a:path>
              </a:pathLst>
            </a:custGeom>
            <a:ln w="12700">
              <a:solidFill>
                <a:srgbClr val="00AE9D"/>
              </a:solidFill>
            </a:ln>
          </p:spPr>
          <p:txBody>
            <a:bodyPr wrap="square" lIns="0" tIns="0" rIns="0" bIns="0" rtlCol="0"/>
            <a:lstStyle/>
            <a:p>
              <a:endParaRPr/>
            </a:p>
          </p:txBody>
        </p:sp>
        <p:sp>
          <p:nvSpPr>
            <p:cNvPr id="19" name="object 19"/>
            <p:cNvSpPr/>
            <p:nvPr/>
          </p:nvSpPr>
          <p:spPr>
            <a:xfrm>
              <a:off x="6940703" y="3887531"/>
              <a:ext cx="560070" cy="551180"/>
            </a:xfrm>
            <a:custGeom>
              <a:avLst/>
              <a:gdLst/>
              <a:ahLst/>
              <a:cxnLst/>
              <a:rect l="l" t="t" r="r" b="b"/>
              <a:pathLst>
                <a:path w="560070" h="551179">
                  <a:moveTo>
                    <a:pt x="279691" y="550672"/>
                  </a:moveTo>
                  <a:lnTo>
                    <a:pt x="323186" y="545470"/>
                  </a:lnTo>
                  <a:lnTo>
                    <a:pt x="353955" y="534028"/>
                  </a:lnTo>
                  <a:lnTo>
                    <a:pt x="372240" y="522586"/>
                  </a:lnTo>
                  <a:lnTo>
                    <a:pt x="378281" y="517385"/>
                  </a:lnTo>
                  <a:lnTo>
                    <a:pt x="439822" y="467576"/>
                  </a:lnTo>
                  <a:lnTo>
                    <a:pt x="477836" y="407924"/>
                  </a:lnTo>
                  <a:lnTo>
                    <a:pt x="497124" y="357872"/>
                  </a:lnTo>
                  <a:lnTo>
                    <a:pt x="502487" y="336867"/>
                  </a:lnTo>
                  <a:lnTo>
                    <a:pt x="527856" y="330783"/>
                  </a:lnTo>
                  <a:lnTo>
                    <a:pt x="542181" y="321821"/>
                  </a:lnTo>
                  <a:lnTo>
                    <a:pt x="550743" y="303738"/>
                  </a:lnTo>
                  <a:lnTo>
                    <a:pt x="558824" y="270294"/>
                  </a:lnTo>
                  <a:lnTo>
                    <a:pt x="560024" y="236583"/>
                  </a:lnTo>
                  <a:lnTo>
                    <a:pt x="550182" y="218600"/>
                  </a:lnTo>
                  <a:lnTo>
                    <a:pt x="537939" y="211420"/>
                  </a:lnTo>
                  <a:lnTo>
                    <a:pt x="531938" y="210121"/>
                  </a:lnTo>
                  <a:lnTo>
                    <a:pt x="505011" y="204137"/>
                  </a:lnTo>
                  <a:lnTo>
                    <a:pt x="493208" y="187232"/>
                  </a:lnTo>
                  <a:lnTo>
                    <a:pt x="490527" y="169609"/>
                  </a:lnTo>
                  <a:lnTo>
                    <a:pt x="490968" y="161467"/>
                  </a:lnTo>
                  <a:lnTo>
                    <a:pt x="498364" y="97298"/>
                  </a:lnTo>
                  <a:lnTo>
                    <a:pt x="492560" y="60972"/>
                  </a:lnTo>
                  <a:lnTo>
                    <a:pt x="411580" y="18084"/>
                  </a:lnTo>
                  <a:lnTo>
                    <a:pt x="349344" y="3913"/>
                  </a:lnTo>
                  <a:lnTo>
                    <a:pt x="278306" y="0"/>
                  </a:lnTo>
                  <a:lnTo>
                    <a:pt x="267575" y="50"/>
                  </a:lnTo>
                  <a:lnTo>
                    <a:pt x="207085" y="5238"/>
                  </a:lnTo>
                  <a:lnTo>
                    <a:pt x="154024" y="18084"/>
                  </a:lnTo>
                  <a:lnTo>
                    <a:pt x="101650" y="54531"/>
                  </a:lnTo>
                  <a:lnTo>
                    <a:pt x="78802" y="102258"/>
                  </a:lnTo>
                  <a:lnTo>
                    <a:pt x="73718" y="143745"/>
                  </a:lnTo>
                  <a:lnTo>
                    <a:pt x="74636" y="161467"/>
                  </a:lnTo>
                  <a:lnTo>
                    <a:pt x="78318" y="191753"/>
                  </a:lnTo>
                  <a:lnTo>
                    <a:pt x="75278" y="206916"/>
                  </a:lnTo>
                  <a:lnTo>
                    <a:pt x="61674" y="211518"/>
                  </a:lnTo>
                  <a:lnTo>
                    <a:pt x="33666" y="210121"/>
                  </a:lnTo>
                  <a:lnTo>
                    <a:pt x="10922" y="212497"/>
                  </a:lnTo>
                  <a:lnTo>
                    <a:pt x="540" y="219557"/>
                  </a:lnTo>
                  <a:lnTo>
                    <a:pt x="0" y="236942"/>
                  </a:lnTo>
                  <a:lnTo>
                    <a:pt x="6780" y="270294"/>
                  </a:lnTo>
                  <a:lnTo>
                    <a:pt x="20984" y="304999"/>
                  </a:lnTo>
                  <a:lnTo>
                    <a:pt x="39750" y="325183"/>
                  </a:lnTo>
                  <a:lnTo>
                    <a:pt x="56115" y="334566"/>
                  </a:lnTo>
                  <a:lnTo>
                    <a:pt x="63118" y="336867"/>
                  </a:lnTo>
                  <a:lnTo>
                    <a:pt x="78746" y="412425"/>
                  </a:lnTo>
                  <a:lnTo>
                    <a:pt x="96893" y="456415"/>
                  </a:lnTo>
                  <a:lnTo>
                    <a:pt x="129204" y="485761"/>
                  </a:lnTo>
                  <a:lnTo>
                    <a:pt x="187324" y="517385"/>
                  </a:lnTo>
                  <a:lnTo>
                    <a:pt x="205298" y="535126"/>
                  </a:lnTo>
                  <a:lnTo>
                    <a:pt x="220726" y="544490"/>
                  </a:lnTo>
                  <a:lnTo>
                    <a:pt x="242100" y="548582"/>
                  </a:lnTo>
                  <a:lnTo>
                    <a:pt x="277913" y="550506"/>
                  </a:lnTo>
                  <a:lnTo>
                    <a:pt x="279691" y="550672"/>
                  </a:lnTo>
                  <a:close/>
                </a:path>
              </a:pathLst>
            </a:custGeom>
            <a:ln w="12699">
              <a:solidFill>
                <a:srgbClr val="00AE9D"/>
              </a:solidFill>
            </a:ln>
          </p:spPr>
          <p:txBody>
            <a:bodyPr wrap="square" lIns="0" tIns="0" rIns="0" bIns="0" rtlCol="0"/>
            <a:lstStyle/>
            <a:p>
              <a:endParaRPr/>
            </a:p>
          </p:txBody>
        </p:sp>
        <p:sp>
          <p:nvSpPr>
            <p:cNvPr id="20" name="object 20"/>
            <p:cNvSpPr/>
            <p:nvPr/>
          </p:nvSpPr>
          <p:spPr>
            <a:xfrm>
              <a:off x="6917577" y="3710866"/>
              <a:ext cx="626110" cy="391160"/>
            </a:xfrm>
            <a:custGeom>
              <a:avLst/>
              <a:gdLst/>
              <a:ahLst/>
              <a:cxnLst/>
              <a:rect l="l" t="t" r="r" b="b"/>
              <a:pathLst>
                <a:path w="626109" h="391160">
                  <a:moveTo>
                    <a:pt x="39892" y="390631"/>
                  </a:moveTo>
                  <a:lnTo>
                    <a:pt x="12075" y="367862"/>
                  </a:lnTo>
                  <a:lnTo>
                    <a:pt x="0" y="351780"/>
                  </a:lnTo>
                  <a:lnTo>
                    <a:pt x="1142" y="334744"/>
                  </a:lnTo>
                  <a:lnTo>
                    <a:pt x="12980" y="309110"/>
                  </a:lnTo>
                  <a:lnTo>
                    <a:pt x="19447" y="298575"/>
                  </a:lnTo>
                  <a:lnTo>
                    <a:pt x="21469" y="291745"/>
                  </a:lnTo>
                  <a:lnTo>
                    <a:pt x="18926" y="285635"/>
                  </a:lnTo>
                  <a:lnTo>
                    <a:pt x="11698" y="277258"/>
                  </a:lnTo>
                  <a:lnTo>
                    <a:pt x="3763" y="264556"/>
                  </a:lnTo>
                  <a:lnTo>
                    <a:pt x="1119" y="249229"/>
                  </a:lnTo>
                  <a:lnTo>
                    <a:pt x="6647" y="233903"/>
                  </a:lnTo>
                  <a:lnTo>
                    <a:pt x="23229" y="221200"/>
                  </a:lnTo>
                  <a:lnTo>
                    <a:pt x="19381" y="214837"/>
                  </a:lnTo>
                  <a:lnTo>
                    <a:pt x="16816" y="203369"/>
                  </a:lnTo>
                  <a:lnTo>
                    <a:pt x="15861" y="192865"/>
                  </a:lnTo>
                  <a:lnTo>
                    <a:pt x="18748" y="180446"/>
                  </a:lnTo>
                  <a:lnTo>
                    <a:pt x="28362" y="168979"/>
                  </a:lnTo>
                  <a:lnTo>
                    <a:pt x="47588" y="161332"/>
                  </a:lnTo>
                  <a:lnTo>
                    <a:pt x="35650" y="134661"/>
                  </a:lnTo>
                  <a:lnTo>
                    <a:pt x="68086" y="105287"/>
                  </a:lnTo>
                  <a:lnTo>
                    <a:pt x="84269" y="103531"/>
                  </a:lnTo>
                  <a:lnTo>
                    <a:pt x="89899" y="104387"/>
                  </a:lnTo>
                  <a:lnTo>
                    <a:pt x="97575" y="106557"/>
                  </a:lnTo>
                  <a:lnTo>
                    <a:pt x="102187" y="101139"/>
                  </a:lnTo>
                  <a:lnTo>
                    <a:pt x="103722" y="84804"/>
                  </a:lnTo>
                  <a:lnTo>
                    <a:pt x="112563" y="66033"/>
                  </a:lnTo>
                  <a:lnTo>
                    <a:pt x="139091" y="53306"/>
                  </a:lnTo>
                  <a:lnTo>
                    <a:pt x="154992" y="52290"/>
                  </a:lnTo>
                  <a:lnTo>
                    <a:pt x="161139" y="58412"/>
                  </a:lnTo>
                  <a:lnTo>
                    <a:pt x="161550" y="36407"/>
                  </a:lnTo>
                  <a:lnTo>
                    <a:pt x="166335" y="25728"/>
                  </a:lnTo>
                  <a:lnTo>
                    <a:pt x="179675" y="23364"/>
                  </a:lnTo>
                  <a:lnTo>
                    <a:pt x="205754" y="26306"/>
                  </a:lnTo>
                  <a:lnTo>
                    <a:pt x="220613" y="29875"/>
                  </a:lnTo>
                  <a:lnTo>
                    <a:pt x="223178" y="39044"/>
                  </a:lnTo>
                  <a:lnTo>
                    <a:pt x="229555" y="15524"/>
                  </a:lnTo>
                  <a:lnTo>
                    <a:pt x="237661" y="5667"/>
                  </a:lnTo>
                  <a:lnTo>
                    <a:pt x="252880" y="7656"/>
                  </a:lnTo>
                  <a:lnTo>
                    <a:pt x="280595" y="19677"/>
                  </a:lnTo>
                  <a:lnTo>
                    <a:pt x="297463" y="4799"/>
                  </a:lnTo>
                  <a:lnTo>
                    <a:pt x="309762" y="0"/>
                  </a:lnTo>
                  <a:lnTo>
                    <a:pt x="323502" y="5423"/>
                  </a:lnTo>
                  <a:lnTo>
                    <a:pt x="344692" y="21213"/>
                  </a:lnTo>
                  <a:lnTo>
                    <a:pt x="359084" y="5820"/>
                  </a:lnTo>
                  <a:lnTo>
                    <a:pt x="369489" y="1273"/>
                  </a:lnTo>
                  <a:lnTo>
                    <a:pt x="380950" y="8096"/>
                  </a:lnTo>
                  <a:lnTo>
                    <a:pt x="398514" y="26814"/>
                  </a:lnTo>
                  <a:lnTo>
                    <a:pt x="428918" y="21261"/>
                  </a:lnTo>
                  <a:lnTo>
                    <a:pt x="445622" y="22542"/>
                  </a:lnTo>
                  <a:lnTo>
                    <a:pt x="454539" y="33474"/>
                  </a:lnTo>
                  <a:lnTo>
                    <a:pt x="461583" y="56875"/>
                  </a:lnTo>
                  <a:lnTo>
                    <a:pt x="496292" y="52442"/>
                  </a:lnTo>
                  <a:lnTo>
                    <a:pt x="514324" y="55794"/>
                  </a:lnTo>
                  <a:lnTo>
                    <a:pt x="521495" y="71278"/>
                  </a:lnTo>
                  <a:lnTo>
                    <a:pt x="523622" y="103243"/>
                  </a:lnTo>
                  <a:lnTo>
                    <a:pt x="561287" y="101286"/>
                  </a:lnTo>
                  <a:lnTo>
                    <a:pt x="578861" y="106684"/>
                  </a:lnTo>
                  <a:lnTo>
                    <a:pt x="580861" y="124885"/>
                  </a:lnTo>
                  <a:lnTo>
                    <a:pt x="571806" y="161332"/>
                  </a:lnTo>
                  <a:lnTo>
                    <a:pt x="602329" y="177206"/>
                  </a:lnTo>
                  <a:lnTo>
                    <a:pt x="614105" y="188972"/>
                  </a:lnTo>
                  <a:lnTo>
                    <a:pt x="608577" y="202461"/>
                  </a:lnTo>
                  <a:lnTo>
                    <a:pt x="587186" y="223499"/>
                  </a:lnTo>
                  <a:lnTo>
                    <a:pt x="615059" y="240300"/>
                  </a:lnTo>
                  <a:lnTo>
                    <a:pt x="625579" y="252801"/>
                  </a:lnTo>
                  <a:lnTo>
                    <a:pt x="619852" y="267211"/>
                  </a:lnTo>
                  <a:lnTo>
                    <a:pt x="598984" y="289742"/>
                  </a:lnTo>
                  <a:lnTo>
                    <a:pt x="619548" y="330516"/>
                  </a:lnTo>
                  <a:lnTo>
                    <a:pt x="623144" y="354139"/>
                  </a:lnTo>
                  <a:lnTo>
                    <a:pt x="606840" y="369640"/>
                  </a:lnTo>
                  <a:lnTo>
                    <a:pt x="567704" y="386046"/>
                  </a:lnTo>
                </a:path>
              </a:pathLst>
            </a:custGeom>
            <a:ln w="12700">
              <a:solidFill>
                <a:srgbClr val="00AE9D"/>
              </a:solidFill>
            </a:ln>
          </p:spPr>
          <p:txBody>
            <a:bodyPr wrap="square" lIns="0" tIns="0" rIns="0" bIns="0" rtlCol="0"/>
            <a:lstStyle/>
            <a:p>
              <a:endParaRPr/>
            </a:p>
          </p:txBody>
        </p:sp>
      </p:grpSp>
      <p:sp>
        <p:nvSpPr>
          <p:cNvPr id="21" name="object 21"/>
          <p:cNvSpPr/>
          <p:nvPr/>
        </p:nvSpPr>
        <p:spPr>
          <a:xfrm>
            <a:off x="7623784" y="4612904"/>
            <a:ext cx="69215" cy="34925"/>
          </a:xfrm>
          <a:custGeom>
            <a:avLst/>
            <a:gdLst/>
            <a:ahLst/>
            <a:cxnLst/>
            <a:rect l="l" t="t" r="r" b="b"/>
            <a:pathLst>
              <a:path w="69215" h="34925">
                <a:moveTo>
                  <a:pt x="68910" y="34429"/>
                </a:moveTo>
                <a:lnTo>
                  <a:pt x="39958" y="17477"/>
                </a:lnTo>
                <a:lnTo>
                  <a:pt x="18291" y="6927"/>
                </a:lnTo>
                <a:lnTo>
                  <a:pt x="4705" y="1522"/>
                </a:lnTo>
                <a:lnTo>
                  <a:pt x="0" y="0"/>
                </a:lnTo>
              </a:path>
            </a:pathLst>
          </a:custGeom>
          <a:ln w="12699">
            <a:solidFill>
              <a:srgbClr val="00AE9D"/>
            </a:solidFill>
          </a:ln>
        </p:spPr>
        <p:txBody>
          <a:bodyPr wrap="square" lIns="0" tIns="0" rIns="0" bIns="0" rtlCol="0"/>
          <a:lstStyle/>
          <a:p>
            <a:endParaRPr/>
          </a:p>
        </p:txBody>
      </p:sp>
      <p:sp>
        <p:nvSpPr>
          <p:cNvPr id="22" name="object 22"/>
          <p:cNvSpPr/>
          <p:nvPr/>
        </p:nvSpPr>
        <p:spPr>
          <a:xfrm>
            <a:off x="8089851" y="4560999"/>
            <a:ext cx="443230" cy="522605"/>
          </a:xfrm>
          <a:custGeom>
            <a:avLst/>
            <a:gdLst/>
            <a:ahLst/>
            <a:cxnLst/>
            <a:rect l="l" t="t" r="r" b="b"/>
            <a:pathLst>
              <a:path w="443229" h="522604">
                <a:moveTo>
                  <a:pt x="441528" y="522338"/>
                </a:moveTo>
                <a:lnTo>
                  <a:pt x="441528" y="343636"/>
                </a:lnTo>
                <a:lnTo>
                  <a:pt x="443010" y="239908"/>
                </a:lnTo>
                <a:lnTo>
                  <a:pt x="441907" y="182654"/>
                </a:lnTo>
                <a:lnTo>
                  <a:pt x="426199" y="125933"/>
                </a:lnTo>
                <a:lnTo>
                  <a:pt x="371006" y="77068"/>
                </a:lnTo>
                <a:lnTo>
                  <a:pt x="329615" y="57721"/>
                </a:lnTo>
                <a:lnTo>
                  <a:pt x="351391" y="28044"/>
                </a:lnTo>
                <a:lnTo>
                  <a:pt x="360086" y="12139"/>
                </a:lnTo>
                <a:lnTo>
                  <a:pt x="356994" y="4595"/>
                </a:lnTo>
                <a:lnTo>
                  <a:pt x="343407" y="0"/>
                </a:lnTo>
                <a:lnTo>
                  <a:pt x="275763" y="30175"/>
                </a:lnTo>
                <a:lnTo>
                  <a:pt x="229363" y="64936"/>
                </a:lnTo>
                <a:lnTo>
                  <a:pt x="183972" y="103632"/>
                </a:lnTo>
                <a:lnTo>
                  <a:pt x="141428" y="150651"/>
                </a:lnTo>
                <a:lnTo>
                  <a:pt x="108083" y="174796"/>
                </a:lnTo>
                <a:lnTo>
                  <a:pt x="66689" y="183692"/>
                </a:lnTo>
                <a:lnTo>
                  <a:pt x="0" y="184962"/>
                </a:lnTo>
              </a:path>
            </a:pathLst>
          </a:custGeom>
          <a:ln w="12700">
            <a:solidFill>
              <a:srgbClr val="00AE9D"/>
            </a:solidFill>
          </a:ln>
        </p:spPr>
        <p:txBody>
          <a:bodyPr wrap="square" lIns="0" tIns="0" rIns="0" bIns="0" rtlCol="0"/>
          <a:lstStyle/>
          <a:p>
            <a:endParaRPr/>
          </a:p>
        </p:txBody>
      </p:sp>
      <p:grpSp>
        <p:nvGrpSpPr>
          <p:cNvPr id="23" name="object 23"/>
          <p:cNvGrpSpPr/>
          <p:nvPr/>
        </p:nvGrpSpPr>
        <p:grpSpPr>
          <a:xfrm>
            <a:off x="0" y="1630756"/>
            <a:ext cx="3049270" cy="3514090"/>
            <a:chOff x="0" y="1630756"/>
            <a:chExt cx="3049270" cy="3514090"/>
          </a:xfrm>
        </p:grpSpPr>
        <p:sp>
          <p:nvSpPr>
            <p:cNvPr id="24" name="object 24"/>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5" name="object 25"/>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6" name="object 26"/>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7" name="object 47"/>
          <p:cNvSpPr txBox="1"/>
          <p:nvPr/>
        </p:nvSpPr>
        <p:spPr>
          <a:xfrm>
            <a:off x="1031299" y="1403508"/>
            <a:ext cx="3878579"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DIN OT Cond"/>
                <a:cs typeface="DIN OT Cond"/>
              </a:rPr>
              <a:t>Legen</a:t>
            </a:r>
            <a:r>
              <a:rPr sz="1600" b="1" spc="-30" dirty="0">
                <a:solidFill>
                  <a:srgbClr val="231F20"/>
                </a:solidFill>
                <a:latin typeface="DIN OT Cond"/>
                <a:cs typeface="DIN OT Cond"/>
              </a:rPr>
              <a:t> </a:t>
            </a:r>
            <a:r>
              <a:rPr sz="1600" b="1" spc="-15" dirty="0">
                <a:solidFill>
                  <a:srgbClr val="231F20"/>
                </a:solidFill>
                <a:latin typeface="DIN OT Cond"/>
                <a:cs typeface="DIN OT Cond"/>
              </a:rPr>
              <a:t>Sie</a:t>
            </a:r>
            <a:r>
              <a:rPr sz="1600" b="1" spc="-25" dirty="0">
                <a:solidFill>
                  <a:srgbClr val="231F20"/>
                </a:solidFill>
                <a:latin typeface="DIN OT Cond"/>
                <a:cs typeface="DIN OT Cond"/>
              </a:rPr>
              <a:t> </a:t>
            </a:r>
            <a:r>
              <a:rPr sz="1600" b="1" spc="-15" dirty="0">
                <a:solidFill>
                  <a:srgbClr val="231F20"/>
                </a:solidFill>
                <a:latin typeface="DIN OT Cond"/>
                <a:cs typeface="DIN OT Cond"/>
              </a:rPr>
              <a:t>den</a:t>
            </a:r>
            <a:r>
              <a:rPr sz="1600" b="1" spc="-25" dirty="0">
                <a:solidFill>
                  <a:srgbClr val="231F20"/>
                </a:solidFill>
                <a:latin typeface="DIN OT Cond"/>
                <a:cs typeface="DIN OT Cond"/>
              </a:rPr>
              <a:t> Fokus</a:t>
            </a:r>
            <a:r>
              <a:rPr sz="1600" b="1" spc="-30" dirty="0">
                <a:solidFill>
                  <a:srgbClr val="231F20"/>
                </a:solidFill>
                <a:latin typeface="DIN OT Cond"/>
                <a:cs typeface="DIN OT Cond"/>
              </a:rPr>
              <a:t> </a:t>
            </a:r>
            <a:r>
              <a:rPr sz="1600" b="1" spc="-15" dirty="0">
                <a:solidFill>
                  <a:srgbClr val="231F20"/>
                </a:solidFill>
                <a:latin typeface="DIN OT Cond"/>
                <a:cs typeface="DIN OT Cond"/>
              </a:rPr>
              <a:t>auf</a:t>
            </a:r>
            <a:r>
              <a:rPr sz="1600" b="1" spc="-25" dirty="0">
                <a:solidFill>
                  <a:srgbClr val="231F20"/>
                </a:solidFill>
                <a:latin typeface="DIN OT Cond"/>
                <a:cs typeface="DIN OT Cond"/>
              </a:rPr>
              <a:t> unterstützenswerte Kommentare.</a:t>
            </a:r>
            <a:endParaRPr sz="1600">
              <a:latin typeface="DIN OT Cond"/>
              <a:cs typeface="DIN OT Cond"/>
            </a:endParaRPr>
          </a:p>
        </p:txBody>
      </p:sp>
      <p:sp>
        <p:nvSpPr>
          <p:cNvPr id="48" name="object 48"/>
          <p:cNvSpPr/>
          <p:nvPr/>
        </p:nvSpPr>
        <p:spPr>
          <a:xfrm>
            <a:off x="503996" y="1362597"/>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49" name="object 49"/>
          <p:cNvSpPr txBox="1"/>
          <p:nvPr/>
        </p:nvSpPr>
        <p:spPr>
          <a:xfrm>
            <a:off x="1031299" y="1958595"/>
            <a:ext cx="5180330"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DIN OT Cond"/>
                <a:cs typeface="DIN OT Cond"/>
              </a:rPr>
              <a:t>Profitieren</a:t>
            </a:r>
            <a:r>
              <a:rPr sz="1600" b="1" spc="-40" dirty="0">
                <a:solidFill>
                  <a:srgbClr val="231F20"/>
                </a:solidFill>
                <a:latin typeface="DIN OT Cond"/>
                <a:cs typeface="DIN OT Cond"/>
              </a:rPr>
              <a:t> </a:t>
            </a:r>
            <a:r>
              <a:rPr sz="1600" b="1" spc="-15" dirty="0">
                <a:solidFill>
                  <a:srgbClr val="231F20"/>
                </a:solidFill>
                <a:latin typeface="DIN OT Cond"/>
                <a:cs typeface="DIN OT Cond"/>
              </a:rPr>
              <a:t>Sie</a:t>
            </a:r>
            <a:r>
              <a:rPr sz="1600" b="1" spc="-35" dirty="0">
                <a:solidFill>
                  <a:srgbClr val="231F20"/>
                </a:solidFill>
                <a:latin typeface="DIN OT Cond"/>
                <a:cs typeface="DIN OT Cond"/>
              </a:rPr>
              <a:t> </a:t>
            </a:r>
            <a:r>
              <a:rPr sz="1600" b="1" spc="-20" dirty="0">
                <a:solidFill>
                  <a:srgbClr val="231F20"/>
                </a:solidFill>
                <a:latin typeface="DIN OT Cond"/>
                <a:cs typeface="DIN OT Cond"/>
              </a:rPr>
              <a:t>davon,</a:t>
            </a:r>
            <a:r>
              <a:rPr sz="1600" b="1" spc="-40" dirty="0">
                <a:solidFill>
                  <a:srgbClr val="231F20"/>
                </a:solidFill>
                <a:latin typeface="DIN OT Cond"/>
                <a:cs typeface="DIN OT Cond"/>
              </a:rPr>
              <a:t> </a:t>
            </a:r>
            <a:r>
              <a:rPr sz="1600" b="1" spc="-15" dirty="0">
                <a:solidFill>
                  <a:srgbClr val="231F20"/>
                </a:solidFill>
                <a:latin typeface="DIN OT Cond"/>
                <a:cs typeface="DIN OT Cond"/>
              </a:rPr>
              <a:t>dass</a:t>
            </a:r>
            <a:r>
              <a:rPr sz="1600" b="1" spc="-35" dirty="0">
                <a:solidFill>
                  <a:srgbClr val="231F20"/>
                </a:solidFill>
                <a:latin typeface="DIN OT Cond"/>
                <a:cs typeface="DIN OT Cond"/>
              </a:rPr>
              <a:t> </a:t>
            </a:r>
            <a:r>
              <a:rPr sz="1600" b="1" spc="-15" dirty="0">
                <a:solidFill>
                  <a:srgbClr val="231F20"/>
                </a:solidFill>
                <a:latin typeface="DIN OT Cond"/>
                <a:cs typeface="DIN OT Cond"/>
              </a:rPr>
              <a:t>sich</a:t>
            </a:r>
            <a:r>
              <a:rPr sz="1600" b="1" spc="-40" dirty="0">
                <a:solidFill>
                  <a:srgbClr val="231F20"/>
                </a:solidFill>
                <a:latin typeface="DIN OT Cond"/>
                <a:cs typeface="DIN OT Cond"/>
              </a:rPr>
              <a:t> </a:t>
            </a:r>
            <a:r>
              <a:rPr sz="1600" b="1" spc="-20" dirty="0">
                <a:solidFill>
                  <a:srgbClr val="231F20"/>
                </a:solidFill>
                <a:latin typeface="DIN OT Cond"/>
                <a:cs typeface="DIN OT Cond"/>
              </a:rPr>
              <a:t>Ihre</a:t>
            </a:r>
            <a:r>
              <a:rPr sz="1600" b="1" spc="-35" dirty="0">
                <a:solidFill>
                  <a:srgbClr val="231F20"/>
                </a:solidFill>
                <a:latin typeface="DIN OT Cond"/>
                <a:cs typeface="DIN OT Cond"/>
              </a:rPr>
              <a:t> </a:t>
            </a:r>
            <a:r>
              <a:rPr sz="1600" b="1" spc="-20" dirty="0">
                <a:solidFill>
                  <a:srgbClr val="231F20"/>
                </a:solidFill>
                <a:latin typeface="DIN OT Cond"/>
                <a:cs typeface="DIN OT Cond"/>
              </a:rPr>
              <a:t>Community</a:t>
            </a:r>
            <a:r>
              <a:rPr sz="1600" b="1" spc="-40" dirty="0">
                <a:solidFill>
                  <a:srgbClr val="231F20"/>
                </a:solidFill>
                <a:latin typeface="DIN OT Cond"/>
                <a:cs typeface="DIN OT Cond"/>
              </a:rPr>
              <a:t> </a:t>
            </a:r>
            <a:r>
              <a:rPr sz="1600" b="1" spc="-10" dirty="0">
                <a:solidFill>
                  <a:srgbClr val="231F20"/>
                </a:solidFill>
                <a:latin typeface="DIN OT Cond"/>
                <a:cs typeface="DIN OT Cond"/>
              </a:rPr>
              <a:t>an</a:t>
            </a:r>
            <a:r>
              <a:rPr sz="1600" b="1" spc="-35" dirty="0">
                <a:solidFill>
                  <a:srgbClr val="231F20"/>
                </a:solidFill>
                <a:latin typeface="DIN OT Cond"/>
                <a:cs typeface="DIN OT Cond"/>
              </a:rPr>
              <a:t> </a:t>
            </a:r>
            <a:r>
              <a:rPr sz="1600" b="1" spc="-20" dirty="0">
                <a:solidFill>
                  <a:srgbClr val="231F20"/>
                </a:solidFill>
                <a:latin typeface="DIN OT Cond"/>
                <a:cs typeface="DIN OT Cond"/>
              </a:rPr>
              <a:t>Ihrem</a:t>
            </a:r>
            <a:r>
              <a:rPr sz="1600" b="1" spc="-35" dirty="0">
                <a:solidFill>
                  <a:srgbClr val="231F20"/>
                </a:solidFill>
                <a:latin typeface="DIN OT Cond"/>
                <a:cs typeface="DIN OT Cond"/>
              </a:rPr>
              <a:t> </a:t>
            </a:r>
            <a:r>
              <a:rPr sz="1600" b="1" spc="-25" dirty="0">
                <a:solidFill>
                  <a:srgbClr val="231F20"/>
                </a:solidFill>
                <a:latin typeface="DIN OT Cond"/>
                <a:cs typeface="DIN OT Cond"/>
              </a:rPr>
              <a:t>Verhalten</a:t>
            </a:r>
            <a:r>
              <a:rPr sz="1600" b="1" spc="-40" dirty="0">
                <a:solidFill>
                  <a:srgbClr val="231F20"/>
                </a:solidFill>
                <a:latin typeface="DIN OT Cond"/>
                <a:cs typeface="DIN OT Cond"/>
              </a:rPr>
              <a:t> </a:t>
            </a:r>
            <a:r>
              <a:rPr sz="1600" b="1" spc="-20" dirty="0">
                <a:solidFill>
                  <a:srgbClr val="231F20"/>
                </a:solidFill>
                <a:latin typeface="DIN OT Cond"/>
                <a:cs typeface="DIN OT Cond"/>
              </a:rPr>
              <a:t>orientiert.</a:t>
            </a:r>
            <a:endParaRPr sz="1600">
              <a:latin typeface="DIN OT Cond"/>
              <a:cs typeface="DIN OT Cond"/>
            </a:endParaRPr>
          </a:p>
        </p:txBody>
      </p:sp>
      <p:sp>
        <p:nvSpPr>
          <p:cNvPr id="50" name="object 50"/>
          <p:cNvSpPr/>
          <p:nvPr/>
        </p:nvSpPr>
        <p:spPr>
          <a:xfrm>
            <a:off x="503996" y="1917682"/>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1" name="object 51"/>
          <p:cNvSpPr txBox="1"/>
          <p:nvPr/>
        </p:nvSpPr>
        <p:spPr>
          <a:xfrm>
            <a:off x="1029500" y="2513680"/>
            <a:ext cx="7769859"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DIN OT Cond"/>
                <a:cs typeface="DIN OT Cond"/>
              </a:rPr>
              <a:t>Legen</a:t>
            </a:r>
            <a:r>
              <a:rPr sz="1600" b="1" spc="-35" dirty="0">
                <a:solidFill>
                  <a:srgbClr val="231F20"/>
                </a:solidFill>
                <a:latin typeface="DIN OT Cond"/>
                <a:cs typeface="DIN OT Cond"/>
              </a:rPr>
              <a:t> </a:t>
            </a:r>
            <a:r>
              <a:rPr sz="1600" b="1" spc="-15" dirty="0">
                <a:solidFill>
                  <a:srgbClr val="231F20"/>
                </a:solidFill>
                <a:latin typeface="DIN OT Cond"/>
                <a:cs typeface="DIN OT Cond"/>
              </a:rPr>
              <a:t>Sie</a:t>
            </a:r>
            <a:r>
              <a:rPr sz="1600" b="1" spc="-30" dirty="0">
                <a:solidFill>
                  <a:srgbClr val="231F20"/>
                </a:solidFill>
                <a:latin typeface="DIN OT Cond"/>
                <a:cs typeface="DIN OT Cond"/>
              </a:rPr>
              <a:t> </a:t>
            </a:r>
            <a:r>
              <a:rPr sz="1600" b="1" spc="-15" dirty="0">
                <a:solidFill>
                  <a:srgbClr val="231F20"/>
                </a:solidFill>
                <a:latin typeface="DIN OT Cond"/>
                <a:cs typeface="DIN OT Cond"/>
              </a:rPr>
              <a:t>die</a:t>
            </a:r>
            <a:r>
              <a:rPr sz="1600" b="1" spc="-35" dirty="0">
                <a:solidFill>
                  <a:srgbClr val="231F20"/>
                </a:solidFill>
                <a:latin typeface="DIN OT Cond"/>
                <a:cs typeface="DIN OT Cond"/>
              </a:rPr>
              <a:t> </a:t>
            </a:r>
            <a:r>
              <a:rPr sz="1600" b="1" spc="-20" dirty="0">
                <a:solidFill>
                  <a:srgbClr val="231F20"/>
                </a:solidFill>
                <a:latin typeface="DIN OT Cond"/>
                <a:cs typeface="DIN OT Cond"/>
              </a:rPr>
              <a:t>Ziele</a:t>
            </a:r>
            <a:r>
              <a:rPr sz="1600" b="1" spc="-30" dirty="0">
                <a:solidFill>
                  <a:srgbClr val="231F20"/>
                </a:solidFill>
                <a:latin typeface="DIN OT Cond"/>
                <a:cs typeface="DIN OT Cond"/>
              </a:rPr>
              <a:t> </a:t>
            </a:r>
            <a:r>
              <a:rPr sz="1600" b="1" spc="-20" dirty="0">
                <a:solidFill>
                  <a:srgbClr val="231F20"/>
                </a:solidFill>
                <a:latin typeface="DIN OT Cond"/>
                <a:cs typeface="DIN OT Cond"/>
              </a:rPr>
              <a:t>Ihres</a:t>
            </a:r>
            <a:r>
              <a:rPr sz="1600" b="1" spc="-35" dirty="0">
                <a:solidFill>
                  <a:srgbClr val="231F20"/>
                </a:solidFill>
                <a:latin typeface="DIN OT Cond"/>
                <a:cs typeface="DIN OT Cond"/>
              </a:rPr>
              <a:t> </a:t>
            </a:r>
            <a:r>
              <a:rPr sz="1600" b="1" spc="-20" dirty="0">
                <a:solidFill>
                  <a:srgbClr val="231F20"/>
                </a:solidFill>
                <a:latin typeface="DIN OT Cond"/>
                <a:cs typeface="DIN OT Cond"/>
              </a:rPr>
              <a:t>Community-Managements</a:t>
            </a:r>
            <a:r>
              <a:rPr sz="1600" b="1" spc="-30" dirty="0">
                <a:solidFill>
                  <a:srgbClr val="231F20"/>
                </a:solidFill>
                <a:latin typeface="DIN OT Cond"/>
                <a:cs typeface="DIN OT Cond"/>
              </a:rPr>
              <a:t> </a:t>
            </a:r>
            <a:r>
              <a:rPr sz="1600" b="1" spc="-20" dirty="0">
                <a:solidFill>
                  <a:srgbClr val="231F20"/>
                </a:solidFill>
                <a:latin typeface="DIN OT Cond"/>
                <a:cs typeface="DIN OT Cond"/>
              </a:rPr>
              <a:t>fest</a:t>
            </a:r>
            <a:r>
              <a:rPr sz="1600" b="1" spc="-35" dirty="0">
                <a:solidFill>
                  <a:srgbClr val="231F20"/>
                </a:solidFill>
                <a:latin typeface="DIN OT Cond"/>
                <a:cs typeface="DIN OT Cond"/>
              </a:rPr>
              <a:t> </a:t>
            </a:r>
            <a:r>
              <a:rPr sz="1600" b="1" spc="-15" dirty="0">
                <a:solidFill>
                  <a:srgbClr val="231F20"/>
                </a:solidFill>
                <a:latin typeface="DIN OT Cond"/>
                <a:cs typeface="DIN OT Cond"/>
              </a:rPr>
              <a:t>und</a:t>
            </a:r>
            <a:r>
              <a:rPr sz="1600" b="1" spc="-30" dirty="0">
                <a:solidFill>
                  <a:srgbClr val="231F20"/>
                </a:solidFill>
                <a:latin typeface="DIN OT Cond"/>
                <a:cs typeface="DIN OT Cond"/>
              </a:rPr>
              <a:t> </a:t>
            </a:r>
            <a:r>
              <a:rPr sz="1600" b="1" spc="-20" dirty="0">
                <a:solidFill>
                  <a:srgbClr val="231F20"/>
                </a:solidFill>
                <a:latin typeface="DIN OT Cond"/>
                <a:cs typeface="DIN OT Cond"/>
              </a:rPr>
              <a:t>wenden</a:t>
            </a:r>
            <a:r>
              <a:rPr sz="1600" b="1" spc="-35" dirty="0">
                <a:solidFill>
                  <a:srgbClr val="231F20"/>
                </a:solidFill>
                <a:latin typeface="DIN OT Cond"/>
                <a:cs typeface="DIN OT Cond"/>
              </a:rPr>
              <a:t> </a:t>
            </a:r>
            <a:r>
              <a:rPr sz="1600" b="1" spc="-15" dirty="0">
                <a:solidFill>
                  <a:srgbClr val="231F20"/>
                </a:solidFill>
                <a:latin typeface="DIN OT Cond"/>
                <a:cs typeface="DIN OT Cond"/>
              </a:rPr>
              <a:t>Sie</a:t>
            </a:r>
            <a:r>
              <a:rPr sz="1600" b="1" spc="-30" dirty="0">
                <a:solidFill>
                  <a:srgbClr val="231F20"/>
                </a:solidFill>
                <a:latin typeface="DIN OT Cond"/>
                <a:cs typeface="DIN OT Cond"/>
              </a:rPr>
              <a:t> </a:t>
            </a:r>
            <a:r>
              <a:rPr sz="1600" b="1" spc="-20" dirty="0">
                <a:solidFill>
                  <a:srgbClr val="231F20"/>
                </a:solidFill>
                <a:latin typeface="DIN OT Cond"/>
                <a:cs typeface="DIN OT Cond"/>
              </a:rPr>
              <a:t>interaktives</a:t>
            </a:r>
            <a:r>
              <a:rPr sz="1600" b="1" spc="-35" dirty="0">
                <a:solidFill>
                  <a:srgbClr val="231F20"/>
                </a:solidFill>
                <a:latin typeface="DIN OT Cond"/>
                <a:cs typeface="DIN OT Cond"/>
              </a:rPr>
              <a:t> </a:t>
            </a:r>
            <a:r>
              <a:rPr sz="1600" b="1" spc="-20" dirty="0">
                <a:solidFill>
                  <a:srgbClr val="231F20"/>
                </a:solidFill>
                <a:latin typeface="DIN OT Cond"/>
                <a:cs typeface="DIN OT Cond"/>
              </a:rPr>
              <a:t>Empowerment</a:t>
            </a:r>
            <a:r>
              <a:rPr sz="1600" b="1" spc="-30" dirty="0">
                <a:solidFill>
                  <a:srgbClr val="231F20"/>
                </a:solidFill>
                <a:latin typeface="DIN OT Cond"/>
                <a:cs typeface="DIN OT Cond"/>
              </a:rPr>
              <a:t> </a:t>
            </a:r>
            <a:r>
              <a:rPr sz="1600" b="1" spc="-20" dirty="0">
                <a:solidFill>
                  <a:srgbClr val="231F20"/>
                </a:solidFill>
                <a:latin typeface="DIN OT Cond"/>
                <a:cs typeface="DIN OT Cond"/>
              </a:rPr>
              <a:t>entsprechend</a:t>
            </a:r>
            <a:r>
              <a:rPr sz="1600" b="1" spc="-30" dirty="0">
                <a:solidFill>
                  <a:srgbClr val="231F20"/>
                </a:solidFill>
                <a:latin typeface="DIN OT Cond"/>
                <a:cs typeface="DIN OT Cond"/>
              </a:rPr>
              <a:t> </a:t>
            </a:r>
            <a:r>
              <a:rPr sz="1600" b="1" spc="-20" dirty="0">
                <a:solidFill>
                  <a:srgbClr val="231F20"/>
                </a:solidFill>
                <a:latin typeface="DIN OT Cond"/>
                <a:cs typeface="DIN OT Cond"/>
              </a:rPr>
              <a:t>an.</a:t>
            </a:r>
            <a:endParaRPr sz="1600">
              <a:latin typeface="DIN OT Cond"/>
              <a:cs typeface="DIN OT Cond"/>
            </a:endParaRPr>
          </a:p>
        </p:txBody>
      </p:sp>
      <p:sp>
        <p:nvSpPr>
          <p:cNvPr id="52" name="object 52"/>
          <p:cNvSpPr/>
          <p:nvPr/>
        </p:nvSpPr>
        <p:spPr>
          <a:xfrm>
            <a:off x="502198" y="2472767"/>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3" name="object 53"/>
          <p:cNvSpPr txBox="1"/>
          <p:nvPr/>
        </p:nvSpPr>
        <p:spPr>
          <a:xfrm>
            <a:off x="1029500" y="3068765"/>
            <a:ext cx="3792854"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DIN OT Cond"/>
                <a:cs typeface="DIN OT Cond"/>
              </a:rPr>
              <a:t>Stellen</a:t>
            </a:r>
            <a:r>
              <a:rPr sz="1600" b="1" spc="-40" dirty="0">
                <a:solidFill>
                  <a:srgbClr val="231F20"/>
                </a:solidFill>
                <a:latin typeface="DIN OT Cond"/>
                <a:cs typeface="DIN OT Cond"/>
              </a:rPr>
              <a:t> </a:t>
            </a:r>
            <a:r>
              <a:rPr sz="1600" b="1" spc="-15" dirty="0">
                <a:solidFill>
                  <a:srgbClr val="231F20"/>
                </a:solidFill>
                <a:latin typeface="DIN OT Cond"/>
                <a:cs typeface="DIN OT Cond"/>
              </a:rPr>
              <a:t>Sie</a:t>
            </a:r>
            <a:r>
              <a:rPr sz="1600" b="1" spc="-40" dirty="0">
                <a:solidFill>
                  <a:srgbClr val="231F20"/>
                </a:solidFill>
                <a:latin typeface="DIN OT Cond"/>
                <a:cs typeface="DIN OT Cond"/>
              </a:rPr>
              <a:t> </a:t>
            </a:r>
            <a:r>
              <a:rPr sz="1600" b="1" spc="-25" dirty="0">
                <a:solidFill>
                  <a:srgbClr val="231F20"/>
                </a:solidFill>
                <a:latin typeface="DIN OT Cond"/>
                <a:cs typeface="DIN OT Cond"/>
              </a:rPr>
              <a:t>Ressourcen</a:t>
            </a:r>
            <a:r>
              <a:rPr sz="1600" b="1" spc="-35" dirty="0">
                <a:solidFill>
                  <a:srgbClr val="231F20"/>
                </a:solidFill>
                <a:latin typeface="DIN OT Cond"/>
                <a:cs typeface="DIN OT Cond"/>
              </a:rPr>
              <a:t> </a:t>
            </a:r>
            <a:r>
              <a:rPr sz="1600" b="1" spc="-15" dirty="0">
                <a:solidFill>
                  <a:srgbClr val="231F20"/>
                </a:solidFill>
                <a:latin typeface="DIN OT Cond"/>
                <a:cs typeface="DIN OT Cond"/>
              </a:rPr>
              <a:t>für</a:t>
            </a:r>
            <a:r>
              <a:rPr sz="1600" b="1" spc="-40" dirty="0">
                <a:solidFill>
                  <a:srgbClr val="231F20"/>
                </a:solidFill>
                <a:latin typeface="DIN OT Cond"/>
                <a:cs typeface="DIN OT Cond"/>
              </a:rPr>
              <a:t> </a:t>
            </a:r>
            <a:r>
              <a:rPr sz="1600" b="1" spc="-15" dirty="0">
                <a:solidFill>
                  <a:srgbClr val="231F20"/>
                </a:solidFill>
                <a:latin typeface="DIN OT Cond"/>
                <a:cs typeface="DIN OT Cond"/>
              </a:rPr>
              <a:t>die</a:t>
            </a:r>
            <a:r>
              <a:rPr sz="1600" b="1" spc="-40" dirty="0">
                <a:solidFill>
                  <a:srgbClr val="231F20"/>
                </a:solidFill>
                <a:latin typeface="DIN OT Cond"/>
                <a:cs typeface="DIN OT Cond"/>
              </a:rPr>
              <a:t> </a:t>
            </a:r>
            <a:r>
              <a:rPr sz="1600" b="1" spc="-20" dirty="0">
                <a:solidFill>
                  <a:srgbClr val="231F20"/>
                </a:solidFill>
                <a:latin typeface="DIN OT Cond"/>
                <a:cs typeface="DIN OT Cond"/>
              </a:rPr>
              <a:t>Moderation</a:t>
            </a:r>
            <a:r>
              <a:rPr sz="1600" b="1" spc="-35" dirty="0">
                <a:solidFill>
                  <a:srgbClr val="231F20"/>
                </a:solidFill>
                <a:latin typeface="DIN OT Cond"/>
                <a:cs typeface="DIN OT Cond"/>
              </a:rPr>
              <a:t> </a:t>
            </a:r>
            <a:r>
              <a:rPr sz="1600" b="1" spc="-15" dirty="0">
                <a:solidFill>
                  <a:srgbClr val="231F20"/>
                </a:solidFill>
                <a:latin typeface="DIN OT Cond"/>
                <a:cs typeface="DIN OT Cond"/>
              </a:rPr>
              <a:t>zur</a:t>
            </a:r>
            <a:r>
              <a:rPr sz="1600" b="1" spc="-40" dirty="0">
                <a:solidFill>
                  <a:srgbClr val="231F20"/>
                </a:solidFill>
                <a:latin typeface="DIN OT Cond"/>
                <a:cs typeface="DIN OT Cond"/>
              </a:rPr>
              <a:t> </a:t>
            </a:r>
            <a:r>
              <a:rPr sz="1600" b="1" spc="-25" dirty="0">
                <a:solidFill>
                  <a:srgbClr val="231F20"/>
                </a:solidFill>
                <a:latin typeface="DIN OT Cond"/>
                <a:cs typeface="DIN OT Cond"/>
              </a:rPr>
              <a:t>Verfügung.</a:t>
            </a:r>
            <a:endParaRPr sz="1600">
              <a:latin typeface="DIN OT Cond"/>
              <a:cs typeface="DIN OT Cond"/>
            </a:endParaRPr>
          </a:p>
        </p:txBody>
      </p:sp>
      <p:sp>
        <p:nvSpPr>
          <p:cNvPr id="54" name="object 54"/>
          <p:cNvSpPr/>
          <p:nvPr/>
        </p:nvSpPr>
        <p:spPr>
          <a:xfrm>
            <a:off x="502198" y="3027852"/>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5" name="object 55"/>
          <p:cNvSpPr txBox="1"/>
          <p:nvPr/>
        </p:nvSpPr>
        <p:spPr>
          <a:xfrm>
            <a:off x="1029500" y="3623852"/>
            <a:ext cx="1637664"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DIN OT Cond"/>
                <a:cs typeface="DIN OT Cond"/>
              </a:rPr>
              <a:t>Wagen</a:t>
            </a:r>
            <a:r>
              <a:rPr sz="1600" b="1" spc="-50" dirty="0">
                <a:solidFill>
                  <a:srgbClr val="231F20"/>
                </a:solidFill>
                <a:latin typeface="DIN OT Cond"/>
                <a:cs typeface="DIN OT Cond"/>
              </a:rPr>
              <a:t> </a:t>
            </a:r>
            <a:r>
              <a:rPr sz="1600" b="1" spc="-15" dirty="0">
                <a:solidFill>
                  <a:srgbClr val="231F20"/>
                </a:solidFill>
                <a:latin typeface="DIN OT Cond"/>
                <a:cs typeface="DIN OT Cond"/>
              </a:rPr>
              <a:t>Sie</a:t>
            </a:r>
            <a:r>
              <a:rPr sz="1600" b="1" spc="-50" dirty="0">
                <a:solidFill>
                  <a:srgbClr val="231F20"/>
                </a:solidFill>
                <a:latin typeface="DIN OT Cond"/>
                <a:cs typeface="DIN OT Cond"/>
              </a:rPr>
              <a:t> </a:t>
            </a:r>
            <a:r>
              <a:rPr sz="1600" b="1" spc="-25" dirty="0">
                <a:solidFill>
                  <a:srgbClr val="231F20"/>
                </a:solidFill>
                <a:latin typeface="DIN OT Cond"/>
                <a:cs typeface="DIN OT Cond"/>
              </a:rPr>
              <a:t>Experimente.</a:t>
            </a:r>
            <a:endParaRPr sz="1600">
              <a:latin typeface="DIN OT Cond"/>
              <a:cs typeface="DIN OT Cond"/>
            </a:endParaRPr>
          </a:p>
        </p:txBody>
      </p:sp>
      <p:sp>
        <p:nvSpPr>
          <p:cNvPr id="56" name="object 56"/>
          <p:cNvSpPr/>
          <p:nvPr/>
        </p:nvSpPr>
        <p:spPr>
          <a:xfrm>
            <a:off x="502198" y="3582939"/>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7" name="object 57"/>
          <p:cNvSpPr txBox="1"/>
          <p:nvPr/>
        </p:nvSpPr>
        <p:spPr>
          <a:xfrm>
            <a:off x="1029500" y="4178937"/>
            <a:ext cx="1861185" cy="269240"/>
          </a:xfrm>
          <a:prstGeom prst="rect">
            <a:avLst/>
          </a:prstGeom>
        </p:spPr>
        <p:txBody>
          <a:bodyPr vert="horz" wrap="square" lIns="0" tIns="12700" rIns="0" bIns="0" rtlCol="0">
            <a:spAutoFit/>
          </a:bodyPr>
          <a:lstStyle/>
          <a:p>
            <a:pPr marL="12700">
              <a:lnSpc>
                <a:spcPct val="100000"/>
              </a:lnSpc>
              <a:spcBef>
                <a:spcPts val="100"/>
              </a:spcBef>
            </a:pPr>
            <a:r>
              <a:rPr sz="1600" b="1" spc="-20" dirty="0">
                <a:solidFill>
                  <a:srgbClr val="231F20"/>
                </a:solidFill>
                <a:latin typeface="DIN OT Cond"/>
                <a:cs typeface="DIN OT Cond"/>
              </a:rPr>
              <a:t>E</a:t>
            </a:r>
            <a:r>
              <a:rPr sz="1600" b="1" spc="10" dirty="0">
                <a:solidFill>
                  <a:srgbClr val="231F20"/>
                </a:solidFill>
                <a:latin typeface="DIN OT Cond"/>
                <a:cs typeface="DIN OT Cond"/>
              </a:rPr>
              <a:t>r</a:t>
            </a:r>
            <a:r>
              <a:rPr sz="1600" b="1" spc="-25" dirty="0">
                <a:solidFill>
                  <a:srgbClr val="231F20"/>
                </a:solidFill>
                <a:latin typeface="DIN OT Cond"/>
                <a:cs typeface="DIN OT Cond"/>
              </a:rPr>
              <a:t>w</a:t>
            </a:r>
            <a:r>
              <a:rPr sz="1600" b="1" spc="-20" dirty="0">
                <a:solidFill>
                  <a:srgbClr val="231F20"/>
                </a:solidFill>
                <a:latin typeface="DIN OT Cond"/>
                <a:cs typeface="DIN OT Cond"/>
              </a:rPr>
              <a:t>ar</a:t>
            </a:r>
            <a:r>
              <a:rPr sz="1600" b="1" spc="-25" dirty="0">
                <a:solidFill>
                  <a:srgbClr val="231F20"/>
                </a:solidFill>
                <a:latin typeface="DIN OT Cond"/>
                <a:cs typeface="DIN OT Cond"/>
              </a:rPr>
              <a:t>t</a:t>
            </a:r>
            <a:r>
              <a:rPr sz="1600" b="1" spc="-20" dirty="0">
                <a:solidFill>
                  <a:srgbClr val="231F20"/>
                </a:solidFill>
                <a:latin typeface="DIN OT Cond"/>
                <a:cs typeface="DIN OT Cond"/>
              </a:rPr>
              <a:t>e</a:t>
            </a:r>
            <a:r>
              <a:rPr sz="1600" b="1" dirty="0">
                <a:solidFill>
                  <a:srgbClr val="231F20"/>
                </a:solidFill>
                <a:latin typeface="DIN OT Cond"/>
                <a:cs typeface="DIN OT Cond"/>
              </a:rPr>
              <a:t>n</a:t>
            </a:r>
            <a:r>
              <a:rPr sz="1600" b="1" spc="-35" dirty="0">
                <a:solidFill>
                  <a:srgbClr val="231F20"/>
                </a:solidFill>
                <a:latin typeface="DIN OT Cond"/>
                <a:cs typeface="DIN OT Cond"/>
              </a:rPr>
              <a:t> </a:t>
            </a:r>
            <a:r>
              <a:rPr sz="1600" b="1" spc="-20" dirty="0">
                <a:solidFill>
                  <a:srgbClr val="231F20"/>
                </a:solidFill>
                <a:latin typeface="DIN OT Cond"/>
                <a:cs typeface="DIN OT Cond"/>
              </a:rPr>
              <a:t>Si</a:t>
            </a:r>
            <a:r>
              <a:rPr sz="1600" b="1" dirty="0">
                <a:solidFill>
                  <a:srgbClr val="231F20"/>
                </a:solidFill>
                <a:latin typeface="DIN OT Cond"/>
                <a:cs typeface="DIN OT Cond"/>
              </a:rPr>
              <a:t>e</a:t>
            </a:r>
            <a:r>
              <a:rPr sz="1600" b="1" spc="-35" dirty="0">
                <a:solidFill>
                  <a:srgbClr val="231F20"/>
                </a:solidFill>
                <a:latin typeface="DIN OT Cond"/>
                <a:cs typeface="DIN OT Cond"/>
              </a:rPr>
              <a:t> </a:t>
            </a:r>
            <a:r>
              <a:rPr sz="1600" b="1" spc="-30" dirty="0">
                <a:solidFill>
                  <a:srgbClr val="231F20"/>
                </a:solidFill>
                <a:latin typeface="DIN OT Cond"/>
                <a:cs typeface="DIN OT Cond"/>
              </a:rPr>
              <a:t>k</a:t>
            </a:r>
            <a:r>
              <a:rPr sz="1600" b="1" spc="-20" dirty="0">
                <a:solidFill>
                  <a:srgbClr val="231F20"/>
                </a:solidFill>
                <a:latin typeface="DIN OT Cond"/>
                <a:cs typeface="DIN OT Cond"/>
              </a:rPr>
              <a:t>ein</a:t>
            </a:r>
            <a:r>
              <a:rPr sz="1600" b="1" dirty="0">
                <a:solidFill>
                  <a:srgbClr val="231F20"/>
                </a:solidFill>
                <a:latin typeface="DIN OT Cond"/>
                <a:cs typeface="DIN OT Cond"/>
              </a:rPr>
              <a:t>e</a:t>
            </a:r>
            <a:r>
              <a:rPr sz="1600" b="1" spc="-35" dirty="0">
                <a:solidFill>
                  <a:srgbClr val="231F20"/>
                </a:solidFill>
                <a:latin typeface="DIN OT Cond"/>
                <a:cs typeface="DIN OT Cond"/>
              </a:rPr>
              <a:t> </a:t>
            </a:r>
            <a:r>
              <a:rPr sz="1600" b="1" spc="-50" dirty="0">
                <a:solidFill>
                  <a:srgbClr val="231F20"/>
                </a:solidFill>
                <a:latin typeface="DIN OT Cond"/>
                <a:cs typeface="DIN OT Cond"/>
              </a:rPr>
              <a:t>W</a:t>
            </a:r>
            <a:r>
              <a:rPr sz="1600" b="1" spc="-20" dirty="0">
                <a:solidFill>
                  <a:srgbClr val="231F20"/>
                </a:solidFill>
                <a:latin typeface="DIN OT Cond"/>
                <a:cs typeface="DIN OT Cond"/>
              </a:rPr>
              <a:t>unde</a:t>
            </a:r>
            <a:r>
              <a:rPr sz="1600" b="1" spc="-95" dirty="0">
                <a:solidFill>
                  <a:srgbClr val="231F20"/>
                </a:solidFill>
                <a:latin typeface="DIN OT Cond"/>
                <a:cs typeface="DIN OT Cond"/>
              </a:rPr>
              <a:t>r</a:t>
            </a:r>
            <a:r>
              <a:rPr sz="1600" b="1" dirty="0">
                <a:solidFill>
                  <a:srgbClr val="231F20"/>
                </a:solidFill>
                <a:latin typeface="DIN OT Cond"/>
                <a:cs typeface="DIN OT Cond"/>
              </a:rPr>
              <a:t>.</a:t>
            </a:r>
            <a:endParaRPr sz="1600">
              <a:latin typeface="DIN OT Cond"/>
              <a:cs typeface="DIN OT Cond"/>
            </a:endParaRPr>
          </a:p>
        </p:txBody>
      </p:sp>
      <p:sp>
        <p:nvSpPr>
          <p:cNvPr id="58" name="object 58"/>
          <p:cNvSpPr/>
          <p:nvPr/>
        </p:nvSpPr>
        <p:spPr>
          <a:xfrm>
            <a:off x="502198" y="4138024"/>
            <a:ext cx="396240" cy="358775"/>
          </a:xfrm>
          <a:custGeom>
            <a:avLst/>
            <a:gdLst/>
            <a:ahLst/>
            <a:cxnLst/>
            <a:rect l="l" t="t" r="r" b="b"/>
            <a:pathLst>
              <a:path w="396240" h="358775">
                <a:moveTo>
                  <a:pt x="358368" y="0"/>
                </a:moveTo>
                <a:lnTo>
                  <a:pt x="0" y="0"/>
                </a:lnTo>
                <a:lnTo>
                  <a:pt x="0" y="358368"/>
                </a:lnTo>
                <a:lnTo>
                  <a:pt x="358368" y="358368"/>
                </a:lnTo>
                <a:lnTo>
                  <a:pt x="358368" y="130365"/>
                </a:lnTo>
                <a:lnTo>
                  <a:pt x="395998" y="92735"/>
                </a:lnTo>
                <a:lnTo>
                  <a:pt x="358368" y="55105"/>
                </a:lnTo>
                <a:lnTo>
                  <a:pt x="358368" y="0"/>
                </a:lnTo>
                <a:close/>
              </a:path>
            </a:pathLst>
          </a:custGeom>
          <a:solidFill>
            <a:srgbClr val="EF3F6B"/>
          </a:solidFill>
        </p:spPr>
        <p:txBody>
          <a:bodyPr wrap="square" lIns="0" tIns="0" rIns="0" bIns="0" rtlCol="0"/>
          <a:lstStyle/>
          <a:p>
            <a:endParaRPr/>
          </a:p>
        </p:txBody>
      </p:sp>
      <p:sp>
        <p:nvSpPr>
          <p:cNvPr id="59" name="object 59"/>
          <p:cNvSpPr txBox="1"/>
          <p:nvPr/>
        </p:nvSpPr>
        <p:spPr>
          <a:xfrm>
            <a:off x="613341" y="1348232"/>
            <a:ext cx="139700" cy="3136265"/>
          </a:xfrm>
          <a:prstGeom prst="rect">
            <a:avLst/>
          </a:prstGeom>
        </p:spPr>
        <p:txBody>
          <a:bodyPr vert="horz" wrap="square" lIns="0" tIns="12700" rIns="0" bIns="0" rtlCol="0">
            <a:spAutoFit/>
          </a:bodyPr>
          <a:lstStyle/>
          <a:p>
            <a:pPr marL="13970">
              <a:lnSpc>
                <a:spcPct val="100000"/>
              </a:lnSpc>
              <a:spcBef>
                <a:spcPts val="100"/>
              </a:spcBef>
            </a:pPr>
            <a:r>
              <a:rPr sz="2200" b="1" dirty="0">
                <a:solidFill>
                  <a:srgbClr val="FFFFFF"/>
                </a:solidFill>
                <a:latin typeface="DIN OT Cond"/>
                <a:cs typeface="DIN OT Cond"/>
              </a:rPr>
              <a:t>1</a:t>
            </a:r>
            <a:endParaRPr sz="2200">
              <a:latin typeface="DIN OT Cond"/>
              <a:cs typeface="DIN OT Cond"/>
            </a:endParaRPr>
          </a:p>
          <a:p>
            <a:pPr marL="13970">
              <a:lnSpc>
                <a:spcPct val="100000"/>
              </a:lnSpc>
              <a:spcBef>
                <a:spcPts val="1730"/>
              </a:spcBef>
            </a:pPr>
            <a:r>
              <a:rPr sz="2200" b="1" dirty="0">
                <a:solidFill>
                  <a:srgbClr val="FFFFFF"/>
                </a:solidFill>
                <a:latin typeface="DIN OT Cond"/>
                <a:cs typeface="DIN OT Cond"/>
              </a:rPr>
              <a:t>2</a:t>
            </a:r>
            <a:endParaRPr sz="2200">
              <a:latin typeface="DIN OT Cond"/>
              <a:cs typeface="DIN OT Cond"/>
            </a:endParaRPr>
          </a:p>
          <a:p>
            <a:pPr marL="12700">
              <a:lnSpc>
                <a:spcPct val="100000"/>
              </a:lnSpc>
              <a:spcBef>
                <a:spcPts val="1730"/>
              </a:spcBef>
            </a:pPr>
            <a:r>
              <a:rPr sz="2200" b="1" dirty="0">
                <a:solidFill>
                  <a:srgbClr val="FFFFFF"/>
                </a:solidFill>
                <a:latin typeface="DIN OT Cond"/>
                <a:cs typeface="DIN OT Cond"/>
              </a:rPr>
              <a:t>3</a:t>
            </a:r>
            <a:endParaRPr sz="2200">
              <a:latin typeface="DIN OT Cond"/>
              <a:cs typeface="DIN OT Cond"/>
            </a:endParaRPr>
          </a:p>
          <a:p>
            <a:pPr marL="12700">
              <a:lnSpc>
                <a:spcPct val="100000"/>
              </a:lnSpc>
              <a:spcBef>
                <a:spcPts val="1730"/>
              </a:spcBef>
            </a:pPr>
            <a:r>
              <a:rPr sz="2200" b="1" dirty="0">
                <a:solidFill>
                  <a:srgbClr val="FFFFFF"/>
                </a:solidFill>
                <a:latin typeface="DIN OT Cond"/>
                <a:cs typeface="DIN OT Cond"/>
              </a:rPr>
              <a:t>4</a:t>
            </a:r>
            <a:endParaRPr sz="2200">
              <a:latin typeface="DIN OT Cond"/>
              <a:cs typeface="DIN OT Cond"/>
            </a:endParaRPr>
          </a:p>
          <a:p>
            <a:pPr marL="12700">
              <a:lnSpc>
                <a:spcPct val="100000"/>
              </a:lnSpc>
              <a:spcBef>
                <a:spcPts val="1730"/>
              </a:spcBef>
            </a:pPr>
            <a:r>
              <a:rPr sz="2200" b="1" dirty="0">
                <a:solidFill>
                  <a:srgbClr val="FFFFFF"/>
                </a:solidFill>
                <a:latin typeface="DIN OT Cond"/>
                <a:cs typeface="DIN OT Cond"/>
              </a:rPr>
              <a:t>5</a:t>
            </a:r>
            <a:endParaRPr sz="2200">
              <a:latin typeface="DIN OT Cond"/>
              <a:cs typeface="DIN OT Cond"/>
            </a:endParaRPr>
          </a:p>
          <a:p>
            <a:pPr marL="12700">
              <a:lnSpc>
                <a:spcPct val="100000"/>
              </a:lnSpc>
              <a:spcBef>
                <a:spcPts val="1730"/>
              </a:spcBef>
            </a:pPr>
            <a:r>
              <a:rPr sz="2200" b="1" dirty="0">
                <a:solidFill>
                  <a:srgbClr val="FFFFFF"/>
                </a:solidFill>
                <a:latin typeface="DIN OT Cond"/>
                <a:cs typeface="DIN OT Cond"/>
              </a:rPr>
              <a:t>6</a:t>
            </a:r>
            <a:endParaRPr sz="2200">
              <a:latin typeface="DIN OT Cond"/>
              <a:cs typeface="DIN OT Cond"/>
            </a:endParaRPr>
          </a:p>
        </p:txBody>
      </p:sp>
      <p:sp>
        <p:nvSpPr>
          <p:cNvPr id="60" name="object 60"/>
          <p:cNvSpPr txBox="1">
            <a:spLocks noGrp="1"/>
          </p:cNvSpPr>
          <p:nvPr>
            <p:ph type="title"/>
          </p:nvPr>
        </p:nvSpPr>
        <p:spPr>
          <a:xfrm>
            <a:off x="493074" y="533377"/>
            <a:ext cx="3424554" cy="452120"/>
          </a:xfrm>
          <a:prstGeom prst="rect">
            <a:avLst/>
          </a:prstGeom>
        </p:spPr>
        <p:txBody>
          <a:bodyPr vert="horz" wrap="square" lIns="0" tIns="12700" rIns="0" bIns="0" rtlCol="0">
            <a:spAutoFit/>
          </a:bodyPr>
          <a:lstStyle/>
          <a:p>
            <a:pPr marL="12700">
              <a:lnSpc>
                <a:spcPct val="100000"/>
              </a:lnSpc>
              <a:spcBef>
                <a:spcPts val="100"/>
              </a:spcBef>
            </a:pPr>
            <a:r>
              <a:rPr spc="-10" dirty="0"/>
              <a:t>HANDLUNGSEMPFEHLUNGEN</a:t>
            </a:r>
          </a:p>
        </p:txBody>
      </p:sp>
      <p:sp>
        <p:nvSpPr>
          <p:cNvPr id="61" name="object 61"/>
          <p:cNvSpPr/>
          <p:nvPr/>
        </p:nvSpPr>
        <p:spPr>
          <a:xfrm>
            <a:off x="8102663" y="1362608"/>
            <a:ext cx="1041400" cy="1041400"/>
          </a:xfrm>
          <a:custGeom>
            <a:avLst/>
            <a:gdLst/>
            <a:ahLst/>
            <a:cxnLst/>
            <a:rect l="l" t="t" r="r" b="b"/>
            <a:pathLst>
              <a:path w="1041400" h="1041400">
                <a:moveTo>
                  <a:pt x="1041336" y="0"/>
                </a:moveTo>
                <a:lnTo>
                  <a:pt x="0" y="0"/>
                </a:lnTo>
                <a:lnTo>
                  <a:pt x="0" y="1041336"/>
                </a:lnTo>
                <a:lnTo>
                  <a:pt x="1041336" y="1041336"/>
                </a:lnTo>
                <a:lnTo>
                  <a:pt x="1041336" y="0"/>
                </a:lnTo>
                <a:close/>
              </a:path>
            </a:pathLst>
          </a:custGeom>
          <a:solidFill>
            <a:srgbClr val="EF3F6B"/>
          </a:solidFill>
        </p:spPr>
        <p:txBody>
          <a:bodyPr wrap="square" lIns="0" tIns="0" rIns="0" bIns="0" rtlCol="0"/>
          <a:lstStyle/>
          <a:p>
            <a:endParaRPr/>
          </a:p>
        </p:txBody>
      </p:sp>
      <p:sp>
        <p:nvSpPr>
          <p:cNvPr id="62" name="object 62"/>
          <p:cNvSpPr txBox="1"/>
          <p:nvPr/>
        </p:nvSpPr>
        <p:spPr>
          <a:xfrm>
            <a:off x="8491904" y="1294038"/>
            <a:ext cx="271780" cy="760730"/>
          </a:xfrm>
          <a:prstGeom prst="rect">
            <a:avLst/>
          </a:prstGeom>
        </p:spPr>
        <p:txBody>
          <a:bodyPr vert="horz" wrap="square" lIns="0" tIns="15240" rIns="0" bIns="0" rtlCol="0">
            <a:spAutoFit/>
          </a:bodyPr>
          <a:lstStyle/>
          <a:p>
            <a:pPr marL="12700">
              <a:lnSpc>
                <a:spcPct val="100000"/>
              </a:lnSpc>
              <a:spcBef>
                <a:spcPts val="120"/>
              </a:spcBef>
            </a:pPr>
            <a:r>
              <a:rPr sz="4800" b="1" spc="5" dirty="0">
                <a:solidFill>
                  <a:srgbClr val="FFFFFF"/>
                </a:solidFill>
                <a:latin typeface="DIN OT Cond"/>
                <a:cs typeface="DIN OT Cond"/>
              </a:rPr>
              <a:t>6</a:t>
            </a:r>
            <a:endParaRPr sz="4800">
              <a:latin typeface="DIN OT Cond"/>
              <a:cs typeface="DIN OT Cond"/>
            </a:endParaRPr>
          </a:p>
        </p:txBody>
      </p:sp>
      <p:sp>
        <p:nvSpPr>
          <p:cNvPr id="63" name="object 63"/>
          <p:cNvSpPr txBox="1"/>
          <p:nvPr/>
        </p:nvSpPr>
        <p:spPr>
          <a:xfrm>
            <a:off x="8400181" y="1877751"/>
            <a:ext cx="452120" cy="290195"/>
          </a:xfrm>
          <a:prstGeom prst="rect">
            <a:avLst/>
          </a:prstGeom>
        </p:spPr>
        <p:txBody>
          <a:bodyPr vert="horz" wrap="square" lIns="0" tIns="17145" rIns="0" bIns="0" rtlCol="0">
            <a:spAutoFit/>
          </a:bodyPr>
          <a:lstStyle/>
          <a:p>
            <a:pPr marL="12700">
              <a:lnSpc>
                <a:spcPct val="100000"/>
              </a:lnSpc>
              <a:spcBef>
                <a:spcPts val="135"/>
              </a:spcBef>
            </a:pPr>
            <a:r>
              <a:rPr sz="1700" b="1" spc="-80" dirty="0">
                <a:solidFill>
                  <a:srgbClr val="FFFFFF"/>
                </a:solidFill>
                <a:latin typeface="DIN OT Cond"/>
                <a:cs typeface="DIN OT Cond"/>
              </a:rPr>
              <a:t>T</a:t>
            </a:r>
            <a:r>
              <a:rPr sz="1700" b="1" spc="-10" dirty="0">
                <a:solidFill>
                  <a:srgbClr val="FFFFFF"/>
                </a:solidFill>
                <a:latin typeface="DIN OT Cond"/>
                <a:cs typeface="DIN OT Cond"/>
              </a:rPr>
              <a:t>AKE-</a:t>
            </a:r>
            <a:endParaRPr sz="1700">
              <a:latin typeface="DIN OT Cond"/>
              <a:cs typeface="DIN OT Cond"/>
            </a:endParaRPr>
          </a:p>
        </p:txBody>
      </p:sp>
      <p:sp>
        <p:nvSpPr>
          <p:cNvPr id="64" name="object 64"/>
          <p:cNvSpPr txBox="1"/>
          <p:nvPr/>
        </p:nvSpPr>
        <p:spPr>
          <a:xfrm>
            <a:off x="8346353" y="2056672"/>
            <a:ext cx="554355" cy="290195"/>
          </a:xfrm>
          <a:prstGeom prst="rect">
            <a:avLst/>
          </a:prstGeom>
        </p:spPr>
        <p:txBody>
          <a:bodyPr vert="horz" wrap="square" lIns="0" tIns="17145" rIns="0" bIns="0" rtlCol="0">
            <a:spAutoFit/>
          </a:bodyPr>
          <a:lstStyle/>
          <a:p>
            <a:pPr marL="12700">
              <a:lnSpc>
                <a:spcPct val="100000"/>
              </a:lnSpc>
              <a:spcBef>
                <a:spcPts val="135"/>
              </a:spcBef>
            </a:pPr>
            <a:r>
              <a:rPr sz="1700" b="1" spc="-20" dirty="0">
                <a:solidFill>
                  <a:srgbClr val="FFFFFF"/>
                </a:solidFill>
                <a:latin typeface="DIN OT Cond"/>
                <a:cs typeface="DIN OT Cond"/>
              </a:rPr>
              <a:t>A</a:t>
            </a:r>
            <a:r>
              <a:rPr sz="1700" b="1" dirty="0">
                <a:solidFill>
                  <a:srgbClr val="FFFFFF"/>
                </a:solidFill>
                <a:latin typeface="DIN OT Cond"/>
                <a:cs typeface="DIN OT Cond"/>
              </a:rPr>
              <a:t>W</a:t>
            </a:r>
            <a:r>
              <a:rPr sz="1700" b="1" spc="-55" dirty="0">
                <a:solidFill>
                  <a:srgbClr val="FFFFFF"/>
                </a:solidFill>
                <a:latin typeface="DIN OT Cond"/>
                <a:cs typeface="DIN OT Cond"/>
              </a:rPr>
              <a:t>A</a:t>
            </a:r>
            <a:r>
              <a:rPr sz="1700" b="1" spc="-10" dirty="0">
                <a:solidFill>
                  <a:srgbClr val="FFFFFF"/>
                </a:solidFill>
                <a:latin typeface="DIN OT Cond"/>
                <a:cs typeface="DIN OT Cond"/>
              </a:rPr>
              <a:t>Y</a:t>
            </a:r>
            <a:r>
              <a:rPr sz="1700" b="1" spc="15" dirty="0">
                <a:solidFill>
                  <a:srgbClr val="FFFFFF"/>
                </a:solidFill>
                <a:latin typeface="DIN OT Cond"/>
                <a:cs typeface="DIN OT Cond"/>
              </a:rPr>
              <a:t>S</a:t>
            </a:r>
            <a:endParaRPr sz="1700">
              <a:latin typeface="DIN OT Cond"/>
              <a:cs typeface="DIN OT Cond"/>
            </a:endParaRPr>
          </a:p>
        </p:txBody>
      </p:sp>
      <p:pic>
        <p:nvPicPr>
          <p:cNvPr id="66" name="Grafik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pic>
        <p:nvPicPr>
          <p:cNvPr id="67" name="Grafik 66" descr="Ein Bild, das Text enthält.&#10;&#10;Automatisch generierte Beschreibung">
            <a:extLst>
              <a:ext uri="{FF2B5EF4-FFF2-40B4-BE49-F238E27FC236}">
                <a16:creationId xmlns:a16="http://schemas.microsoft.com/office/drawing/2014/main" xmlns="" id="{0AD8B5D2-97FB-0E47-B006-78C6203C65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667" t="66296" r="5833"/>
          <a:stretch/>
        </p:blipFill>
        <p:spPr>
          <a:xfrm>
            <a:off x="6553200" y="3413125"/>
            <a:ext cx="2057400" cy="1733550"/>
          </a:xfrm>
          <a:prstGeom prst="rect">
            <a:avLst/>
          </a:prstGeom>
        </p:spPr>
      </p:pic>
      <p:sp>
        <p:nvSpPr>
          <p:cNvPr id="37" name="object 37"/>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38" name="Foliennummernplatzhalter 37"/>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35</a:t>
            </a:fld>
            <a:endParaRPr lang="de-D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Grafik 21" descr="Ein Bild, das Text enthält.&#10;&#10;Automatisch generierte Beschreibung">
            <a:extLst>
              <a:ext uri="{FF2B5EF4-FFF2-40B4-BE49-F238E27FC236}">
                <a16:creationId xmlns:a16="http://schemas.microsoft.com/office/drawing/2014/main" xmlns="" id="{04359C38-ECC6-B24B-9C4C-701F356C9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a:solidFill>
            <a:srgbClr val="E83363"/>
          </a:solidFill>
        </p:spPr>
      </p:pic>
      <p:sp>
        <p:nvSpPr>
          <p:cNvPr id="23" name="Rechteck 22"/>
          <p:cNvSpPr/>
          <p:nvPr/>
        </p:nvSpPr>
        <p:spPr>
          <a:xfrm>
            <a:off x="8610600" y="4784725"/>
            <a:ext cx="431897" cy="236292"/>
          </a:xfrm>
          <a:prstGeom prst="rect">
            <a:avLst/>
          </a:prstGeom>
          <a:solidFill>
            <a:srgbClr val="E8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object 12"/>
          <p:cNvSpPr txBox="1">
            <a:spLocks noGrp="1"/>
          </p:cNvSpPr>
          <p:nvPr>
            <p:ph type="title"/>
          </p:nvPr>
        </p:nvSpPr>
        <p:spPr>
          <a:xfrm>
            <a:off x="493074" y="533377"/>
            <a:ext cx="1330325" cy="452120"/>
          </a:xfrm>
          <a:prstGeom prst="rect">
            <a:avLst/>
          </a:prstGeom>
        </p:spPr>
        <p:txBody>
          <a:bodyPr vert="horz" wrap="square" lIns="0" tIns="12700" rIns="0" bIns="0" rtlCol="0">
            <a:spAutoFit/>
          </a:bodyPr>
          <a:lstStyle/>
          <a:p>
            <a:pPr marL="12700">
              <a:lnSpc>
                <a:spcPct val="100000"/>
              </a:lnSpc>
              <a:spcBef>
                <a:spcPts val="100"/>
              </a:spcBef>
            </a:pPr>
            <a:r>
              <a:rPr dirty="0"/>
              <a:t>REFLEXION</a:t>
            </a:r>
          </a:p>
        </p:txBody>
      </p:sp>
      <p:grpSp>
        <p:nvGrpSpPr>
          <p:cNvPr id="13" name="object 13"/>
          <p:cNvGrpSpPr/>
          <p:nvPr/>
        </p:nvGrpSpPr>
        <p:grpSpPr>
          <a:xfrm>
            <a:off x="503999" y="1759953"/>
            <a:ext cx="8343265" cy="2689860"/>
            <a:chOff x="503999" y="1759953"/>
            <a:chExt cx="8343265" cy="2689860"/>
          </a:xfrm>
        </p:grpSpPr>
        <p:sp>
          <p:nvSpPr>
            <p:cNvPr id="14" name="object 14"/>
            <p:cNvSpPr/>
            <p:nvPr/>
          </p:nvSpPr>
          <p:spPr>
            <a:xfrm>
              <a:off x="503999" y="1759965"/>
              <a:ext cx="72390" cy="1367790"/>
            </a:xfrm>
            <a:custGeom>
              <a:avLst/>
              <a:gdLst/>
              <a:ahLst/>
              <a:cxnLst/>
              <a:rect l="l" t="t" r="r" b="b"/>
              <a:pathLst>
                <a:path w="72390" h="1367789">
                  <a:moveTo>
                    <a:pt x="71996" y="1295590"/>
                  </a:moveTo>
                  <a:lnTo>
                    <a:pt x="0" y="1295590"/>
                  </a:lnTo>
                  <a:lnTo>
                    <a:pt x="0" y="1367586"/>
                  </a:lnTo>
                  <a:lnTo>
                    <a:pt x="71996" y="1367586"/>
                  </a:lnTo>
                  <a:lnTo>
                    <a:pt x="71996" y="1295590"/>
                  </a:lnTo>
                  <a:close/>
                </a:path>
                <a:path w="72390" h="1367789">
                  <a:moveTo>
                    <a:pt x="71996" y="971689"/>
                  </a:moveTo>
                  <a:lnTo>
                    <a:pt x="0" y="971689"/>
                  </a:lnTo>
                  <a:lnTo>
                    <a:pt x="0" y="1043686"/>
                  </a:lnTo>
                  <a:lnTo>
                    <a:pt x="71996" y="1043686"/>
                  </a:lnTo>
                  <a:lnTo>
                    <a:pt x="71996" y="971689"/>
                  </a:lnTo>
                  <a:close/>
                </a:path>
                <a:path w="72390" h="1367789">
                  <a:moveTo>
                    <a:pt x="71996" y="647788"/>
                  </a:moveTo>
                  <a:lnTo>
                    <a:pt x="0" y="647788"/>
                  </a:lnTo>
                  <a:lnTo>
                    <a:pt x="0" y="719785"/>
                  </a:lnTo>
                  <a:lnTo>
                    <a:pt x="71996" y="719785"/>
                  </a:lnTo>
                  <a:lnTo>
                    <a:pt x="71996" y="647788"/>
                  </a:lnTo>
                  <a:close/>
                </a:path>
                <a:path w="72390" h="1367789">
                  <a:moveTo>
                    <a:pt x="71996" y="323888"/>
                  </a:moveTo>
                  <a:lnTo>
                    <a:pt x="0" y="323888"/>
                  </a:lnTo>
                  <a:lnTo>
                    <a:pt x="0" y="395884"/>
                  </a:lnTo>
                  <a:lnTo>
                    <a:pt x="71996" y="395884"/>
                  </a:lnTo>
                  <a:lnTo>
                    <a:pt x="71996" y="323888"/>
                  </a:lnTo>
                  <a:close/>
                </a:path>
                <a:path w="72390" h="1367789">
                  <a:moveTo>
                    <a:pt x="71996" y="0"/>
                  </a:moveTo>
                  <a:lnTo>
                    <a:pt x="0" y="0"/>
                  </a:lnTo>
                  <a:lnTo>
                    <a:pt x="0" y="71996"/>
                  </a:lnTo>
                  <a:lnTo>
                    <a:pt x="71996" y="71996"/>
                  </a:lnTo>
                  <a:lnTo>
                    <a:pt x="71996" y="0"/>
                  </a:lnTo>
                  <a:close/>
                </a:path>
              </a:pathLst>
            </a:custGeom>
            <a:solidFill>
              <a:srgbClr val="231F20"/>
            </a:solidFill>
          </p:spPr>
          <p:txBody>
            <a:bodyPr wrap="square" lIns="0" tIns="0" rIns="0" bIns="0" rtlCol="0"/>
            <a:lstStyle/>
            <a:p>
              <a:endParaRPr/>
            </a:p>
          </p:txBody>
        </p:sp>
        <p:sp>
          <p:nvSpPr>
            <p:cNvPr id="15" name="object 15"/>
            <p:cNvSpPr/>
            <p:nvPr/>
          </p:nvSpPr>
          <p:spPr>
            <a:xfrm>
              <a:off x="6971881" y="3313798"/>
              <a:ext cx="1875155" cy="1136015"/>
            </a:xfrm>
            <a:custGeom>
              <a:avLst/>
              <a:gdLst/>
              <a:ahLst/>
              <a:cxnLst/>
              <a:rect l="l" t="t" r="r" b="b"/>
              <a:pathLst>
                <a:path w="1875154" h="1136014">
                  <a:moveTo>
                    <a:pt x="1875116" y="0"/>
                  </a:moveTo>
                  <a:lnTo>
                    <a:pt x="192112" y="0"/>
                  </a:lnTo>
                  <a:lnTo>
                    <a:pt x="192862" y="477050"/>
                  </a:lnTo>
                  <a:lnTo>
                    <a:pt x="0" y="656259"/>
                  </a:lnTo>
                  <a:lnTo>
                    <a:pt x="193154" y="659650"/>
                  </a:lnTo>
                  <a:lnTo>
                    <a:pt x="193916" y="1135087"/>
                  </a:lnTo>
                  <a:lnTo>
                    <a:pt x="1118755" y="1135672"/>
                  </a:lnTo>
                  <a:lnTo>
                    <a:pt x="1875116" y="1135672"/>
                  </a:lnTo>
                  <a:lnTo>
                    <a:pt x="1875116" y="0"/>
                  </a:lnTo>
                  <a:close/>
                </a:path>
              </a:pathLst>
            </a:custGeom>
            <a:solidFill>
              <a:srgbClr val="FFFFFF"/>
            </a:solidFill>
          </p:spPr>
          <p:txBody>
            <a:bodyPr wrap="square" lIns="0" tIns="0" rIns="0" bIns="0" rtlCol="0"/>
            <a:lstStyle/>
            <a:p>
              <a:endParaRPr/>
            </a:p>
          </p:txBody>
        </p:sp>
      </p:grpSp>
      <p:sp>
        <p:nvSpPr>
          <p:cNvPr id="18" name="Rechteck 17"/>
          <p:cNvSpPr/>
          <p:nvPr/>
        </p:nvSpPr>
        <p:spPr>
          <a:xfrm>
            <a:off x="6934200" y="3127755"/>
            <a:ext cx="1981200" cy="1444245"/>
          </a:xfrm>
          <a:prstGeom prst="rect">
            <a:avLst/>
          </a:prstGeom>
          <a:solidFill>
            <a:srgbClr val="E8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219704" y="1320404"/>
            <a:ext cx="8238495" cy="2202372"/>
          </a:xfrm>
          <a:prstGeom prst="rect">
            <a:avLst/>
          </a:prstGeom>
          <a:solidFill>
            <a:srgbClr val="E8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bject 16"/>
          <p:cNvSpPr txBox="1"/>
          <p:nvPr/>
        </p:nvSpPr>
        <p:spPr>
          <a:xfrm>
            <a:off x="506285" y="1656926"/>
            <a:ext cx="8638197" cy="1710340"/>
          </a:xfrm>
          <a:prstGeom prst="rect">
            <a:avLst/>
          </a:prstGeom>
        </p:spPr>
        <p:txBody>
          <a:bodyPr vert="horz" wrap="square" lIns="0" tIns="12700" rIns="0" bIns="0" rtlCol="0">
            <a:spAutoFit/>
          </a:bodyPr>
          <a:lstStyle/>
          <a:p>
            <a:pPr marL="298450" indent="-285750">
              <a:lnSpc>
                <a:spcPct val="100000"/>
              </a:lnSpc>
              <a:spcBef>
                <a:spcPts val="100"/>
              </a:spcBef>
              <a:buClr>
                <a:schemeClr val="tx1"/>
              </a:buClr>
              <a:buFont typeface="Wingdings" panose="05000000000000000000" pitchFamily="2" charset="2"/>
              <a:buChar char="§"/>
            </a:pPr>
            <a:r>
              <a:rPr sz="1300" spc="15" dirty="0">
                <a:solidFill>
                  <a:srgbClr val="FFFFFF"/>
                </a:solidFill>
                <a:latin typeface="DIN 2014"/>
                <a:cs typeface="DIN 2014"/>
              </a:rPr>
              <a:t>Mit</a:t>
            </a:r>
            <a:r>
              <a:rPr sz="1300" spc="45" dirty="0">
                <a:solidFill>
                  <a:srgbClr val="FFFFFF"/>
                </a:solidFill>
                <a:latin typeface="DIN 2014"/>
                <a:cs typeface="DIN 2014"/>
              </a:rPr>
              <a:t> </a:t>
            </a:r>
            <a:r>
              <a:rPr sz="1300" spc="20" dirty="0">
                <a:solidFill>
                  <a:srgbClr val="FFFFFF"/>
                </a:solidFill>
                <a:latin typeface="DIN 2014"/>
                <a:cs typeface="DIN 2014"/>
              </a:rPr>
              <a:t>Blick</a:t>
            </a:r>
            <a:r>
              <a:rPr sz="1300" spc="50" dirty="0">
                <a:solidFill>
                  <a:srgbClr val="FFFFFF"/>
                </a:solidFill>
                <a:latin typeface="DIN 2014"/>
                <a:cs typeface="DIN 2014"/>
              </a:rPr>
              <a:t> </a:t>
            </a:r>
            <a:r>
              <a:rPr sz="1300" spc="15" dirty="0">
                <a:solidFill>
                  <a:srgbClr val="FFFFFF"/>
                </a:solidFill>
                <a:latin typeface="DIN 2014"/>
                <a:cs typeface="DIN 2014"/>
              </a:rPr>
              <a:t>auf</a:t>
            </a:r>
            <a:r>
              <a:rPr sz="1300" spc="45" dirty="0">
                <a:solidFill>
                  <a:srgbClr val="FFFFFF"/>
                </a:solidFill>
                <a:latin typeface="DIN 2014"/>
                <a:cs typeface="DIN 2014"/>
              </a:rPr>
              <a:t> </a:t>
            </a:r>
            <a:r>
              <a:rPr sz="1300" spc="15" dirty="0">
                <a:solidFill>
                  <a:srgbClr val="FFFFFF"/>
                </a:solidFill>
                <a:latin typeface="DIN 2014"/>
                <a:cs typeface="DIN 2014"/>
              </a:rPr>
              <a:t>die</a:t>
            </a:r>
            <a:r>
              <a:rPr sz="1300" spc="50" dirty="0">
                <a:solidFill>
                  <a:srgbClr val="FFFFFF"/>
                </a:solidFill>
                <a:latin typeface="DIN 2014"/>
                <a:cs typeface="DIN 2014"/>
              </a:rPr>
              <a:t> </a:t>
            </a:r>
            <a:r>
              <a:rPr sz="1300" spc="20" dirty="0">
                <a:solidFill>
                  <a:srgbClr val="FFFFFF"/>
                </a:solidFill>
                <a:latin typeface="DIN 2014"/>
                <a:cs typeface="DIN 2014"/>
              </a:rPr>
              <a:t>zurückliegende</a:t>
            </a:r>
            <a:r>
              <a:rPr sz="1300" spc="45" dirty="0">
                <a:solidFill>
                  <a:srgbClr val="FFFFFF"/>
                </a:solidFill>
                <a:latin typeface="DIN 2014"/>
                <a:cs typeface="DIN 2014"/>
              </a:rPr>
              <a:t> </a:t>
            </a:r>
            <a:r>
              <a:rPr sz="1300" spc="20" dirty="0">
                <a:solidFill>
                  <a:srgbClr val="FFFFFF"/>
                </a:solidFill>
                <a:latin typeface="DIN 2014"/>
                <a:cs typeface="DIN 2014"/>
              </a:rPr>
              <a:t>Übung:</a:t>
            </a:r>
            <a:r>
              <a:rPr sz="1300" spc="50" dirty="0">
                <a:solidFill>
                  <a:srgbClr val="FFFFFF"/>
                </a:solidFill>
                <a:latin typeface="DIN 2014"/>
                <a:cs typeface="DIN 2014"/>
              </a:rPr>
              <a:t> </a:t>
            </a:r>
            <a:r>
              <a:rPr sz="1300" b="1" spc="15" dirty="0" err="1">
                <a:solidFill>
                  <a:srgbClr val="FFFFFF"/>
                </a:solidFill>
                <a:latin typeface="DIN 2014 Bold"/>
                <a:cs typeface="DIN 2014 Bold"/>
              </a:rPr>
              <a:t>Wie</a:t>
            </a:r>
            <a:r>
              <a:rPr sz="1300" b="1" spc="45" dirty="0">
                <a:solidFill>
                  <a:srgbClr val="FFFFFF"/>
                </a:solidFill>
                <a:latin typeface="DIN 2014 Bold"/>
                <a:cs typeface="DIN 2014 Bold"/>
              </a:rPr>
              <a:t> </a:t>
            </a:r>
            <a:r>
              <a:rPr sz="1300" b="1" spc="20" dirty="0" err="1" smtClean="0">
                <a:solidFill>
                  <a:srgbClr val="FFFFFF"/>
                </a:solidFill>
                <a:latin typeface="DIN 2014 Bold"/>
                <a:cs typeface="DIN 2014 Bold"/>
              </a:rPr>
              <a:t>fühl</a:t>
            </a:r>
            <a:r>
              <a:rPr lang="de-DE" sz="1300" b="1" spc="20" dirty="0" smtClean="0">
                <a:solidFill>
                  <a:srgbClr val="FFFFFF"/>
                </a:solidFill>
                <a:latin typeface="DIN 2014 Bold"/>
                <a:cs typeface="DIN 2014 Bold"/>
              </a:rPr>
              <a:t>en</a:t>
            </a:r>
            <a:r>
              <a:rPr sz="1300" b="1" spc="50" dirty="0" smtClean="0">
                <a:solidFill>
                  <a:srgbClr val="FFFFFF"/>
                </a:solidFill>
                <a:latin typeface="DIN 2014 Bold"/>
                <a:cs typeface="DIN 2014 Bold"/>
              </a:rPr>
              <a:t> </a:t>
            </a:r>
            <a:r>
              <a:rPr lang="de-DE" sz="1300" b="1" spc="15" dirty="0" smtClean="0">
                <a:solidFill>
                  <a:srgbClr val="FFFFFF"/>
                </a:solidFill>
                <a:latin typeface="DIN 2014 Bold"/>
                <a:cs typeface="DIN 2014 Bold"/>
              </a:rPr>
              <a:t>Sie</a:t>
            </a:r>
            <a:r>
              <a:rPr sz="1300" b="1" spc="45" dirty="0" smtClean="0">
                <a:solidFill>
                  <a:srgbClr val="FFFFFF"/>
                </a:solidFill>
                <a:latin typeface="DIN 2014 Bold"/>
                <a:cs typeface="DIN 2014 Bold"/>
              </a:rPr>
              <a:t> </a:t>
            </a:r>
            <a:r>
              <a:rPr lang="de-DE" sz="1300" b="1" spc="20" dirty="0" smtClean="0">
                <a:solidFill>
                  <a:srgbClr val="FFFFFF"/>
                </a:solidFill>
                <a:latin typeface="DIN 2014 Bold"/>
                <a:cs typeface="DIN 2014 Bold"/>
              </a:rPr>
              <a:t>si</a:t>
            </a:r>
            <a:r>
              <a:rPr sz="1300" b="1" spc="20" dirty="0" err="1" smtClean="0">
                <a:solidFill>
                  <a:srgbClr val="FFFFFF"/>
                </a:solidFill>
                <a:latin typeface="DIN 2014 Bold"/>
                <a:cs typeface="DIN 2014 Bold"/>
              </a:rPr>
              <a:t>ch</a:t>
            </a:r>
            <a:r>
              <a:rPr sz="1300" spc="20" dirty="0">
                <a:solidFill>
                  <a:srgbClr val="FFFFFF"/>
                </a:solidFill>
                <a:latin typeface="DIN 2014"/>
                <a:cs typeface="DIN 2014"/>
              </a:rPr>
              <a:t>?</a:t>
            </a:r>
            <a:endParaRPr sz="1300" dirty="0">
              <a:latin typeface="DIN 2014"/>
              <a:cs typeface="DIN 2014"/>
            </a:endParaRPr>
          </a:p>
          <a:p>
            <a:pPr marL="298450" indent="-285750">
              <a:lnSpc>
                <a:spcPct val="100000"/>
              </a:lnSpc>
              <a:spcBef>
                <a:spcPts val="990"/>
              </a:spcBef>
              <a:buClr>
                <a:schemeClr val="tx1"/>
              </a:buClr>
              <a:buFont typeface="Wingdings" panose="05000000000000000000" pitchFamily="2" charset="2"/>
              <a:buChar char="§"/>
            </a:pPr>
            <a:r>
              <a:rPr sz="1300" spc="15" dirty="0">
                <a:solidFill>
                  <a:srgbClr val="FFFFFF"/>
                </a:solidFill>
                <a:latin typeface="DIN 2014"/>
                <a:cs typeface="DIN 2014"/>
              </a:rPr>
              <a:t>Wie</a:t>
            </a:r>
            <a:r>
              <a:rPr sz="1300" spc="55" dirty="0">
                <a:solidFill>
                  <a:srgbClr val="FFFFFF"/>
                </a:solidFill>
                <a:latin typeface="DIN 2014"/>
                <a:cs typeface="DIN 2014"/>
              </a:rPr>
              <a:t> </a:t>
            </a:r>
            <a:r>
              <a:rPr sz="1300" spc="20" dirty="0" err="1">
                <a:solidFill>
                  <a:srgbClr val="FFFFFF"/>
                </a:solidFill>
                <a:latin typeface="DIN 2014"/>
                <a:cs typeface="DIN 2014"/>
              </a:rPr>
              <a:t>zufrieden</a:t>
            </a:r>
            <a:r>
              <a:rPr sz="1300" spc="55" dirty="0">
                <a:solidFill>
                  <a:srgbClr val="FFFFFF"/>
                </a:solidFill>
                <a:latin typeface="DIN 2014"/>
                <a:cs typeface="DIN 2014"/>
              </a:rPr>
              <a:t> </a:t>
            </a:r>
            <a:r>
              <a:rPr lang="de-DE" sz="1300" spc="15" dirty="0" smtClean="0">
                <a:solidFill>
                  <a:srgbClr val="FFFFFF"/>
                </a:solidFill>
                <a:latin typeface="DIN 2014"/>
                <a:cs typeface="DIN 2014"/>
              </a:rPr>
              <a:t>sind Sie </a:t>
            </a:r>
            <a:r>
              <a:rPr sz="1300" spc="20" dirty="0" err="1" smtClean="0">
                <a:solidFill>
                  <a:srgbClr val="FFFFFF"/>
                </a:solidFill>
                <a:latin typeface="DIN 2014"/>
                <a:cs typeface="DIN 2014"/>
              </a:rPr>
              <a:t>persönlich</a:t>
            </a:r>
            <a:r>
              <a:rPr sz="1300" spc="55" dirty="0" smtClean="0">
                <a:solidFill>
                  <a:srgbClr val="FFFFFF"/>
                </a:solidFill>
                <a:latin typeface="DIN 2014"/>
                <a:cs typeface="DIN 2014"/>
              </a:rPr>
              <a:t> </a:t>
            </a:r>
            <a:r>
              <a:rPr sz="1300" spc="15" dirty="0">
                <a:solidFill>
                  <a:srgbClr val="FFFFFF"/>
                </a:solidFill>
                <a:latin typeface="DIN 2014"/>
                <a:cs typeface="DIN 2014"/>
              </a:rPr>
              <a:t>mit</a:t>
            </a:r>
            <a:r>
              <a:rPr sz="1300" spc="60" dirty="0">
                <a:solidFill>
                  <a:srgbClr val="FFFFFF"/>
                </a:solidFill>
                <a:latin typeface="DIN 2014"/>
                <a:cs typeface="DIN 2014"/>
              </a:rPr>
              <a:t> </a:t>
            </a:r>
            <a:r>
              <a:rPr sz="1300" spc="15" dirty="0">
                <a:solidFill>
                  <a:srgbClr val="FFFFFF"/>
                </a:solidFill>
                <a:latin typeface="DIN 2014"/>
                <a:cs typeface="DIN 2014"/>
              </a:rPr>
              <a:t>den</a:t>
            </a:r>
            <a:r>
              <a:rPr sz="1300" spc="55" dirty="0">
                <a:solidFill>
                  <a:srgbClr val="FFFFFF"/>
                </a:solidFill>
                <a:latin typeface="DIN 2014"/>
                <a:cs typeface="DIN 2014"/>
              </a:rPr>
              <a:t> </a:t>
            </a:r>
            <a:r>
              <a:rPr sz="1300" spc="20" dirty="0">
                <a:solidFill>
                  <a:srgbClr val="FFFFFF"/>
                </a:solidFill>
                <a:latin typeface="DIN 2014"/>
                <a:cs typeface="DIN 2014"/>
              </a:rPr>
              <a:t>Moderationsstilen?</a:t>
            </a:r>
            <a:endParaRPr sz="1300" dirty="0">
              <a:latin typeface="DIN 2014"/>
              <a:cs typeface="DIN 2014"/>
            </a:endParaRPr>
          </a:p>
          <a:p>
            <a:pPr marL="298450" marR="847090" indent="-285750">
              <a:lnSpc>
                <a:spcPct val="163500"/>
              </a:lnSpc>
              <a:buClr>
                <a:schemeClr val="tx1"/>
              </a:buClr>
              <a:buFont typeface="Wingdings" panose="05000000000000000000" pitchFamily="2" charset="2"/>
              <a:buChar char="§"/>
            </a:pPr>
            <a:r>
              <a:rPr sz="1300" spc="15" dirty="0" err="1">
                <a:solidFill>
                  <a:srgbClr val="FFFFFF"/>
                </a:solidFill>
                <a:latin typeface="DIN 2014"/>
                <a:cs typeface="DIN 2014"/>
              </a:rPr>
              <a:t>Wie</a:t>
            </a:r>
            <a:r>
              <a:rPr sz="1300" spc="55" dirty="0">
                <a:solidFill>
                  <a:srgbClr val="FFFFFF"/>
                </a:solidFill>
                <a:latin typeface="DIN 2014"/>
                <a:cs typeface="DIN 2014"/>
              </a:rPr>
              <a:t> </a:t>
            </a:r>
            <a:r>
              <a:rPr lang="de-DE" sz="1300" spc="15" dirty="0" smtClean="0">
                <a:solidFill>
                  <a:srgbClr val="FFFFFF"/>
                </a:solidFill>
                <a:latin typeface="DIN 2014"/>
                <a:cs typeface="DIN 2014"/>
              </a:rPr>
              <a:t>haben Sie </a:t>
            </a:r>
            <a:r>
              <a:rPr sz="1300" spc="15" dirty="0" smtClean="0">
                <a:solidFill>
                  <a:srgbClr val="FFFFFF"/>
                </a:solidFill>
                <a:latin typeface="DIN 2014"/>
                <a:cs typeface="DIN 2014"/>
              </a:rPr>
              <a:t>die</a:t>
            </a:r>
            <a:r>
              <a:rPr sz="1300" spc="55" dirty="0" smtClean="0">
                <a:solidFill>
                  <a:srgbClr val="FFFFFF"/>
                </a:solidFill>
                <a:latin typeface="DIN 2014"/>
                <a:cs typeface="DIN 2014"/>
              </a:rPr>
              <a:t> </a:t>
            </a:r>
            <a:r>
              <a:rPr sz="1300" b="1" spc="20" dirty="0">
                <a:solidFill>
                  <a:srgbClr val="FFFFFF"/>
                </a:solidFill>
                <a:latin typeface="DIN 2014 Bold"/>
                <a:cs typeface="DIN 2014 Bold"/>
              </a:rPr>
              <a:t>Handhabung</a:t>
            </a:r>
            <a:r>
              <a:rPr sz="1300" b="1" spc="60" dirty="0">
                <a:solidFill>
                  <a:srgbClr val="FFFFFF"/>
                </a:solidFill>
                <a:latin typeface="DIN 2014 Bold"/>
                <a:cs typeface="DIN 2014 Bold"/>
              </a:rPr>
              <a:t> </a:t>
            </a:r>
            <a:r>
              <a:rPr sz="1300" b="1" spc="15" dirty="0">
                <a:solidFill>
                  <a:srgbClr val="FFFFFF"/>
                </a:solidFill>
                <a:latin typeface="DIN 2014 Bold"/>
                <a:cs typeface="DIN 2014 Bold"/>
              </a:rPr>
              <a:t>der</a:t>
            </a:r>
            <a:r>
              <a:rPr sz="1300" b="1" spc="55" dirty="0">
                <a:solidFill>
                  <a:srgbClr val="FFFFFF"/>
                </a:solidFill>
                <a:latin typeface="DIN 2014 Bold"/>
                <a:cs typeface="DIN 2014 Bold"/>
              </a:rPr>
              <a:t> </a:t>
            </a:r>
            <a:r>
              <a:rPr sz="1300" b="1" spc="20" dirty="0">
                <a:solidFill>
                  <a:srgbClr val="FFFFFF"/>
                </a:solidFill>
                <a:latin typeface="DIN 2014 Bold"/>
                <a:cs typeface="DIN 2014 Bold"/>
              </a:rPr>
              <a:t>Moderationsstile</a:t>
            </a:r>
            <a:r>
              <a:rPr sz="1300" b="1" spc="60" dirty="0">
                <a:solidFill>
                  <a:srgbClr val="FFFFFF"/>
                </a:solidFill>
                <a:latin typeface="DIN 2014 Bold"/>
                <a:cs typeface="DIN 2014 Bold"/>
              </a:rPr>
              <a:t> </a:t>
            </a:r>
            <a:r>
              <a:rPr sz="1300" spc="20" dirty="0">
                <a:solidFill>
                  <a:srgbClr val="FFFFFF"/>
                </a:solidFill>
                <a:latin typeface="DIN 2014"/>
                <a:cs typeface="DIN 2014"/>
              </a:rPr>
              <a:t>erlebt?</a:t>
            </a:r>
            <a:r>
              <a:rPr sz="1300" spc="55" dirty="0">
                <a:solidFill>
                  <a:srgbClr val="FFFFFF"/>
                </a:solidFill>
                <a:latin typeface="DIN 2014"/>
                <a:cs typeface="DIN 2014"/>
              </a:rPr>
              <a:t> </a:t>
            </a:r>
            <a:r>
              <a:rPr sz="1300" spc="15" dirty="0">
                <a:solidFill>
                  <a:srgbClr val="FFFFFF"/>
                </a:solidFill>
                <a:latin typeface="DIN 2014"/>
                <a:cs typeface="DIN 2014"/>
              </a:rPr>
              <a:t>Wie</a:t>
            </a:r>
            <a:r>
              <a:rPr sz="1300" spc="55" dirty="0">
                <a:solidFill>
                  <a:srgbClr val="FFFFFF"/>
                </a:solidFill>
                <a:latin typeface="DIN 2014"/>
                <a:cs typeface="DIN 2014"/>
              </a:rPr>
              <a:t> </a:t>
            </a:r>
            <a:r>
              <a:rPr sz="1300" spc="15" dirty="0">
                <a:solidFill>
                  <a:srgbClr val="FFFFFF"/>
                </a:solidFill>
                <a:latin typeface="DIN 2014"/>
                <a:cs typeface="DIN 2014"/>
              </a:rPr>
              <a:t>war</a:t>
            </a:r>
            <a:r>
              <a:rPr sz="1300" spc="60" dirty="0">
                <a:solidFill>
                  <a:srgbClr val="FFFFFF"/>
                </a:solidFill>
                <a:latin typeface="DIN 2014"/>
                <a:cs typeface="DIN 2014"/>
              </a:rPr>
              <a:t> </a:t>
            </a:r>
            <a:r>
              <a:rPr sz="1300" spc="15" dirty="0">
                <a:solidFill>
                  <a:srgbClr val="FFFFFF"/>
                </a:solidFill>
                <a:latin typeface="DIN 2014"/>
                <a:cs typeface="DIN 2014"/>
              </a:rPr>
              <a:t>die</a:t>
            </a:r>
            <a:r>
              <a:rPr sz="1300" spc="55" dirty="0">
                <a:solidFill>
                  <a:srgbClr val="FFFFFF"/>
                </a:solidFill>
                <a:latin typeface="DIN 2014"/>
                <a:cs typeface="DIN 2014"/>
              </a:rPr>
              <a:t> </a:t>
            </a:r>
            <a:r>
              <a:rPr sz="1300" b="1" spc="20" dirty="0">
                <a:solidFill>
                  <a:srgbClr val="FFFFFF"/>
                </a:solidFill>
                <a:latin typeface="DIN 2014 Bold"/>
                <a:cs typeface="DIN 2014 Bold"/>
              </a:rPr>
              <a:t>Handhabung</a:t>
            </a:r>
            <a:r>
              <a:rPr sz="1300" b="1" spc="60" dirty="0">
                <a:solidFill>
                  <a:srgbClr val="FFFFFF"/>
                </a:solidFill>
                <a:latin typeface="DIN 2014 Bold"/>
                <a:cs typeface="DIN 2014 Bold"/>
              </a:rPr>
              <a:t> </a:t>
            </a:r>
            <a:r>
              <a:rPr sz="1300" b="1" spc="15" dirty="0">
                <a:solidFill>
                  <a:srgbClr val="FFFFFF"/>
                </a:solidFill>
                <a:latin typeface="DIN 2014 Bold"/>
                <a:cs typeface="DIN 2014 Bold"/>
              </a:rPr>
              <a:t>der</a:t>
            </a:r>
            <a:r>
              <a:rPr sz="1300" b="1" spc="55" dirty="0">
                <a:solidFill>
                  <a:srgbClr val="FFFFFF"/>
                </a:solidFill>
                <a:latin typeface="DIN 2014 Bold"/>
                <a:cs typeface="DIN 2014 Bold"/>
              </a:rPr>
              <a:t> </a:t>
            </a:r>
            <a:r>
              <a:rPr lang="de-DE" sz="1300" b="1" spc="55" dirty="0" smtClean="0">
                <a:solidFill>
                  <a:srgbClr val="FFFFFF"/>
                </a:solidFill>
                <a:latin typeface="DIN 2014 Bold"/>
                <a:cs typeface="DIN 2014 Bold"/>
              </a:rPr>
              <a:t>M</a:t>
            </a:r>
            <a:r>
              <a:rPr sz="1300" b="1" spc="20" dirty="0" err="1" smtClean="0">
                <a:solidFill>
                  <a:srgbClr val="FFFFFF"/>
                </a:solidFill>
                <a:latin typeface="DIN 2014 Bold"/>
                <a:cs typeface="DIN 2014 Bold"/>
              </a:rPr>
              <a:t>aterialien</a:t>
            </a:r>
            <a:r>
              <a:rPr sz="1300" spc="20" dirty="0">
                <a:solidFill>
                  <a:srgbClr val="FFFFFF"/>
                </a:solidFill>
                <a:latin typeface="DIN 2014"/>
                <a:cs typeface="DIN 2014"/>
              </a:rPr>
              <a:t>? </a:t>
            </a:r>
            <a:r>
              <a:rPr sz="1300" spc="-310" dirty="0">
                <a:solidFill>
                  <a:srgbClr val="FFFFFF"/>
                </a:solidFill>
                <a:latin typeface="DIN 2014"/>
                <a:cs typeface="DIN 2014"/>
              </a:rPr>
              <a:t> </a:t>
            </a:r>
            <a:endParaRPr lang="de-DE" sz="1300" spc="-310" dirty="0" smtClean="0">
              <a:solidFill>
                <a:srgbClr val="FFFFFF"/>
              </a:solidFill>
              <a:latin typeface="DIN 2014"/>
              <a:cs typeface="DIN 2014"/>
            </a:endParaRPr>
          </a:p>
          <a:p>
            <a:pPr marL="298450" marR="847090" indent="-285750">
              <a:lnSpc>
                <a:spcPct val="163500"/>
              </a:lnSpc>
              <a:buClr>
                <a:schemeClr val="tx1"/>
              </a:buClr>
              <a:buFont typeface="Wingdings" panose="05000000000000000000" pitchFamily="2" charset="2"/>
              <a:buChar char="§"/>
            </a:pPr>
            <a:r>
              <a:rPr sz="1300" spc="10" dirty="0" smtClean="0">
                <a:solidFill>
                  <a:srgbClr val="FFFFFF"/>
                </a:solidFill>
                <a:latin typeface="DIN 2014"/>
                <a:cs typeface="DIN 2014"/>
              </a:rPr>
              <a:t>Was</a:t>
            </a:r>
            <a:r>
              <a:rPr sz="1300" spc="45" dirty="0" smtClean="0">
                <a:solidFill>
                  <a:srgbClr val="FFFFFF"/>
                </a:solidFill>
                <a:latin typeface="DIN 2014"/>
                <a:cs typeface="DIN 2014"/>
              </a:rPr>
              <a:t> </a:t>
            </a:r>
            <a:r>
              <a:rPr sz="1300" spc="10" dirty="0" err="1" smtClean="0">
                <a:solidFill>
                  <a:srgbClr val="FFFFFF"/>
                </a:solidFill>
                <a:latin typeface="DIN 2014"/>
                <a:cs typeface="DIN 2014"/>
              </a:rPr>
              <a:t>könn</a:t>
            </a:r>
            <a:r>
              <a:rPr lang="de-DE" sz="1300" spc="10" dirty="0" smtClean="0">
                <a:solidFill>
                  <a:srgbClr val="FFFFFF"/>
                </a:solidFill>
                <a:latin typeface="DIN 2014"/>
                <a:cs typeface="DIN 2014"/>
              </a:rPr>
              <a:t>en Sie</a:t>
            </a:r>
            <a:r>
              <a:rPr sz="1300" spc="50" dirty="0" smtClean="0">
                <a:solidFill>
                  <a:srgbClr val="FFFFFF"/>
                </a:solidFill>
                <a:latin typeface="DIN 2014"/>
                <a:cs typeface="DIN 2014"/>
              </a:rPr>
              <a:t> </a:t>
            </a:r>
            <a:r>
              <a:rPr sz="1300" spc="15" dirty="0">
                <a:solidFill>
                  <a:srgbClr val="FFFFFF"/>
                </a:solidFill>
                <a:latin typeface="DIN 2014"/>
                <a:cs typeface="DIN 2014"/>
              </a:rPr>
              <a:t>aus</a:t>
            </a:r>
            <a:r>
              <a:rPr sz="1300" spc="50" dirty="0">
                <a:solidFill>
                  <a:srgbClr val="FFFFFF"/>
                </a:solidFill>
                <a:latin typeface="DIN 2014"/>
                <a:cs typeface="DIN 2014"/>
              </a:rPr>
              <a:t> </a:t>
            </a:r>
            <a:r>
              <a:rPr sz="1300" spc="15" dirty="0">
                <a:solidFill>
                  <a:srgbClr val="FFFFFF"/>
                </a:solidFill>
                <a:latin typeface="DIN 2014"/>
                <a:cs typeface="DIN 2014"/>
              </a:rPr>
              <a:t>dem</a:t>
            </a:r>
            <a:r>
              <a:rPr sz="1300" spc="50" dirty="0">
                <a:solidFill>
                  <a:srgbClr val="FFFFFF"/>
                </a:solidFill>
                <a:latin typeface="DIN 2014"/>
                <a:cs typeface="DIN 2014"/>
              </a:rPr>
              <a:t> </a:t>
            </a:r>
            <a:r>
              <a:rPr sz="1300" spc="15" dirty="0">
                <a:solidFill>
                  <a:srgbClr val="FFFFFF"/>
                </a:solidFill>
                <a:latin typeface="DIN 2014"/>
                <a:cs typeface="DIN 2014"/>
              </a:rPr>
              <a:t>Workshop</a:t>
            </a:r>
            <a:r>
              <a:rPr sz="1300" spc="50" dirty="0">
                <a:solidFill>
                  <a:srgbClr val="FFFFFF"/>
                </a:solidFill>
                <a:latin typeface="DIN 2014"/>
                <a:cs typeface="DIN 2014"/>
              </a:rPr>
              <a:t> </a:t>
            </a:r>
            <a:r>
              <a:rPr sz="1300" spc="25" dirty="0">
                <a:solidFill>
                  <a:srgbClr val="FFFFFF"/>
                </a:solidFill>
                <a:latin typeface="DIN 2014"/>
                <a:cs typeface="DIN 2014"/>
              </a:rPr>
              <a:t>mitnehmen?</a:t>
            </a:r>
            <a:endParaRPr sz="1300" dirty="0">
              <a:latin typeface="DIN 2014"/>
              <a:cs typeface="DIN 2014"/>
            </a:endParaRPr>
          </a:p>
          <a:p>
            <a:pPr marL="298450" indent="-285750">
              <a:lnSpc>
                <a:spcPct val="100000"/>
              </a:lnSpc>
              <a:spcBef>
                <a:spcPts val="990"/>
              </a:spcBef>
              <a:buClr>
                <a:schemeClr val="tx1"/>
              </a:buClr>
              <a:buFont typeface="Wingdings" panose="05000000000000000000" pitchFamily="2" charset="2"/>
              <a:buChar char="§"/>
            </a:pPr>
            <a:r>
              <a:rPr sz="1300" spc="10" dirty="0">
                <a:solidFill>
                  <a:srgbClr val="FFFFFF"/>
                </a:solidFill>
                <a:latin typeface="DIN 2014"/>
                <a:cs typeface="DIN 2014"/>
              </a:rPr>
              <a:t>Was</a:t>
            </a:r>
            <a:r>
              <a:rPr sz="1300" spc="45" dirty="0">
                <a:solidFill>
                  <a:srgbClr val="FFFFFF"/>
                </a:solidFill>
                <a:latin typeface="DIN 2014"/>
                <a:cs typeface="DIN 2014"/>
              </a:rPr>
              <a:t> </a:t>
            </a:r>
            <a:r>
              <a:rPr lang="de-DE" sz="1300" spc="20" dirty="0" smtClean="0">
                <a:solidFill>
                  <a:srgbClr val="FFFFFF"/>
                </a:solidFill>
                <a:latin typeface="DIN 2014"/>
                <a:cs typeface="DIN 2014"/>
              </a:rPr>
              <a:t>würden Sie si</a:t>
            </a:r>
            <a:r>
              <a:rPr sz="1300" spc="15" dirty="0" err="1" smtClean="0">
                <a:solidFill>
                  <a:srgbClr val="FFFFFF"/>
                </a:solidFill>
                <a:latin typeface="DIN 2014"/>
                <a:cs typeface="DIN 2014"/>
              </a:rPr>
              <a:t>ch</a:t>
            </a:r>
            <a:r>
              <a:rPr sz="1300" spc="50" dirty="0" smtClean="0">
                <a:solidFill>
                  <a:srgbClr val="FFFFFF"/>
                </a:solidFill>
                <a:latin typeface="DIN 2014"/>
                <a:cs typeface="DIN 2014"/>
              </a:rPr>
              <a:t> </a:t>
            </a:r>
            <a:r>
              <a:rPr sz="1300" spc="15" dirty="0">
                <a:solidFill>
                  <a:srgbClr val="FFFFFF"/>
                </a:solidFill>
                <a:latin typeface="DIN 2014"/>
                <a:cs typeface="DIN 2014"/>
              </a:rPr>
              <a:t>für</a:t>
            </a:r>
            <a:r>
              <a:rPr sz="1300" spc="45" dirty="0">
                <a:solidFill>
                  <a:srgbClr val="FFFFFF"/>
                </a:solidFill>
                <a:latin typeface="DIN 2014"/>
                <a:cs typeface="DIN 2014"/>
              </a:rPr>
              <a:t> </a:t>
            </a:r>
            <a:r>
              <a:rPr sz="1300" spc="20" dirty="0">
                <a:solidFill>
                  <a:srgbClr val="FFFFFF"/>
                </a:solidFill>
                <a:latin typeface="DIN 2014"/>
                <a:cs typeface="DIN 2014"/>
              </a:rPr>
              <a:t>weitere</a:t>
            </a:r>
            <a:r>
              <a:rPr sz="1300" spc="50" dirty="0">
                <a:solidFill>
                  <a:srgbClr val="FFFFFF"/>
                </a:solidFill>
                <a:latin typeface="DIN 2014"/>
                <a:cs typeface="DIN 2014"/>
              </a:rPr>
              <a:t> </a:t>
            </a:r>
            <a:r>
              <a:rPr sz="1300" spc="15" dirty="0">
                <a:solidFill>
                  <a:srgbClr val="FFFFFF"/>
                </a:solidFill>
                <a:latin typeface="DIN 2014"/>
                <a:cs typeface="DIN 2014"/>
              </a:rPr>
              <a:t>Workshops</a:t>
            </a:r>
            <a:r>
              <a:rPr sz="1300" spc="45" dirty="0">
                <a:solidFill>
                  <a:srgbClr val="FFFFFF"/>
                </a:solidFill>
                <a:latin typeface="DIN 2014"/>
                <a:cs typeface="DIN 2014"/>
              </a:rPr>
              <a:t> </a:t>
            </a:r>
            <a:r>
              <a:rPr sz="1300" spc="25" dirty="0" err="1">
                <a:solidFill>
                  <a:srgbClr val="FFFFFF"/>
                </a:solidFill>
                <a:latin typeface="DIN 2014"/>
                <a:cs typeface="DIN 2014"/>
              </a:rPr>
              <a:t>wünschen</a:t>
            </a:r>
            <a:r>
              <a:rPr sz="1300" spc="25" dirty="0" smtClean="0">
                <a:solidFill>
                  <a:srgbClr val="FFFFFF"/>
                </a:solidFill>
                <a:latin typeface="DIN 2014"/>
                <a:cs typeface="DIN 2014"/>
              </a:rPr>
              <a:t>?</a:t>
            </a:r>
            <a:endParaRPr sz="1300" dirty="0" smtClean="0">
              <a:latin typeface="DIN 2014"/>
              <a:cs typeface="DIN 2014"/>
            </a:endParaRPr>
          </a:p>
          <a:p>
            <a:pPr>
              <a:lnSpc>
                <a:spcPct val="100000"/>
              </a:lnSpc>
              <a:spcBef>
                <a:spcPts val="15"/>
              </a:spcBef>
            </a:pPr>
            <a:endParaRPr sz="1200" dirty="0" smtClean="0">
              <a:latin typeface="DIN 2014"/>
              <a:cs typeface="DIN 2014"/>
            </a:endParaRPr>
          </a:p>
        </p:txBody>
      </p:sp>
      <p:sp>
        <p:nvSpPr>
          <p:cNvPr id="21" name="Rechteck 20"/>
          <p:cNvSpPr/>
          <p:nvPr/>
        </p:nvSpPr>
        <p:spPr>
          <a:xfrm>
            <a:off x="7467600" y="136525"/>
            <a:ext cx="1574897" cy="914400"/>
          </a:xfrm>
          <a:prstGeom prst="rect">
            <a:avLst/>
          </a:prstGeom>
          <a:solidFill>
            <a:srgbClr val="E83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36</a:t>
            </a:fld>
            <a:endParaRPr lang="de-D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3790950" cy="452120"/>
          </a:xfrm>
          <a:prstGeom prst="rect">
            <a:avLst/>
          </a:prstGeom>
        </p:spPr>
        <p:txBody>
          <a:bodyPr vert="horz" wrap="square" lIns="0" tIns="12700" rIns="0" bIns="0" rtlCol="0">
            <a:spAutoFit/>
          </a:bodyPr>
          <a:lstStyle/>
          <a:p>
            <a:pPr marL="12700">
              <a:lnSpc>
                <a:spcPct val="100000"/>
              </a:lnSpc>
              <a:spcBef>
                <a:spcPts val="100"/>
              </a:spcBef>
            </a:pPr>
            <a:r>
              <a:rPr dirty="0"/>
              <a:t>DIE</a:t>
            </a:r>
            <a:r>
              <a:rPr spc="-60" dirty="0"/>
              <a:t> </a:t>
            </a:r>
            <a:r>
              <a:rPr spc="-5" dirty="0"/>
              <a:t>AUTORINNEN</a:t>
            </a:r>
            <a:r>
              <a:rPr spc="-55" dirty="0"/>
              <a:t> </a:t>
            </a:r>
            <a:r>
              <a:rPr dirty="0"/>
              <a:t>UND</a:t>
            </a:r>
            <a:r>
              <a:rPr spc="-55" dirty="0"/>
              <a:t> </a:t>
            </a:r>
            <a:r>
              <a:rPr spc="-5" dirty="0"/>
              <a:t>AUTOREN</a:t>
            </a:r>
          </a:p>
        </p:txBody>
      </p:sp>
      <p:pic>
        <p:nvPicPr>
          <p:cNvPr id="12" name="object 12"/>
          <p:cNvPicPr/>
          <p:nvPr/>
        </p:nvPicPr>
        <p:blipFill>
          <a:blip r:embed="rId2" cstate="print"/>
          <a:stretch>
            <a:fillRect/>
          </a:stretch>
        </p:blipFill>
        <p:spPr>
          <a:xfrm>
            <a:off x="496798" y="1369796"/>
            <a:ext cx="1260005" cy="1562404"/>
          </a:xfrm>
          <a:prstGeom prst="rect">
            <a:avLst/>
          </a:prstGeom>
        </p:spPr>
      </p:pic>
      <p:sp>
        <p:nvSpPr>
          <p:cNvPr id="13" name="object 13"/>
          <p:cNvSpPr txBox="1"/>
          <p:nvPr/>
        </p:nvSpPr>
        <p:spPr>
          <a:xfrm>
            <a:off x="386821" y="2196592"/>
            <a:ext cx="118110" cy="748665"/>
          </a:xfrm>
          <a:prstGeom prst="rect">
            <a:avLst/>
          </a:prstGeom>
        </p:spPr>
        <p:txBody>
          <a:bodyPr vert="vert270" wrap="square" lIns="0" tIns="10160" rIns="0" bIns="0" rtlCol="0">
            <a:spAutoFit/>
          </a:bodyPr>
          <a:lstStyle/>
          <a:p>
            <a:pPr marL="12700">
              <a:lnSpc>
                <a:spcPct val="100000"/>
              </a:lnSpc>
              <a:spcBef>
                <a:spcPts val="80"/>
              </a:spcBef>
            </a:pPr>
            <a:r>
              <a:rPr sz="600" dirty="0">
                <a:solidFill>
                  <a:srgbClr val="231F20"/>
                </a:solidFill>
                <a:latin typeface="DIN 2014"/>
                <a:cs typeface="DIN 2014"/>
              </a:rPr>
              <a:t>Foto:</a:t>
            </a:r>
            <a:r>
              <a:rPr sz="600" spc="-5" dirty="0">
                <a:solidFill>
                  <a:srgbClr val="231F20"/>
                </a:solidFill>
                <a:latin typeface="DIN 2014"/>
                <a:cs typeface="DIN 2014"/>
              </a:rPr>
              <a:t> </a:t>
            </a:r>
            <a:r>
              <a:rPr sz="600" spc="5" dirty="0">
                <a:solidFill>
                  <a:srgbClr val="231F20"/>
                </a:solidFill>
                <a:latin typeface="DIN 2014"/>
                <a:cs typeface="DIN 2014"/>
              </a:rPr>
              <a:t>Linda</a:t>
            </a:r>
            <a:r>
              <a:rPr sz="600" spc="-5" dirty="0">
                <a:solidFill>
                  <a:srgbClr val="231F20"/>
                </a:solidFill>
                <a:latin typeface="DIN 2014"/>
                <a:cs typeface="DIN 2014"/>
              </a:rPr>
              <a:t> </a:t>
            </a:r>
            <a:r>
              <a:rPr sz="600" spc="10" dirty="0">
                <a:solidFill>
                  <a:srgbClr val="231F20"/>
                </a:solidFill>
                <a:latin typeface="DIN 2014"/>
                <a:cs typeface="DIN 2014"/>
              </a:rPr>
              <a:t>Frehmann</a:t>
            </a:r>
            <a:endParaRPr sz="600">
              <a:latin typeface="DIN 2014"/>
              <a:cs typeface="DIN 2014"/>
            </a:endParaRPr>
          </a:p>
        </p:txBody>
      </p:sp>
      <p:pic>
        <p:nvPicPr>
          <p:cNvPr id="14" name="object 14"/>
          <p:cNvPicPr/>
          <p:nvPr/>
        </p:nvPicPr>
        <p:blipFill>
          <a:blip r:embed="rId3" cstate="print"/>
          <a:stretch>
            <a:fillRect/>
          </a:stretch>
        </p:blipFill>
        <p:spPr>
          <a:xfrm>
            <a:off x="496798" y="3293999"/>
            <a:ext cx="1260005" cy="1562404"/>
          </a:xfrm>
          <a:prstGeom prst="rect">
            <a:avLst/>
          </a:prstGeom>
        </p:spPr>
      </p:pic>
      <p:sp>
        <p:nvSpPr>
          <p:cNvPr id="15" name="object 15"/>
          <p:cNvSpPr txBox="1"/>
          <p:nvPr/>
        </p:nvSpPr>
        <p:spPr>
          <a:xfrm>
            <a:off x="386821" y="4120791"/>
            <a:ext cx="118110" cy="748665"/>
          </a:xfrm>
          <a:prstGeom prst="rect">
            <a:avLst/>
          </a:prstGeom>
        </p:spPr>
        <p:txBody>
          <a:bodyPr vert="vert270" wrap="square" lIns="0" tIns="10160" rIns="0" bIns="0" rtlCol="0">
            <a:spAutoFit/>
          </a:bodyPr>
          <a:lstStyle/>
          <a:p>
            <a:pPr marL="12700">
              <a:lnSpc>
                <a:spcPct val="100000"/>
              </a:lnSpc>
              <a:spcBef>
                <a:spcPts val="80"/>
              </a:spcBef>
            </a:pPr>
            <a:r>
              <a:rPr sz="600" dirty="0">
                <a:solidFill>
                  <a:srgbClr val="231F20"/>
                </a:solidFill>
                <a:latin typeface="DIN 2014"/>
                <a:cs typeface="DIN 2014"/>
              </a:rPr>
              <a:t>Foto:</a:t>
            </a:r>
            <a:r>
              <a:rPr sz="600" spc="-5" dirty="0">
                <a:solidFill>
                  <a:srgbClr val="231F20"/>
                </a:solidFill>
                <a:latin typeface="DIN 2014"/>
                <a:cs typeface="DIN 2014"/>
              </a:rPr>
              <a:t> </a:t>
            </a:r>
            <a:r>
              <a:rPr sz="600" spc="5" dirty="0">
                <a:solidFill>
                  <a:srgbClr val="231F20"/>
                </a:solidFill>
                <a:latin typeface="DIN 2014"/>
                <a:cs typeface="DIN 2014"/>
              </a:rPr>
              <a:t>Linda</a:t>
            </a:r>
            <a:r>
              <a:rPr sz="600" spc="-5" dirty="0">
                <a:solidFill>
                  <a:srgbClr val="231F20"/>
                </a:solidFill>
                <a:latin typeface="DIN 2014"/>
                <a:cs typeface="DIN 2014"/>
              </a:rPr>
              <a:t> </a:t>
            </a:r>
            <a:r>
              <a:rPr sz="600" spc="10" dirty="0">
                <a:solidFill>
                  <a:srgbClr val="231F20"/>
                </a:solidFill>
                <a:latin typeface="DIN 2014"/>
                <a:cs typeface="DIN 2014"/>
              </a:rPr>
              <a:t>Frehmann</a:t>
            </a:r>
            <a:endParaRPr sz="600">
              <a:latin typeface="DIN 2014"/>
              <a:cs typeface="DIN 2014"/>
            </a:endParaRPr>
          </a:p>
        </p:txBody>
      </p:sp>
      <p:sp>
        <p:nvSpPr>
          <p:cNvPr id="16" name="object 16"/>
          <p:cNvSpPr txBox="1"/>
          <p:nvPr/>
        </p:nvSpPr>
        <p:spPr>
          <a:xfrm>
            <a:off x="1852099" y="1302917"/>
            <a:ext cx="3945254" cy="3590925"/>
          </a:xfrm>
          <a:prstGeom prst="rect">
            <a:avLst/>
          </a:prstGeom>
        </p:spPr>
        <p:txBody>
          <a:bodyPr vert="horz" wrap="square" lIns="0" tIns="12700" rIns="0" bIns="0" rtlCol="0">
            <a:spAutoFit/>
          </a:bodyPr>
          <a:lstStyle/>
          <a:p>
            <a:pPr marL="12700" marR="344170">
              <a:lnSpc>
                <a:spcPct val="113999"/>
              </a:lnSpc>
              <a:spcBef>
                <a:spcPts val="100"/>
              </a:spcBef>
            </a:pPr>
            <a:r>
              <a:rPr sz="950" b="1" spc="10" dirty="0">
                <a:solidFill>
                  <a:srgbClr val="231F20"/>
                </a:solidFill>
                <a:latin typeface="DIN 2014 Bold"/>
                <a:cs typeface="DIN 2014 Bold"/>
              </a:rPr>
              <a:t>Dominique</a:t>
            </a:r>
            <a:r>
              <a:rPr sz="950" b="1" spc="45" dirty="0">
                <a:solidFill>
                  <a:srgbClr val="231F20"/>
                </a:solidFill>
                <a:latin typeface="DIN 2014 Bold"/>
                <a:cs typeface="DIN 2014 Bold"/>
              </a:rPr>
              <a:t> </a:t>
            </a:r>
            <a:r>
              <a:rPr sz="950" b="1" spc="10" dirty="0">
                <a:solidFill>
                  <a:srgbClr val="231F20"/>
                </a:solidFill>
                <a:latin typeface="DIN 2014 Bold"/>
                <a:cs typeface="DIN 2014 Bold"/>
              </a:rPr>
              <a:t>Heinbach</a:t>
            </a:r>
            <a:r>
              <a:rPr sz="950" b="1" spc="45" dirty="0">
                <a:solidFill>
                  <a:srgbClr val="231F20"/>
                </a:solidFill>
                <a:latin typeface="DIN 2014 Bold"/>
                <a:cs typeface="DIN 2014 Bold"/>
              </a:rPr>
              <a:t> </a:t>
            </a:r>
            <a:r>
              <a:rPr sz="950" b="1" spc="5" dirty="0">
                <a:solidFill>
                  <a:srgbClr val="231F20"/>
                </a:solidFill>
                <a:latin typeface="DIN 2014 Bold"/>
                <a:cs typeface="DIN 2014 Bold"/>
              </a:rPr>
              <a:t>M.</a:t>
            </a:r>
            <a:r>
              <a:rPr sz="950" b="1" spc="45" dirty="0">
                <a:solidFill>
                  <a:srgbClr val="231F20"/>
                </a:solidFill>
                <a:latin typeface="DIN 2014 Bold"/>
                <a:cs typeface="DIN 2014 Bold"/>
              </a:rPr>
              <a:t> </a:t>
            </a:r>
            <a:r>
              <a:rPr sz="950" b="1" spc="5" dirty="0">
                <a:solidFill>
                  <a:srgbClr val="231F20"/>
                </a:solidFill>
                <a:latin typeface="DIN 2014 Bold"/>
                <a:cs typeface="DIN 2014 Bold"/>
              </a:rPr>
              <a:t>A.</a:t>
            </a:r>
            <a:r>
              <a:rPr sz="950" b="1" spc="45" dirty="0">
                <a:solidFill>
                  <a:srgbClr val="231F20"/>
                </a:solidFill>
                <a:latin typeface="DIN 2014 Bold"/>
                <a:cs typeface="DIN 2014 Bold"/>
              </a:rPr>
              <a:t> </a:t>
            </a:r>
            <a:r>
              <a:rPr sz="950" spc="10" dirty="0">
                <a:solidFill>
                  <a:srgbClr val="231F20"/>
                </a:solidFill>
                <a:latin typeface="DIN 2014"/>
                <a:cs typeface="DIN 2014"/>
              </a:rPr>
              <a:t>ist</a:t>
            </a:r>
            <a:r>
              <a:rPr sz="950" spc="45" dirty="0">
                <a:solidFill>
                  <a:srgbClr val="231F20"/>
                </a:solidFill>
                <a:latin typeface="DIN 2014"/>
                <a:cs typeface="DIN 2014"/>
              </a:rPr>
              <a:t> </a:t>
            </a:r>
            <a:r>
              <a:rPr sz="950" spc="10" dirty="0">
                <a:solidFill>
                  <a:srgbClr val="231F20"/>
                </a:solidFill>
                <a:latin typeface="DIN 2014"/>
                <a:cs typeface="DIN 2014"/>
              </a:rPr>
              <a:t>wissenschaftliche</a:t>
            </a:r>
            <a:r>
              <a:rPr sz="950" spc="45" dirty="0">
                <a:solidFill>
                  <a:srgbClr val="231F20"/>
                </a:solidFill>
                <a:latin typeface="DIN 2014"/>
                <a:cs typeface="DIN 2014"/>
              </a:rPr>
              <a:t> </a:t>
            </a:r>
            <a:r>
              <a:rPr sz="950" spc="10" dirty="0">
                <a:solidFill>
                  <a:srgbClr val="231F20"/>
                </a:solidFill>
                <a:latin typeface="DIN 2014"/>
                <a:cs typeface="DIN 2014"/>
              </a:rPr>
              <a:t>Mitarbeiterin</a:t>
            </a:r>
            <a:r>
              <a:rPr sz="950" spc="45" dirty="0">
                <a:solidFill>
                  <a:srgbClr val="231F20"/>
                </a:solidFill>
                <a:latin typeface="DIN 2014"/>
                <a:cs typeface="DIN 2014"/>
              </a:rPr>
              <a:t> </a:t>
            </a:r>
            <a:r>
              <a:rPr sz="950" spc="5" dirty="0">
                <a:solidFill>
                  <a:srgbClr val="231F20"/>
                </a:solidFill>
                <a:latin typeface="DIN 2014"/>
                <a:cs typeface="DIN 2014"/>
              </a:rPr>
              <a:t>in</a:t>
            </a:r>
            <a:r>
              <a:rPr sz="950" spc="45" dirty="0">
                <a:solidFill>
                  <a:srgbClr val="231F20"/>
                </a:solidFill>
                <a:latin typeface="DIN 2014"/>
                <a:cs typeface="DIN 2014"/>
              </a:rPr>
              <a:t> </a:t>
            </a:r>
            <a:r>
              <a:rPr sz="950" spc="15" dirty="0">
                <a:solidFill>
                  <a:srgbClr val="231F20"/>
                </a:solidFill>
                <a:latin typeface="DIN 2014"/>
                <a:cs typeface="DIN 2014"/>
              </a:rPr>
              <a:t>der </a:t>
            </a:r>
            <a:r>
              <a:rPr sz="950" spc="20" dirty="0">
                <a:solidFill>
                  <a:srgbClr val="231F20"/>
                </a:solidFill>
                <a:latin typeface="DIN 2014"/>
                <a:cs typeface="DIN 2014"/>
              </a:rPr>
              <a:t> </a:t>
            </a:r>
            <a:r>
              <a:rPr sz="950" spc="10" dirty="0">
                <a:solidFill>
                  <a:srgbClr val="231F20"/>
                </a:solidFill>
                <a:latin typeface="DIN 2014"/>
                <a:cs typeface="DIN 2014"/>
              </a:rPr>
              <a:t>Nachwuchsforschungsgruppe</a:t>
            </a:r>
            <a:r>
              <a:rPr sz="950" spc="45" dirty="0">
                <a:solidFill>
                  <a:srgbClr val="231F20"/>
                </a:solidFill>
                <a:latin typeface="DIN 2014"/>
                <a:cs typeface="DIN 2014"/>
              </a:rPr>
              <a:t> </a:t>
            </a:r>
            <a:r>
              <a:rPr sz="950" spc="10" dirty="0">
                <a:solidFill>
                  <a:srgbClr val="231F20"/>
                </a:solidFill>
                <a:latin typeface="DIN 2014"/>
                <a:cs typeface="DIN 2014"/>
              </a:rPr>
              <a:t>„Deliberative</a:t>
            </a:r>
            <a:r>
              <a:rPr sz="950" spc="50" dirty="0">
                <a:solidFill>
                  <a:srgbClr val="231F20"/>
                </a:solidFill>
                <a:latin typeface="DIN 2014"/>
                <a:cs typeface="DIN 2014"/>
              </a:rPr>
              <a:t> </a:t>
            </a:r>
            <a:r>
              <a:rPr sz="950" spc="10" dirty="0">
                <a:solidFill>
                  <a:srgbClr val="231F20"/>
                </a:solidFill>
                <a:latin typeface="DIN 2014"/>
                <a:cs typeface="DIN 2014"/>
              </a:rPr>
              <a:t>Diskussionen</a:t>
            </a:r>
            <a:r>
              <a:rPr sz="950" spc="50" dirty="0">
                <a:solidFill>
                  <a:srgbClr val="231F20"/>
                </a:solidFill>
                <a:latin typeface="DIN 2014"/>
                <a:cs typeface="DIN 2014"/>
              </a:rPr>
              <a:t> </a:t>
            </a:r>
            <a:r>
              <a:rPr sz="950" spc="5" dirty="0">
                <a:solidFill>
                  <a:srgbClr val="231F20"/>
                </a:solidFill>
                <a:latin typeface="DIN 2014"/>
                <a:cs typeface="DIN 2014"/>
              </a:rPr>
              <a:t>im</a:t>
            </a:r>
            <a:r>
              <a:rPr sz="950" spc="50" dirty="0">
                <a:solidFill>
                  <a:srgbClr val="231F20"/>
                </a:solidFill>
                <a:latin typeface="DIN 2014"/>
                <a:cs typeface="DIN 2014"/>
              </a:rPr>
              <a:t> </a:t>
            </a:r>
            <a:r>
              <a:rPr sz="950" spc="15" dirty="0">
                <a:solidFill>
                  <a:srgbClr val="231F20"/>
                </a:solidFill>
                <a:latin typeface="DIN 2014"/>
                <a:cs typeface="DIN 2014"/>
              </a:rPr>
              <a:t>Social</a:t>
            </a:r>
            <a:endParaRPr sz="950">
              <a:latin typeface="DIN 2014"/>
              <a:cs typeface="DIN 2014"/>
            </a:endParaRPr>
          </a:p>
          <a:p>
            <a:pPr marL="12700" marR="5080">
              <a:lnSpc>
                <a:spcPct val="113999"/>
              </a:lnSpc>
            </a:pPr>
            <a:r>
              <a:rPr sz="950" spc="5" dirty="0">
                <a:solidFill>
                  <a:srgbClr val="231F20"/>
                </a:solidFill>
                <a:latin typeface="DIN 2014"/>
                <a:cs typeface="DIN 2014"/>
              </a:rPr>
              <a:t>Web“</a:t>
            </a:r>
            <a:r>
              <a:rPr sz="950" spc="35" dirty="0">
                <a:solidFill>
                  <a:srgbClr val="231F20"/>
                </a:solidFill>
                <a:latin typeface="DIN 2014"/>
                <a:cs typeface="DIN 2014"/>
              </a:rPr>
              <a:t> </a:t>
            </a:r>
            <a:r>
              <a:rPr sz="950" spc="5" dirty="0">
                <a:solidFill>
                  <a:srgbClr val="231F20"/>
                </a:solidFill>
                <a:latin typeface="DIN 2014"/>
                <a:cs typeface="DIN 2014"/>
              </a:rPr>
              <a:t>am</a:t>
            </a:r>
            <a:r>
              <a:rPr sz="950" spc="35" dirty="0">
                <a:solidFill>
                  <a:srgbClr val="231F20"/>
                </a:solidFill>
                <a:latin typeface="DIN 2014"/>
                <a:cs typeface="DIN 2014"/>
              </a:rPr>
              <a:t> </a:t>
            </a:r>
            <a:r>
              <a:rPr sz="950" spc="10" dirty="0">
                <a:solidFill>
                  <a:srgbClr val="231F20"/>
                </a:solidFill>
                <a:latin typeface="DIN 2014"/>
                <a:cs typeface="DIN 2014"/>
              </a:rPr>
              <a:t>Institut</a:t>
            </a:r>
            <a:r>
              <a:rPr sz="950" spc="40" dirty="0">
                <a:solidFill>
                  <a:srgbClr val="231F20"/>
                </a:solidFill>
                <a:latin typeface="DIN 2014"/>
                <a:cs typeface="DIN 2014"/>
              </a:rPr>
              <a:t> </a:t>
            </a:r>
            <a:r>
              <a:rPr sz="950" spc="10" dirty="0">
                <a:solidFill>
                  <a:srgbClr val="231F20"/>
                </a:solidFill>
                <a:latin typeface="DIN 2014"/>
                <a:cs typeface="DIN 2014"/>
              </a:rPr>
              <a:t>für</a:t>
            </a:r>
            <a:r>
              <a:rPr sz="950" spc="35" dirty="0">
                <a:solidFill>
                  <a:srgbClr val="231F20"/>
                </a:solidFill>
                <a:latin typeface="DIN 2014"/>
                <a:cs typeface="DIN 2014"/>
              </a:rPr>
              <a:t> </a:t>
            </a:r>
            <a:r>
              <a:rPr sz="950" spc="10" dirty="0">
                <a:solidFill>
                  <a:srgbClr val="231F20"/>
                </a:solidFill>
                <a:latin typeface="DIN 2014"/>
                <a:cs typeface="DIN 2014"/>
              </a:rPr>
              <a:t>Sozialwissenschaften</a:t>
            </a:r>
            <a:r>
              <a:rPr sz="950" spc="35" dirty="0">
                <a:solidFill>
                  <a:srgbClr val="231F20"/>
                </a:solidFill>
                <a:latin typeface="DIN 2014"/>
                <a:cs typeface="DIN 2014"/>
              </a:rPr>
              <a:t> </a:t>
            </a:r>
            <a:r>
              <a:rPr sz="950" spc="10" dirty="0">
                <a:solidFill>
                  <a:srgbClr val="231F20"/>
                </a:solidFill>
                <a:latin typeface="DIN 2014"/>
                <a:cs typeface="DIN 2014"/>
              </a:rPr>
              <a:t>der</a:t>
            </a:r>
            <a:r>
              <a:rPr sz="950" spc="40" dirty="0">
                <a:solidFill>
                  <a:srgbClr val="231F20"/>
                </a:solidFill>
                <a:latin typeface="DIN 2014"/>
                <a:cs typeface="DIN 2014"/>
              </a:rPr>
              <a:t> </a:t>
            </a:r>
            <a:r>
              <a:rPr sz="950" spc="15" dirty="0">
                <a:solidFill>
                  <a:srgbClr val="231F20"/>
                </a:solidFill>
                <a:latin typeface="DIN 2014"/>
                <a:cs typeface="DIN 2014"/>
              </a:rPr>
              <a:t>Heinrich-Heine-Universität </a:t>
            </a:r>
            <a:r>
              <a:rPr sz="950" spc="20" dirty="0">
                <a:solidFill>
                  <a:srgbClr val="231F20"/>
                </a:solidFill>
                <a:latin typeface="DIN 2014"/>
                <a:cs typeface="DIN 2014"/>
              </a:rPr>
              <a:t> </a:t>
            </a:r>
            <a:r>
              <a:rPr sz="950" spc="10" dirty="0">
                <a:solidFill>
                  <a:srgbClr val="231F20"/>
                </a:solidFill>
                <a:latin typeface="DIN 2014"/>
                <a:cs typeface="DIN 2014"/>
              </a:rPr>
              <a:t>Düsseldorf.</a:t>
            </a:r>
            <a:r>
              <a:rPr sz="950" spc="40" dirty="0">
                <a:solidFill>
                  <a:srgbClr val="231F20"/>
                </a:solidFill>
                <a:latin typeface="DIN 2014"/>
                <a:cs typeface="DIN 2014"/>
              </a:rPr>
              <a:t> </a:t>
            </a:r>
            <a:r>
              <a:rPr sz="950" spc="5" dirty="0">
                <a:solidFill>
                  <a:srgbClr val="231F20"/>
                </a:solidFill>
                <a:latin typeface="DIN 2014"/>
                <a:cs typeface="DIN 2014"/>
              </a:rPr>
              <a:t>In</a:t>
            </a:r>
            <a:r>
              <a:rPr sz="950" spc="40" dirty="0">
                <a:solidFill>
                  <a:srgbClr val="231F20"/>
                </a:solidFill>
                <a:latin typeface="DIN 2014"/>
                <a:cs typeface="DIN 2014"/>
              </a:rPr>
              <a:t> </a:t>
            </a:r>
            <a:r>
              <a:rPr sz="950" spc="10" dirty="0">
                <a:solidFill>
                  <a:srgbClr val="231F20"/>
                </a:solidFill>
                <a:latin typeface="DIN 2014"/>
                <a:cs typeface="DIN 2014"/>
              </a:rPr>
              <a:t>ihrer</a:t>
            </a:r>
            <a:r>
              <a:rPr sz="950" spc="40" dirty="0">
                <a:solidFill>
                  <a:srgbClr val="231F20"/>
                </a:solidFill>
                <a:latin typeface="DIN 2014"/>
                <a:cs typeface="DIN 2014"/>
              </a:rPr>
              <a:t> </a:t>
            </a:r>
            <a:r>
              <a:rPr sz="950" spc="10" dirty="0">
                <a:solidFill>
                  <a:srgbClr val="231F20"/>
                </a:solidFill>
                <a:latin typeface="DIN 2014"/>
                <a:cs typeface="DIN 2014"/>
              </a:rPr>
              <a:t>Dissertation</a:t>
            </a:r>
            <a:r>
              <a:rPr sz="950" spc="45" dirty="0">
                <a:solidFill>
                  <a:srgbClr val="231F20"/>
                </a:solidFill>
                <a:latin typeface="DIN 2014"/>
                <a:cs typeface="DIN 2014"/>
              </a:rPr>
              <a:t> </a:t>
            </a:r>
            <a:r>
              <a:rPr sz="950" spc="10" dirty="0">
                <a:solidFill>
                  <a:srgbClr val="231F20"/>
                </a:solidFill>
                <a:latin typeface="DIN 2014"/>
                <a:cs typeface="DIN 2014"/>
              </a:rPr>
              <a:t>erforscht</a:t>
            </a:r>
            <a:r>
              <a:rPr sz="950" spc="40" dirty="0">
                <a:solidFill>
                  <a:srgbClr val="231F20"/>
                </a:solidFill>
                <a:latin typeface="DIN 2014"/>
                <a:cs typeface="DIN 2014"/>
              </a:rPr>
              <a:t> </a:t>
            </a:r>
            <a:r>
              <a:rPr sz="950" spc="10" dirty="0">
                <a:solidFill>
                  <a:srgbClr val="231F20"/>
                </a:solidFill>
                <a:latin typeface="DIN 2014"/>
                <a:cs typeface="DIN 2014"/>
              </a:rPr>
              <a:t>sie</a:t>
            </a:r>
            <a:r>
              <a:rPr sz="950" spc="40" dirty="0">
                <a:solidFill>
                  <a:srgbClr val="231F20"/>
                </a:solidFill>
                <a:latin typeface="DIN 2014"/>
                <a:cs typeface="DIN 2014"/>
              </a:rPr>
              <a:t> </a:t>
            </a:r>
            <a:r>
              <a:rPr sz="950" spc="10" dirty="0">
                <a:solidFill>
                  <a:srgbClr val="231F20"/>
                </a:solidFill>
                <a:latin typeface="DIN 2014"/>
                <a:cs typeface="DIN 2014"/>
              </a:rPr>
              <a:t>die</a:t>
            </a:r>
            <a:r>
              <a:rPr sz="950" spc="40" dirty="0">
                <a:solidFill>
                  <a:srgbClr val="231F20"/>
                </a:solidFill>
                <a:latin typeface="DIN 2014"/>
                <a:cs typeface="DIN 2014"/>
              </a:rPr>
              <a:t> </a:t>
            </a:r>
            <a:r>
              <a:rPr sz="950" spc="10" dirty="0">
                <a:solidFill>
                  <a:srgbClr val="231F20"/>
                </a:solidFill>
                <a:latin typeface="DIN 2014"/>
                <a:cs typeface="DIN 2014"/>
              </a:rPr>
              <a:t>Effekte</a:t>
            </a:r>
            <a:r>
              <a:rPr sz="950" spc="45" dirty="0">
                <a:solidFill>
                  <a:srgbClr val="231F20"/>
                </a:solidFill>
                <a:latin typeface="DIN 2014"/>
                <a:cs typeface="DIN 2014"/>
              </a:rPr>
              <a:t> </a:t>
            </a:r>
            <a:r>
              <a:rPr sz="950" spc="10" dirty="0">
                <a:solidFill>
                  <a:srgbClr val="231F20"/>
                </a:solidFill>
                <a:latin typeface="DIN 2014"/>
                <a:cs typeface="DIN 2014"/>
              </a:rPr>
              <a:t>von</a:t>
            </a:r>
            <a:r>
              <a:rPr sz="950" spc="40" dirty="0">
                <a:solidFill>
                  <a:srgbClr val="231F20"/>
                </a:solidFill>
                <a:latin typeface="DIN 2014"/>
                <a:cs typeface="DIN 2014"/>
              </a:rPr>
              <a:t> </a:t>
            </a:r>
            <a:r>
              <a:rPr sz="950" spc="10" dirty="0">
                <a:solidFill>
                  <a:srgbClr val="231F20"/>
                </a:solidFill>
                <a:latin typeface="DIN 2014"/>
                <a:cs typeface="DIN 2014"/>
              </a:rPr>
              <a:t>Moderation </a:t>
            </a:r>
            <a:r>
              <a:rPr sz="950" spc="15" dirty="0">
                <a:solidFill>
                  <a:srgbClr val="231F20"/>
                </a:solidFill>
                <a:latin typeface="DIN 2014"/>
                <a:cs typeface="DIN 2014"/>
              </a:rPr>
              <a:t> </a:t>
            </a:r>
            <a:r>
              <a:rPr sz="950" spc="10" dirty="0">
                <a:solidFill>
                  <a:srgbClr val="231F20"/>
                </a:solidFill>
                <a:latin typeface="DIN 2014"/>
                <a:cs typeface="DIN 2014"/>
              </a:rPr>
              <a:t>auf</a:t>
            </a:r>
            <a:r>
              <a:rPr sz="950" spc="35" dirty="0">
                <a:solidFill>
                  <a:srgbClr val="231F20"/>
                </a:solidFill>
                <a:latin typeface="DIN 2014"/>
                <a:cs typeface="DIN 2014"/>
              </a:rPr>
              <a:t> </a:t>
            </a:r>
            <a:r>
              <a:rPr sz="950" spc="10" dirty="0">
                <a:solidFill>
                  <a:srgbClr val="231F20"/>
                </a:solidFill>
                <a:latin typeface="DIN 2014"/>
                <a:cs typeface="DIN 2014"/>
              </a:rPr>
              <a:t>die</a:t>
            </a:r>
            <a:r>
              <a:rPr sz="950" spc="40" dirty="0">
                <a:solidFill>
                  <a:srgbClr val="231F20"/>
                </a:solidFill>
                <a:latin typeface="DIN 2014"/>
                <a:cs typeface="DIN 2014"/>
              </a:rPr>
              <a:t> </a:t>
            </a:r>
            <a:r>
              <a:rPr sz="950" spc="10" dirty="0">
                <a:solidFill>
                  <a:srgbClr val="231F20"/>
                </a:solidFill>
                <a:latin typeface="DIN 2014"/>
                <a:cs typeface="DIN 2014"/>
              </a:rPr>
              <a:t>Qualität</a:t>
            </a:r>
            <a:r>
              <a:rPr sz="950" spc="40" dirty="0">
                <a:solidFill>
                  <a:srgbClr val="231F20"/>
                </a:solidFill>
                <a:latin typeface="DIN 2014"/>
                <a:cs typeface="DIN 2014"/>
              </a:rPr>
              <a:t> </a:t>
            </a:r>
            <a:r>
              <a:rPr sz="950" spc="10" dirty="0">
                <a:solidFill>
                  <a:srgbClr val="231F20"/>
                </a:solidFill>
                <a:latin typeface="DIN 2014"/>
                <a:cs typeface="DIN 2014"/>
              </a:rPr>
              <a:t>und</a:t>
            </a:r>
            <a:r>
              <a:rPr sz="950" spc="40" dirty="0">
                <a:solidFill>
                  <a:srgbClr val="231F20"/>
                </a:solidFill>
                <a:latin typeface="DIN 2014"/>
                <a:cs typeface="DIN 2014"/>
              </a:rPr>
              <a:t> </a:t>
            </a:r>
            <a:r>
              <a:rPr sz="950" spc="10" dirty="0">
                <a:solidFill>
                  <a:srgbClr val="231F20"/>
                </a:solidFill>
                <a:latin typeface="DIN 2014"/>
                <a:cs typeface="DIN 2014"/>
              </a:rPr>
              <a:t>Wirkung</a:t>
            </a:r>
            <a:r>
              <a:rPr sz="950" spc="35" dirty="0">
                <a:solidFill>
                  <a:srgbClr val="231F20"/>
                </a:solidFill>
                <a:latin typeface="DIN 2014"/>
                <a:cs typeface="DIN 2014"/>
              </a:rPr>
              <a:t> </a:t>
            </a:r>
            <a:r>
              <a:rPr sz="950" spc="10" dirty="0">
                <a:solidFill>
                  <a:srgbClr val="231F20"/>
                </a:solidFill>
                <a:latin typeface="DIN 2014"/>
                <a:cs typeface="DIN 2014"/>
              </a:rPr>
              <a:t>von</a:t>
            </a:r>
            <a:r>
              <a:rPr sz="950" spc="40" dirty="0">
                <a:solidFill>
                  <a:srgbClr val="231F20"/>
                </a:solidFill>
                <a:latin typeface="DIN 2014"/>
                <a:cs typeface="DIN 2014"/>
              </a:rPr>
              <a:t> </a:t>
            </a:r>
            <a:r>
              <a:rPr sz="950" spc="10" dirty="0">
                <a:solidFill>
                  <a:srgbClr val="231F20"/>
                </a:solidFill>
                <a:latin typeface="DIN 2014"/>
                <a:cs typeface="DIN 2014"/>
              </a:rPr>
              <a:t>Online-Diskussionen.</a:t>
            </a:r>
            <a:r>
              <a:rPr sz="950" spc="40" dirty="0">
                <a:solidFill>
                  <a:srgbClr val="231F20"/>
                </a:solidFill>
                <a:latin typeface="DIN 2014"/>
                <a:cs typeface="DIN 2014"/>
              </a:rPr>
              <a:t> </a:t>
            </a:r>
            <a:r>
              <a:rPr sz="950" spc="10" dirty="0">
                <a:solidFill>
                  <a:srgbClr val="231F20"/>
                </a:solidFill>
                <a:latin typeface="DIN 2014"/>
                <a:cs typeface="DIN 2014"/>
              </a:rPr>
              <a:t>Ihre</a:t>
            </a:r>
            <a:r>
              <a:rPr sz="950" spc="40" dirty="0">
                <a:solidFill>
                  <a:srgbClr val="231F20"/>
                </a:solidFill>
                <a:latin typeface="DIN 2014"/>
                <a:cs typeface="DIN 2014"/>
              </a:rPr>
              <a:t> </a:t>
            </a:r>
            <a:r>
              <a:rPr sz="950" spc="10" dirty="0">
                <a:solidFill>
                  <a:srgbClr val="231F20"/>
                </a:solidFill>
                <a:latin typeface="DIN 2014"/>
                <a:cs typeface="DIN 2014"/>
              </a:rPr>
              <a:t>Forschungs- </a:t>
            </a:r>
            <a:r>
              <a:rPr sz="950" spc="15" dirty="0">
                <a:solidFill>
                  <a:srgbClr val="231F20"/>
                </a:solidFill>
                <a:latin typeface="DIN 2014"/>
                <a:cs typeface="DIN 2014"/>
              </a:rPr>
              <a:t> </a:t>
            </a:r>
            <a:r>
              <a:rPr sz="950" spc="10" dirty="0">
                <a:solidFill>
                  <a:srgbClr val="231F20"/>
                </a:solidFill>
                <a:latin typeface="DIN 2014"/>
                <a:cs typeface="DIN 2014"/>
              </a:rPr>
              <a:t>schwerpunkte</a:t>
            </a:r>
            <a:r>
              <a:rPr sz="950" spc="45" dirty="0">
                <a:solidFill>
                  <a:srgbClr val="231F20"/>
                </a:solidFill>
                <a:latin typeface="DIN 2014"/>
                <a:cs typeface="DIN 2014"/>
              </a:rPr>
              <a:t> </a:t>
            </a:r>
            <a:r>
              <a:rPr sz="950" spc="10" dirty="0">
                <a:solidFill>
                  <a:srgbClr val="231F20"/>
                </a:solidFill>
                <a:latin typeface="DIN 2014"/>
                <a:cs typeface="DIN 2014"/>
              </a:rPr>
              <a:t>liegen</a:t>
            </a:r>
            <a:r>
              <a:rPr sz="950" spc="50" dirty="0">
                <a:solidFill>
                  <a:srgbClr val="231F20"/>
                </a:solidFill>
                <a:latin typeface="DIN 2014"/>
                <a:cs typeface="DIN 2014"/>
              </a:rPr>
              <a:t> </a:t>
            </a:r>
            <a:r>
              <a:rPr sz="950" spc="5" dirty="0">
                <a:solidFill>
                  <a:srgbClr val="231F20"/>
                </a:solidFill>
                <a:latin typeface="DIN 2014"/>
                <a:cs typeface="DIN 2014"/>
              </a:rPr>
              <a:t>im</a:t>
            </a:r>
            <a:r>
              <a:rPr sz="950" spc="50" dirty="0">
                <a:solidFill>
                  <a:srgbClr val="231F20"/>
                </a:solidFill>
                <a:latin typeface="DIN 2014"/>
                <a:cs typeface="DIN 2014"/>
              </a:rPr>
              <a:t> </a:t>
            </a:r>
            <a:r>
              <a:rPr sz="950" spc="10" dirty="0">
                <a:solidFill>
                  <a:srgbClr val="231F20"/>
                </a:solidFill>
                <a:latin typeface="DIN 2014"/>
                <a:cs typeface="DIN 2014"/>
              </a:rPr>
              <a:t>Bereich</a:t>
            </a:r>
            <a:r>
              <a:rPr sz="950" spc="50" dirty="0">
                <a:solidFill>
                  <a:srgbClr val="231F20"/>
                </a:solidFill>
                <a:latin typeface="DIN 2014"/>
                <a:cs typeface="DIN 2014"/>
              </a:rPr>
              <a:t> </a:t>
            </a:r>
            <a:r>
              <a:rPr sz="950" spc="10" dirty="0">
                <a:solidFill>
                  <a:srgbClr val="231F20"/>
                </a:solidFill>
                <a:latin typeface="DIN 2014"/>
                <a:cs typeface="DIN 2014"/>
              </a:rPr>
              <a:t>der</a:t>
            </a:r>
            <a:r>
              <a:rPr sz="950" spc="45" dirty="0">
                <a:solidFill>
                  <a:srgbClr val="231F20"/>
                </a:solidFill>
                <a:latin typeface="DIN 2014"/>
                <a:cs typeface="DIN 2014"/>
              </a:rPr>
              <a:t> </a:t>
            </a:r>
            <a:r>
              <a:rPr sz="950" spc="10" dirty="0">
                <a:solidFill>
                  <a:srgbClr val="231F20"/>
                </a:solidFill>
                <a:latin typeface="DIN 2014"/>
                <a:cs typeface="DIN 2014"/>
              </a:rPr>
              <a:t>Online-Partizipation</a:t>
            </a:r>
            <a:r>
              <a:rPr sz="950" spc="50" dirty="0">
                <a:solidFill>
                  <a:srgbClr val="231F20"/>
                </a:solidFill>
                <a:latin typeface="DIN 2014"/>
                <a:cs typeface="DIN 2014"/>
              </a:rPr>
              <a:t> </a:t>
            </a:r>
            <a:r>
              <a:rPr sz="950" spc="10" dirty="0">
                <a:solidFill>
                  <a:srgbClr val="231F20"/>
                </a:solidFill>
                <a:latin typeface="DIN 2014"/>
                <a:cs typeface="DIN 2014"/>
              </a:rPr>
              <a:t>und</a:t>
            </a:r>
            <a:r>
              <a:rPr sz="950" spc="50" dirty="0">
                <a:solidFill>
                  <a:srgbClr val="231F20"/>
                </a:solidFill>
                <a:latin typeface="DIN 2014"/>
                <a:cs typeface="DIN 2014"/>
              </a:rPr>
              <a:t> </a:t>
            </a:r>
            <a:r>
              <a:rPr sz="950" spc="10" dirty="0">
                <a:solidFill>
                  <a:srgbClr val="231F20"/>
                </a:solidFill>
                <a:latin typeface="DIN 2014"/>
                <a:cs typeface="DIN 2014"/>
              </a:rPr>
              <a:t>-Deliberation </a:t>
            </a:r>
            <a:r>
              <a:rPr sz="950" spc="15" dirty="0">
                <a:solidFill>
                  <a:srgbClr val="231F20"/>
                </a:solidFill>
                <a:latin typeface="DIN 2014"/>
                <a:cs typeface="DIN 2014"/>
              </a:rPr>
              <a:t> </a:t>
            </a:r>
            <a:r>
              <a:rPr sz="950" spc="10" dirty="0">
                <a:solidFill>
                  <a:srgbClr val="231F20"/>
                </a:solidFill>
                <a:latin typeface="DIN 2014"/>
                <a:cs typeface="DIN 2014"/>
              </a:rPr>
              <a:t>sowie</a:t>
            </a:r>
            <a:r>
              <a:rPr sz="950" spc="35" dirty="0">
                <a:solidFill>
                  <a:srgbClr val="231F20"/>
                </a:solidFill>
                <a:latin typeface="DIN 2014"/>
                <a:cs typeface="DIN 2014"/>
              </a:rPr>
              <a:t> </a:t>
            </a:r>
            <a:r>
              <a:rPr sz="950" spc="10" dirty="0">
                <a:solidFill>
                  <a:srgbClr val="231F20"/>
                </a:solidFill>
                <a:latin typeface="DIN 2014"/>
                <a:cs typeface="DIN 2014"/>
              </a:rPr>
              <a:t>der</a:t>
            </a:r>
            <a:r>
              <a:rPr sz="950" spc="40" dirty="0">
                <a:solidFill>
                  <a:srgbClr val="231F20"/>
                </a:solidFill>
                <a:latin typeface="DIN 2014"/>
                <a:cs typeface="DIN 2014"/>
              </a:rPr>
              <a:t> </a:t>
            </a:r>
            <a:r>
              <a:rPr sz="950" spc="10" dirty="0">
                <a:solidFill>
                  <a:srgbClr val="231F20"/>
                </a:solidFill>
                <a:latin typeface="DIN 2014"/>
                <a:cs typeface="DIN 2014"/>
              </a:rPr>
              <a:t>Medienwirkungs-</a:t>
            </a:r>
            <a:r>
              <a:rPr sz="950" spc="40" dirty="0">
                <a:solidFill>
                  <a:srgbClr val="231F20"/>
                </a:solidFill>
                <a:latin typeface="DIN 2014"/>
                <a:cs typeface="DIN 2014"/>
              </a:rPr>
              <a:t> </a:t>
            </a:r>
            <a:r>
              <a:rPr sz="950" spc="10" dirty="0">
                <a:solidFill>
                  <a:srgbClr val="231F20"/>
                </a:solidFill>
                <a:latin typeface="DIN 2014"/>
                <a:cs typeface="DIN 2014"/>
              </a:rPr>
              <a:t>und</a:t>
            </a:r>
            <a:r>
              <a:rPr sz="950" spc="40" dirty="0">
                <a:solidFill>
                  <a:srgbClr val="231F20"/>
                </a:solidFill>
                <a:latin typeface="DIN 2014"/>
                <a:cs typeface="DIN 2014"/>
              </a:rPr>
              <a:t> </a:t>
            </a:r>
            <a:r>
              <a:rPr sz="950" spc="10" dirty="0">
                <a:solidFill>
                  <a:srgbClr val="231F20"/>
                </a:solidFill>
                <a:latin typeface="DIN 2014"/>
                <a:cs typeface="DIN 2014"/>
              </a:rPr>
              <a:t>Persuasionsforschung</a:t>
            </a:r>
            <a:r>
              <a:rPr sz="950" spc="40" dirty="0">
                <a:solidFill>
                  <a:srgbClr val="231F20"/>
                </a:solidFill>
                <a:latin typeface="DIN 2014"/>
                <a:cs typeface="DIN 2014"/>
              </a:rPr>
              <a:t> </a:t>
            </a:r>
            <a:r>
              <a:rPr sz="950" spc="5" dirty="0">
                <a:solidFill>
                  <a:srgbClr val="231F20"/>
                </a:solidFill>
                <a:latin typeface="DIN 2014"/>
                <a:cs typeface="DIN 2014"/>
              </a:rPr>
              <a:t>im</a:t>
            </a:r>
            <a:r>
              <a:rPr sz="950" spc="35" dirty="0">
                <a:solidFill>
                  <a:srgbClr val="231F20"/>
                </a:solidFill>
                <a:latin typeface="DIN 2014"/>
                <a:cs typeface="DIN 2014"/>
              </a:rPr>
              <a:t> </a:t>
            </a:r>
            <a:r>
              <a:rPr sz="950" spc="10" dirty="0">
                <a:solidFill>
                  <a:srgbClr val="231F20"/>
                </a:solidFill>
                <a:latin typeface="DIN 2014"/>
                <a:cs typeface="DIN 2014"/>
              </a:rPr>
              <a:t>Social</a:t>
            </a:r>
            <a:r>
              <a:rPr sz="950" spc="40" dirty="0">
                <a:solidFill>
                  <a:srgbClr val="231F20"/>
                </a:solidFill>
                <a:latin typeface="DIN 2014"/>
                <a:cs typeface="DIN 2014"/>
              </a:rPr>
              <a:t> </a:t>
            </a:r>
            <a:r>
              <a:rPr sz="950" spc="5" dirty="0">
                <a:solidFill>
                  <a:srgbClr val="231F20"/>
                </a:solidFill>
                <a:latin typeface="DIN 2014"/>
                <a:cs typeface="DIN 2014"/>
              </a:rPr>
              <a:t>Web.</a:t>
            </a:r>
            <a:endParaRPr sz="950">
              <a:latin typeface="DIN 2014"/>
              <a:cs typeface="DIN 2014"/>
            </a:endParaRPr>
          </a:p>
          <a:p>
            <a:pPr>
              <a:lnSpc>
                <a:spcPct val="100000"/>
              </a:lnSpc>
              <a:spcBef>
                <a:spcPts val="45"/>
              </a:spcBef>
            </a:pPr>
            <a:endParaRPr sz="1000">
              <a:latin typeface="DIN 2014"/>
              <a:cs typeface="DIN 2014"/>
            </a:endParaRPr>
          </a:p>
          <a:p>
            <a:pPr marL="12700" marR="2407285">
              <a:lnSpc>
                <a:spcPct val="109400"/>
              </a:lnSpc>
              <a:spcBef>
                <a:spcPts val="5"/>
              </a:spcBef>
            </a:pPr>
            <a:r>
              <a:rPr sz="950" i="1" spc="10" dirty="0">
                <a:solidFill>
                  <a:srgbClr val="231F20"/>
                </a:solidFill>
                <a:latin typeface="DIN 2014"/>
                <a:cs typeface="DIN 2014"/>
                <a:hlinkClick r:id="rId4"/>
              </a:rPr>
              <a:t>dominique.heinbach@hhu.de </a:t>
            </a:r>
            <a:r>
              <a:rPr sz="950" i="1" spc="-225" dirty="0">
                <a:solidFill>
                  <a:srgbClr val="231F20"/>
                </a:solidFill>
                <a:latin typeface="DIN 2014"/>
                <a:cs typeface="DIN 2014"/>
              </a:rPr>
              <a:t> </a:t>
            </a:r>
            <a:r>
              <a:rPr sz="950" i="1" spc="10" dirty="0">
                <a:solidFill>
                  <a:srgbClr val="00AE9D"/>
                </a:solidFill>
                <a:latin typeface="DIN 2014"/>
                <a:cs typeface="DIN 2014"/>
              </a:rPr>
              <a:t>Twitter:</a:t>
            </a:r>
            <a:r>
              <a:rPr sz="950" i="1" spc="25" dirty="0">
                <a:solidFill>
                  <a:srgbClr val="00AE9D"/>
                </a:solidFill>
                <a:latin typeface="DIN 2014"/>
                <a:cs typeface="DIN 2014"/>
              </a:rPr>
              <a:t> </a:t>
            </a:r>
            <a:r>
              <a:rPr sz="950" i="1" spc="15" dirty="0">
                <a:solidFill>
                  <a:srgbClr val="00AE9D"/>
                </a:solidFill>
                <a:latin typeface="DIN 2014"/>
                <a:cs typeface="DIN 2014"/>
              </a:rPr>
              <a:t>@HeinbachD</a:t>
            </a:r>
            <a:endParaRPr sz="950">
              <a:latin typeface="DIN 2014"/>
              <a:cs typeface="DIN 2014"/>
            </a:endParaRPr>
          </a:p>
          <a:p>
            <a:pPr>
              <a:lnSpc>
                <a:spcPct val="100000"/>
              </a:lnSpc>
            </a:pPr>
            <a:endParaRPr sz="1100">
              <a:latin typeface="DIN 2014"/>
              <a:cs typeface="DIN 2014"/>
            </a:endParaRPr>
          </a:p>
          <a:p>
            <a:pPr marL="12700" marR="66675">
              <a:lnSpc>
                <a:spcPct val="113999"/>
              </a:lnSpc>
              <a:spcBef>
                <a:spcPts val="885"/>
              </a:spcBef>
            </a:pPr>
            <a:r>
              <a:rPr sz="950" b="1" spc="5" dirty="0">
                <a:solidFill>
                  <a:srgbClr val="231F20"/>
                </a:solidFill>
                <a:latin typeface="DIN 2014 Bold"/>
                <a:cs typeface="DIN 2014 Bold"/>
              </a:rPr>
              <a:t>Prof.</a:t>
            </a:r>
            <a:r>
              <a:rPr sz="950" b="1" spc="40" dirty="0">
                <a:solidFill>
                  <a:srgbClr val="231F20"/>
                </a:solidFill>
                <a:latin typeface="DIN 2014 Bold"/>
                <a:cs typeface="DIN 2014 Bold"/>
              </a:rPr>
              <a:t> </a:t>
            </a:r>
            <a:r>
              <a:rPr sz="950" b="1" spc="-5" dirty="0">
                <a:solidFill>
                  <a:srgbClr val="231F20"/>
                </a:solidFill>
                <a:latin typeface="DIN 2014 Bold"/>
                <a:cs typeface="DIN 2014 Bold"/>
              </a:rPr>
              <a:t>Dr.</a:t>
            </a:r>
            <a:r>
              <a:rPr sz="950" b="1" spc="45" dirty="0">
                <a:solidFill>
                  <a:srgbClr val="231F20"/>
                </a:solidFill>
                <a:latin typeface="DIN 2014 Bold"/>
                <a:cs typeface="DIN 2014 Bold"/>
              </a:rPr>
              <a:t> </a:t>
            </a:r>
            <a:r>
              <a:rPr sz="950" b="1" spc="10" dirty="0">
                <a:solidFill>
                  <a:srgbClr val="231F20"/>
                </a:solidFill>
                <a:latin typeface="DIN 2014 Bold"/>
                <a:cs typeface="DIN 2014 Bold"/>
              </a:rPr>
              <a:t>Marc</a:t>
            </a:r>
            <a:r>
              <a:rPr sz="950" b="1" spc="45" dirty="0">
                <a:solidFill>
                  <a:srgbClr val="231F20"/>
                </a:solidFill>
                <a:latin typeface="DIN 2014 Bold"/>
                <a:cs typeface="DIN 2014 Bold"/>
              </a:rPr>
              <a:t> </a:t>
            </a:r>
            <a:r>
              <a:rPr sz="950" b="1" spc="10" dirty="0">
                <a:solidFill>
                  <a:srgbClr val="231F20"/>
                </a:solidFill>
                <a:latin typeface="DIN 2014 Bold"/>
                <a:cs typeface="DIN 2014 Bold"/>
              </a:rPr>
              <a:t>Ziegele</a:t>
            </a:r>
            <a:r>
              <a:rPr sz="950" b="1" spc="45" dirty="0">
                <a:solidFill>
                  <a:srgbClr val="231F20"/>
                </a:solidFill>
                <a:latin typeface="DIN 2014 Bold"/>
                <a:cs typeface="DIN 2014 Bold"/>
              </a:rPr>
              <a:t> </a:t>
            </a:r>
            <a:r>
              <a:rPr sz="950" spc="10" dirty="0">
                <a:solidFill>
                  <a:srgbClr val="231F20"/>
                </a:solidFill>
                <a:latin typeface="DIN 2014"/>
                <a:cs typeface="DIN 2014"/>
              </a:rPr>
              <a:t>ist</a:t>
            </a:r>
            <a:r>
              <a:rPr sz="950" spc="40" dirty="0">
                <a:solidFill>
                  <a:srgbClr val="231F20"/>
                </a:solidFill>
                <a:latin typeface="DIN 2014"/>
                <a:cs typeface="DIN 2014"/>
              </a:rPr>
              <a:t> </a:t>
            </a:r>
            <a:r>
              <a:rPr sz="950" spc="10" dirty="0">
                <a:solidFill>
                  <a:srgbClr val="231F20"/>
                </a:solidFill>
                <a:latin typeface="DIN 2014"/>
                <a:cs typeface="DIN 2014"/>
              </a:rPr>
              <a:t>Professor</a:t>
            </a:r>
            <a:r>
              <a:rPr sz="950" spc="45" dirty="0">
                <a:solidFill>
                  <a:srgbClr val="231F20"/>
                </a:solidFill>
                <a:latin typeface="DIN 2014"/>
                <a:cs typeface="DIN 2014"/>
              </a:rPr>
              <a:t> </a:t>
            </a:r>
            <a:r>
              <a:rPr sz="950" spc="10" dirty="0">
                <a:solidFill>
                  <a:srgbClr val="231F20"/>
                </a:solidFill>
                <a:latin typeface="DIN 2014"/>
                <a:cs typeface="DIN 2014"/>
              </a:rPr>
              <a:t>für</a:t>
            </a:r>
            <a:r>
              <a:rPr sz="950" spc="45" dirty="0">
                <a:solidFill>
                  <a:srgbClr val="231F20"/>
                </a:solidFill>
                <a:latin typeface="DIN 2014"/>
                <a:cs typeface="DIN 2014"/>
              </a:rPr>
              <a:t> </a:t>
            </a:r>
            <a:r>
              <a:rPr sz="950" spc="10" dirty="0">
                <a:solidFill>
                  <a:srgbClr val="231F20"/>
                </a:solidFill>
                <a:latin typeface="DIN 2014"/>
                <a:cs typeface="DIN 2014"/>
              </a:rPr>
              <a:t>politische</a:t>
            </a:r>
            <a:r>
              <a:rPr sz="950" spc="45" dirty="0">
                <a:solidFill>
                  <a:srgbClr val="231F20"/>
                </a:solidFill>
                <a:latin typeface="DIN 2014"/>
                <a:cs typeface="DIN 2014"/>
              </a:rPr>
              <a:t> </a:t>
            </a:r>
            <a:r>
              <a:rPr sz="950" spc="10" dirty="0">
                <a:solidFill>
                  <a:srgbClr val="231F20"/>
                </a:solidFill>
                <a:latin typeface="DIN 2014"/>
                <a:cs typeface="DIN 2014"/>
              </a:rPr>
              <a:t>Online-Kommunikation </a:t>
            </a:r>
            <a:r>
              <a:rPr sz="950" spc="15" dirty="0">
                <a:solidFill>
                  <a:srgbClr val="231F20"/>
                </a:solidFill>
                <a:latin typeface="DIN 2014"/>
                <a:cs typeface="DIN 2014"/>
              </a:rPr>
              <a:t> </a:t>
            </a:r>
            <a:r>
              <a:rPr sz="950" spc="5" dirty="0">
                <a:solidFill>
                  <a:srgbClr val="231F20"/>
                </a:solidFill>
                <a:latin typeface="DIN 2014"/>
                <a:cs typeface="DIN 2014"/>
              </a:rPr>
              <a:t>am</a:t>
            </a:r>
            <a:r>
              <a:rPr sz="950" spc="35" dirty="0">
                <a:solidFill>
                  <a:srgbClr val="231F20"/>
                </a:solidFill>
                <a:latin typeface="DIN 2014"/>
                <a:cs typeface="DIN 2014"/>
              </a:rPr>
              <a:t> </a:t>
            </a:r>
            <a:r>
              <a:rPr sz="950" spc="10" dirty="0">
                <a:solidFill>
                  <a:srgbClr val="231F20"/>
                </a:solidFill>
                <a:latin typeface="DIN 2014"/>
                <a:cs typeface="DIN 2014"/>
              </a:rPr>
              <a:t>Institut</a:t>
            </a:r>
            <a:r>
              <a:rPr sz="950" spc="35" dirty="0">
                <a:solidFill>
                  <a:srgbClr val="231F20"/>
                </a:solidFill>
                <a:latin typeface="DIN 2014"/>
                <a:cs typeface="DIN 2014"/>
              </a:rPr>
              <a:t> </a:t>
            </a:r>
            <a:r>
              <a:rPr sz="950" spc="10" dirty="0">
                <a:solidFill>
                  <a:srgbClr val="231F20"/>
                </a:solidFill>
                <a:latin typeface="DIN 2014"/>
                <a:cs typeface="DIN 2014"/>
              </a:rPr>
              <a:t>für</a:t>
            </a:r>
            <a:r>
              <a:rPr sz="950" spc="35" dirty="0">
                <a:solidFill>
                  <a:srgbClr val="231F20"/>
                </a:solidFill>
                <a:latin typeface="DIN 2014"/>
                <a:cs typeface="DIN 2014"/>
              </a:rPr>
              <a:t> </a:t>
            </a:r>
            <a:r>
              <a:rPr sz="950" spc="10" dirty="0">
                <a:solidFill>
                  <a:srgbClr val="231F20"/>
                </a:solidFill>
                <a:latin typeface="DIN 2014"/>
                <a:cs typeface="DIN 2014"/>
              </a:rPr>
              <a:t>Sozialwissenschaften</a:t>
            </a:r>
            <a:r>
              <a:rPr sz="950" spc="35" dirty="0">
                <a:solidFill>
                  <a:srgbClr val="231F20"/>
                </a:solidFill>
                <a:latin typeface="DIN 2014"/>
                <a:cs typeface="DIN 2014"/>
              </a:rPr>
              <a:t> </a:t>
            </a:r>
            <a:r>
              <a:rPr sz="950" spc="10" dirty="0">
                <a:solidFill>
                  <a:srgbClr val="231F20"/>
                </a:solidFill>
                <a:latin typeface="DIN 2014"/>
                <a:cs typeface="DIN 2014"/>
              </a:rPr>
              <a:t>der</a:t>
            </a:r>
            <a:r>
              <a:rPr sz="950" spc="40" dirty="0">
                <a:solidFill>
                  <a:srgbClr val="231F20"/>
                </a:solidFill>
                <a:latin typeface="DIN 2014"/>
                <a:cs typeface="DIN 2014"/>
              </a:rPr>
              <a:t> </a:t>
            </a:r>
            <a:r>
              <a:rPr sz="950" spc="15" dirty="0">
                <a:solidFill>
                  <a:srgbClr val="231F20"/>
                </a:solidFill>
                <a:latin typeface="DIN 2014"/>
                <a:cs typeface="DIN 2014"/>
              </a:rPr>
              <a:t>Heinrich-Heine-Universität </a:t>
            </a:r>
            <a:r>
              <a:rPr sz="950" spc="20" dirty="0">
                <a:solidFill>
                  <a:srgbClr val="231F20"/>
                </a:solidFill>
                <a:latin typeface="DIN 2014"/>
                <a:cs typeface="DIN 2014"/>
              </a:rPr>
              <a:t> </a:t>
            </a:r>
            <a:r>
              <a:rPr sz="950" spc="10" dirty="0">
                <a:solidFill>
                  <a:srgbClr val="231F20"/>
                </a:solidFill>
                <a:latin typeface="DIN 2014"/>
                <a:cs typeface="DIN 2014"/>
              </a:rPr>
              <a:t>Düsseldorf.</a:t>
            </a:r>
            <a:r>
              <a:rPr sz="950" spc="35" dirty="0">
                <a:solidFill>
                  <a:srgbClr val="231F20"/>
                </a:solidFill>
                <a:latin typeface="DIN 2014"/>
                <a:cs typeface="DIN 2014"/>
              </a:rPr>
              <a:t> </a:t>
            </a:r>
            <a:r>
              <a:rPr sz="950" spc="5" dirty="0">
                <a:solidFill>
                  <a:srgbClr val="231F20"/>
                </a:solidFill>
                <a:latin typeface="DIN 2014"/>
                <a:cs typeface="DIN 2014"/>
              </a:rPr>
              <a:t>Er</a:t>
            </a:r>
            <a:r>
              <a:rPr sz="950" spc="35" dirty="0">
                <a:solidFill>
                  <a:srgbClr val="231F20"/>
                </a:solidFill>
                <a:latin typeface="DIN 2014"/>
                <a:cs typeface="DIN 2014"/>
              </a:rPr>
              <a:t> </a:t>
            </a:r>
            <a:r>
              <a:rPr sz="950" spc="10" dirty="0">
                <a:solidFill>
                  <a:srgbClr val="231F20"/>
                </a:solidFill>
                <a:latin typeface="DIN 2014"/>
                <a:cs typeface="DIN 2014"/>
              </a:rPr>
              <a:t>ist</a:t>
            </a:r>
            <a:r>
              <a:rPr sz="950" spc="35" dirty="0">
                <a:solidFill>
                  <a:srgbClr val="231F20"/>
                </a:solidFill>
                <a:latin typeface="DIN 2014"/>
                <a:cs typeface="DIN 2014"/>
              </a:rPr>
              <a:t> </a:t>
            </a:r>
            <a:r>
              <a:rPr sz="950" spc="10" dirty="0">
                <a:solidFill>
                  <a:srgbClr val="231F20"/>
                </a:solidFill>
                <a:latin typeface="DIN 2014"/>
                <a:cs typeface="DIN 2014"/>
              </a:rPr>
              <a:t>außerdem</a:t>
            </a:r>
            <a:r>
              <a:rPr sz="950" spc="35" dirty="0">
                <a:solidFill>
                  <a:srgbClr val="231F20"/>
                </a:solidFill>
                <a:latin typeface="DIN 2014"/>
                <a:cs typeface="DIN 2014"/>
              </a:rPr>
              <a:t> </a:t>
            </a:r>
            <a:r>
              <a:rPr sz="950" spc="10" dirty="0">
                <a:solidFill>
                  <a:srgbClr val="231F20"/>
                </a:solidFill>
                <a:latin typeface="DIN 2014"/>
                <a:cs typeface="DIN 2014"/>
              </a:rPr>
              <a:t>Leiter</a:t>
            </a:r>
            <a:r>
              <a:rPr sz="950" spc="40" dirty="0">
                <a:solidFill>
                  <a:srgbClr val="231F20"/>
                </a:solidFill>
                <a:latin typeface="DIN 2014"/>
                <a:cs typeface="DIN 2014"/>
              </a:rPr>
              <a:t> </a:t>
            </a:r>
            <a:r>
              <a:rPr sz="950" spc="10" dirty="0">
                <a:solidFill>
                  <a:srgbClr val="231F20"/>
                </a:solidFill>
                <a:latin typeface="DIN 2014"/>
                <a:cs typeface="DIN 2014"/>
              </a:rPr>
              <a:t>der</a:t>
            </a:r>
            <a:r>
              <a:rPr sz="950" spc="35" dirty="0">
                <a:solidFill>
                  <a:srgbClr val="231F20"/>
                </a:solidFill>
                <a:latin typeface="DIN 2014"/>
                <a:cs typeface="DIN 2014"/>
              </a:rPr>
              <a:t> </a:t>
            </a:r>
            <a:r>
              <a:rPr sz="950" spc="10" dirty="0">
                <a:solidFill>
                  <a:srgbClr val="231F20"/>
                </a:solidFill>
                <a:latin typeface="DIN 2014"/>
                <a:cs typeface="DIN 2014"/>
              </a:rPr>
              <a:t>vom</a:t>
            </a:r>
            <a:r>
              <a:rPr sz="950" spc="35" dirty="0">
                <a:solidFill>
                  <a:srgbClr val="231F20"/>
                </a:solidFill>
                <a:latin typeface="DIN 2014"/>
                <a:cs typeface="DIN 2014"/>
              </a:rPr>
              <a:t> </a:t>
            </a:r>
            <a:r>
              <a:rPr sz="950" spc="10" dirty="0">
                <a:solidFill>
                  <a:srgbClr val="231F20"/>
                </a:solidFill>
                <a:latin typeface="DIN 2014"/>
                <a:cs typeface="DIN 2014"/>
              </a:rPr>
              <a:t>Ministerium</a:t>
            </a:r>
            <a:r>
              <a:rPr sz="950" spc="35" dirty="0">
                <a:solidFill>
                  <a:srgbClr val="231F20"/>
                </a:solidFill>
                <a:latin typeface="DIN 2014"/>
                <a:cs typeface="DIN 2014"/>
              </a:rPr>
              <a:t> </a:t>
            </a:r>
            <a:r>
              <a:rPr sz="950" spc="10" dirty="0">
                <a:solidFill>
                  <a:srgbClr val="231F20"/>
                </a:solidFill>
                <a:latin typeface="DIN 2014"/>
                <a:cs typeface="DIN 2014"/>
              </a:rPr>
              <a:t>für</a:t>
            </a:r>
            <a:r>
              <a:rPr sz="950" spc="35" dirty="0">
                <a:solidFill>
                  <a:srgbClr val="231F20"/>
                </a:solidFill>
                <a:latin typeface="DIN 2014"/>
                <a:cs typeface="DIN 2014"/>
              </a:rPr>
              <a:t> </a:t>
            </a:r>
            <a:r>
              <a:rPr sz="950" spc="10" dirty="0">
                <a:solidFill>
                  <a:srgbClr val="231F20"/>
                </a:solidFill>
                <a:latin typeface="DIN 2014"/>
                <a:cs typeface="DIN 2014"/>
              </a:rPr>
              <a:t>Kultur</a:t>
            </a:r>
            <a:r>
              <a:rPr sz="950" spc="40" dirty="0">
                <a:solidFill>
                  <a:srgbClr val="231F20"/>
                </a:solidFill>
                <a:latin typeface="DIN 2014"/>
                <a:cs typeface="DIN 2014"/>
              </a:rPr>
              <a:t> </a:t>
            </a:r>
            <a:r>
              <a:rPr sz="950" spc="15" dirty="0">
                <a:solidFill>
                  <a:srgbClr val="231F20"/>
                </a:solidFill>
                <a:latin typeface="DIN 2014"/>
                <a:cs typeface="DIN 2014"/>
              </a:rPr>
              <a:t>und </a:t>
            </a:r>
            <a:r>
              <a:rPr sz="950" spc="20" dirty="0">
                <a:solidFill>
                  <a:srgbClr val="231F20"/>
                </a:solidFill>
                <a:latin typeface="DIN 2014"/>
                <a:cs typeface="DIN 2014"/>
              </a:rPr>
              <a:t> </a:t>
            </a:r>
            <a:r>
              <a:rPr sz="950" spc="10" dirty="0">
                <a:solidFill>
                  <a:srgbClr val="231F20"/>
                </a:solidFill>
                <a:latin typeface="DIN 2014"/>
                <a:cs typeface="DIN 2014"/>
              </a:rPr>
              <a:t>Wissenschaft</a:t>
            </a:r>
            <a:r>
              <a:rPr sz="950" spc="35" dirty="0">
                <a:solidFill>
                  <a:srgbClr val="231F20"/>
                </a:solidFill>
                <a:latin typeface="DIN 2014"/>
                <a:cs typeface="DIN 2014"/>
              </a:rPr>
              <a:t> </a:t>
            </a:r>
            <a:r>
              <a:rPr sz="950" spc="10" dirty="0">
                <a:solidFill>
                  <a:srgbClr val="231F20"/>
                </a:solidFill>
                <a:latin typeface="DIN 2014"/>
                <a:cs typeface="DIN 2014"/>
              </a:rPr>
              <a:t>des</a:t>
            </a:r>
            <a:r>
              <a:rPr sz="950" spc="35" dirty="0">
                <a:solidFill>
                  <a:srgbClr val="231F20"/>
                </a:solidFill>
                <a:latin typeface="DIN 2014"/>
                <a:cs typeface="DIN 2014"/>
              </a:rPr>
              <a:t> </a:t>
            </a:r>
            <a:r>
              <a:rPr sz="950" spc="10" dirty="0">
                <a:solidFill>
                  <a:srgbClr val="231F20"/>
                </a:solidFill>
                <a:latin typeface="DIN 2014"/>
                <a:cs typeface="DIN 2014"/>
              </a:rPr>
              <a:t>Landes</a:t>
            </a:r>
            <a:r>
              <a:rPr sz="950" spc="35" dirty="0">
                <a:solidFill>
                  <a:srgbClr val="231F20"/>
                </a:solidFill>
                <a:latin typeface="DIN 2014"/>
                <a:cs typeface="DIN 2014"/>
              </a:rPr>
              <a:t> </a:t>
            </a:r>
            <a:r>
              <a:rPr sz="950" spc="10" dirty="0">
                <a:solidFill>
                  <a:srgbClr val="231F20"/>
                </a:solidFill>
                <a:latin typeface="DIN 2014"/>
                <a:cs typeface="DIN 2014"/>
              </a:rPr>
              <a:t>NRW</a:t>
            </a:r>
            <a:r>
              <a:rPr sz="950" spc="35" dirty="0">
                <a:solidFill>
                  <a:srgbClr val="231F20"/>
                </a:solidFill>
                <a:latin typeface="DIN 2014"/>
                <a:cs typeface="DIN 2014"/>
              </a:rPr>
              <a:t> </a:t>
            </a:r>
            <a:r>
              <a:rPr sz="950" spc="10" dirty="0">
                <a:solidFill>
                  <a:srgbClr val="231F20"/>
                </a:solidFill>
                <a:latin typeface="DIN 2014"/>
                <a:cs typeface="DIN 2014"/>
              </a:rPr>
              <a:t>geförderten</a:t>
            </a:r>
            <a:r>
              <a:rPr sz="950" spc="35" dirty="0">
                <a:solidFill>
                  <a:srgbClr val="231F20"/>
                </a:solidFill>
                <a:latin typeface="DIN 2014"/>
                <a:cs typeface="DIN 2014"/>
              </a:rPr>
              <a:t> </a:t>
            </a:r>
            <a:r>
              <a:rPr sz="950" spc="15" dirty="0">
                <a:solidFill>
                  <a:srgbClr val="231F20"/>
                </a:solidFill>
                <a:latin typeface="DIN 2014"/>
                <a:cs typeface="DIN 2014"/>
              </a:rPr>
              <a:t>Nachwuchsforschungsgruppe</a:t>
            </a:r>
            <a:endParaRPr sz="950">
              <a:latin typeface="DIN 2014"/>
              <a:cs typeface="DIN 2014"/>
            </a:endParaRPr>
          </a:p>
          <a:p>
            <a:pPr marL="12700" marR="75565">
              <a:lnSpc>
                <a:spcPct val="113999"/>
              </a:lnSpc>
            </a:pPr>
            <a:r>
              <a:rPr sz="950" spc="10" dirty="0">
                <a:solidFill>
                  <a:srgbClr val="231F20"/>
                </a:solidFill>
                <a:latin typeface="DIN 2014"/>
                <a:cs typeface="DIN 2014"/>
              </a:rPr>
              <a:t>„Deliberative</a:t>
            </a:r>
            <a:r>
              <a:rPr sz="950" spc="35" dirty="0">
                <a:solidFill>
                  <a:srgbClr val="231F20"/>
                </a:solidFill>
                <a:latin typeface="DIN 2014"/>
                <a:cs typeface="DIN 2014"/>
              </a:rPr>
              <a:t> </a:t>
            </a:r>
            <a:r>
              <a:rPr sz="950" spc="10" dirty="0">
                <a:solidFill>
                  <a:srgbClr val="231F20"/>
                </a:solidFill>
                <a:latin typeface="DIN 2014"/>
                <a:cs typeface="DIN 2014"/>
              </a:rPr>
              <a:t>Diskussionen</a:t>
            </a:r>
            <a:r>
              <a:rPr sz="950" spc="40" dirty="0">
                <a:solidFill>
                  <a:srgbClr val="231F20"/>
                </a:solidFill>
                <a:latin typeface="DIN 2014"/>
                <a:cs typeface="DIN 2014"/>
              </a:rPr>
              <a:t> </a:t>
            </a:r>
            <a:r>
              <a:rPr sz="950" spc="5" dirty="0">
                <a:solidFill>
                  <a:srgbClr val="231F20"/>
                </a:solidFill>
                <a:latin typeface="DIN 2014"/>
                <a:cs typeface="DIN 2014"/>
              </a:rPr>
              <a:t>im</a:t>
            </a:r>
            <a:r>
              <a:rPr sz="950" spc="35" dirty="0">
                <a:solidFill>
                  <a:srgbClr val="231F20"/>
                </a:solidFill>
                <a:latin typeface="DIN 2014"/>
                <a:cs typeface="DIN 2014"/>
              </a:rPr>
              <a:t> </a:t>
            </a:r>
            <a:r>
              <a:rPr sz="950" spc="10" dirty="0">
                <a:solidFill>
                  <a:srgbClr val="231F20"/>
                </a:solidFill>
                <a:latin typeface="DIN 2014"/>
                <a:cs typeface="DIN 2014"/>
              </a:rPr>
              <a:t>Social</a:t>
            </a:r>
            <a:r>
              <a:rPr sz="950" spc="40" dirty="0">
                <a:solidFill>
                  <a:srgbClr val="231F20"/>
                </a:solidFill>
                <a:latin typeface="DIN 2014"/>
                <a:cs typeface="DIN 2014"/>
              </a:rPr>
              <a:t> </a:t>
            </a:r>
            <a:r>
              <a:rPr sz="950" dirty="0">
                <a:solidFill>
                  <a:srgbClr val="231F20"/>
                </a:solidFill>
                <a:latin typeface="DIN 2014"/>
                <a:cs typeface="DIN 2014"/>
              </a:rPr>
              <a:t>Web“.</a:t>
            </a:r>
            <a:r>
              <a:rPr sz="950" spc="40" dirty="0">
                <a:solidFill>
                  <a:srgbClr val="231F20"/>
                </a:solidFill>
                <a:latin typeface="DIN 2014"/>
                <a:cs typeface="DIN 2014"/>
              </a:rPr>
              <a:t> </a:t>
            </a:r>
            <a:r>
              <a:rPr sz="950" spc="10" dirty="0">
                <a:solidFill>
                  <a:srgbClr val="231F20"/>
                </a:solidFill>
                <a:latin typeface="DIN 2014"/>
                <a:cs typeface="DIN 2014"/>
              </a:rPr>
              <a:t>Bereits</a:t>
            </a:r>
            <a:r>
              <a:rPr sz="950" spc="35" dirty="0">
                <a:solidFill>
                  <a:srgbClr val="231F20"/>
                </a:solidFill>
                <a:latin typeface="DIN 2014"/>
                <a:cs typeface="DIN 2014"/>
              </a:rPr>
              <a:t> </a:t>
            </a:r>
            <a:r>
              <a:rPr sz="950" spc="10" dirty="0">
                <a:solidFill>
                  <a:srgbClr val="231F20"/>
                </a:solidFill>
                <a:latin typeface="DIN 2014"/>
                <a:cs typeface="DIN 2014"/>
              </a:rPr>
              <a:t>seit</a:t>
            </a:r>
            <a:r>
              <a:rPr sz="950" spc="40" dirty="0">
                <a:solidFill>
                  <a:srgbClr val="231F20"/>
                </a:solidFill>
                <a:latin typeface="DIN 2014"/>
                <a:cs typeface="DIN 2014"/>
              </a:rPr>
              <a:t> </a:t>
            </a:r>
            <a:r>
              <a:rPr sz="950" spc="10" dirty="0">
                <a:solidFill>
                  <a:srgbClr val="231F20"/>
                </a:solidFill>
                <a:latin typeface="DIN 2014"/>
                <a:cs typeface="DIN 2014"/>
              </a:rPr>
              <a:t>mehr</a:t>
            </a:r>
            <a:r>
              <a:rPr sz="950" spc="35" dirty="0">
                <a:solidFill>
                  <a:srgbClr val="231F20"/>
                </a:solidFill>
                <a:latin typeface="DIN 2014"/>
                <a:cs typeface="DIN 2014"/>
              </a:rPr>
              <a:t> </a:t>
            </a:r>
            <a:r>
              <a:rPr sz="950" spc="10" dirty="0">
                <a:solidFill>
                  <a:srgbClr val="231F20"/>
                </a:solidFill>
                <a:latin typeface="DIN 2014"/>
                <a:cs typeface="DIN 2014"/>
              </a:rPr>
              <a:t>als</a:t>
            </a:r>
            <a:r>
              <a:rPr sz="950" spc="40" dirty="0">
                <a:solidFill>
                  <a:srgbClr val="231F20"/>
                </a:solidFill>
                <a:latin typeface="DIN 2014"/>
                <a:cs typeface="DIN 2014"/>
              </a:rPr>
              <a:t> </a:t>
            </a:r>
            <a:r>
              <a:rPr sz="950" spc="15" dirty="0">
                <a:solidFill>
                  <a:srgbClr val="231F20"/>
                </a:solidFill>
                <a:latin typeface="DIN 2014"/>
                <a:cs typeface="DIN 2014"/>
              </a:rPr>
              <a:t>zehn </a:t>
            </a:r>
            <a:r>
              <a:rPr sz="950" spc="20" dirty="0">
                <a:solidFill>
                  <a:srgbClr val="231F20"/>
                </a:solidFill>
                <a:latin typeface="DIN 2014"/>
                <a:cs typeface="DIN 2014"/>
              </a:rPr>
              <a:t> </a:t>
            </a:r>
            <a:r>
              <a:rPr sz="950" spc="10" dirty="0">
                <a:solidFill>
                  <a:srgbClr val="231F20"/>
                </a:solidFill>
                <a:latin typeface="DIN 2014"/>
                <a:cs typeface="DIN 2014"/>
              </a:rPr>
              <a:t>Jahren</a:t>
            </a:r>
            <a:r>
              <a:rPr sz="950" spc="40" dirty="0">
                <a:solidFill>
                  <a:srgbClr val="231F20"/>
                </a:solidFill>
                <a:latin typeface="DIN 2014"/>
                <a:cs typeface="DIN 2014"/>
              </a:rPr>
              <a:t> </a:t>
            </a:r>
            <a:r>
              <a:rPr sz="950" spc="10" dirty="0">
                <a:solidFill>
                  <a:srgbClr val="231F20"/>
                </a:solidFill>
                <a:latin typeface="DIN 2014"/>
                <a:cs typeface="DIN 2014"/>
              </a:rPr>
              <a:t>erforscht</a:t>
            </a:r>
            <a:r>
              <a:rPr sz="950" spc="40" dirty="0">
                <a:solidFill>
                  <a:srgbClr val="231F20"/>
                </a:solidFill>
                <a:latin typeface="DIN 2014"/>
                <a:cs typeface="DIN 2014"/>
              </a:rPr>
              <a:t> </a:t>
            </a:r>
            <a:r>
              <a:rPr sz="950" spc="5" dirty="0">
                <a:solidFill>
                  <a:srgbClr val="231F20"/>
                </a:solidFill>
                <a:latin typeface="DIN 2014"/>
                <a:cs typeface="DIN 2014"/>
              </a:rPr>
              <a:t>er</a:t>
            </a:r>
            <a:r>
              <a:rPr sz="950" spc="45" dirty="0">
                <a:solidFill>
                  <a:srgbClr val="231F20"/>
                </a:solidFill>
                <a:latin typeface="DIN 2014"/>
                <a:cs typeface="DIN 2014"/>
              </a:rPr>
              <a:t> </a:t>
            </a:r>
            <a:r>
              <a:rPr sz="950" spc="10" dirty="0">
                <a:solidFill>
                  <a:srgbClr val="231F20"/>
                </a:solidFill>
                <a:latin typeface="DIN 2014"/>
                <a:cs typeface="DIN 2014"/>
              </a:rPr>
              <a:t>die</a:t>
            </a:r>
            <a:r>
              <a:rPr sz="950" spc="40" dirty="0">
                <a:solidFill>
                  <a:srgbClr val="231F20"/>
                </a:solidFill>
                <a:latin typeface="DIN 2014"/>
                <a:cs typeface="DIN 2014"/>
              </a:rPr>
              <a:t> </a:t>
            </a:r>
            <a:r>
              <a:rPr sz="950" spc="10" dirty="0">
                <a:solidFill>
                  <a:srgbClr val="231F20"/>
                </a:solidFill>
                <a:latin typeface="DIN 2014"/>
                <a:cs typeface="DIN 2014"/>
              </a:rPr>
              <a:t>Diskussionskultur</a:t>
            </a:r>
            <a:r>
              <a:rPr sz="950" spc="40" dirty="0">
                <a:solidFill>
                  <a:srgbClr val="231F20"/>
                </a:solidFill>
                <a:latin typeface="DIN 2014"/>
                <a:cs typeface="DIN 2014"/>
              </a:rPr>
              <a:t> </a:t>
            </a:r>
            <a:r>
              <a:rPr sz="950" spc="5" dirty="0">
                <a:solidFill>
                  <a:srgbClr val="231F20"/>
                </a:solidFill>
                <a:latin typeface="DIN 2014"/>
                <a:cs typeface="DIN 2014"/>
              </a:rPr>
              <a:t>im</a:t>
            </a:r>
            <a:r>
              <a:rPr sz="950" spc="45" dirty="0">
                <a:solidFill>
                  <a:srgbClr val="231F20"/>
                </a:solidFill>
                <a:latin typeface="DIN 2014"/>
                <a:cs typeface="DIN 2014"/>
              </a:rPr>
              <a:t> </a:t>
            </a:r>
            <a:r>
              <a:rPr sz="950" spc="10" dirty="0">
                <a:solidFill>
                  <a:srgbClr val="231F20"/>
                </a:solidFill>
                <a:latin typeface="DIN 2014"/>
                <a:cs typeface="DIN 2014"/>
              </a:rPr>
              <a:t>Internet</a:t>
            </a:r>
            <a:r>
              <a:rPr sz="950" spc="40" dirty="0">
                <a:solidFill>
                  <a:srgbClr val="231F20"/>
                </a:solidFill>
                <a:latin typeface="DIN 2014"/>
                <a:cs typeface="DIN 2014"/>
              </a:rPr>
              <a:t> </a:t>
            </a:r>
            <a:r>
              <a:rPr sz="950" spc="10" dirty="0">
                <a:solidFill>
                  <a:srgbClr val="231F20"/>
                </a:solidFill>
                <a:latin typeface="DIN 2014"/>
                <a:cs typeface="DIN 2014"/>
              </a:rPr>
              <a:t>sowie</a:t>
            </a:r>
            <a:r>
              <a:rPr sz="950" spc="40" dirty="0">
                <a:solidFill>
                  <a:srgbClr val="231F20"/>
                </a:solidFill>
                <a:latin typeface="DIN 2014"/>
                <a:cs typeface="DIN 2014"/>
              </a:rPr>
              <a:t> </a:t>
            </a:r>
            <a:r>
              <a:rPr sz="950" spc="15" dirty="0">
                <a:solidFill>
                  <a:srgbClr val="231F20"/>
                </a:solidFill>
                <a:latin typeface="DIN 2014"/>
                <a:cs typeface="DIN 2014"/>
              </a:rPr>
              <a:t>Maßnahmen, </a:t>
            </a:r>
            <a:r>
              <a:rPr sz="950" spc="20" dirty="0">
                <a:solidFill>
                  <a:srgbClr val="231F20"/>
                </a:solidFill>
                <a:latin typeface="DIN 2014"/>
                <a:cs typeface="DIN 2014"/>
              </a:rPr>
              <a:t> </a:t>
            </a:r>
            <a:r>
              <a:rPr sz="950" spc="5" dirty="0">
                <a:solidFill>
                  <a:srgbClr val="231F20"/>
                </a:solidFill>
                <a:latin typeface="DIN 2014"/>
                <a:cs typeface="DIN 2014"/>
              </a:rPr>
              <a:t>um</a:t>
            </a:r>
            <a:r>
              <a:rPr sz="950" spc="30" dirty="0">
                <a:solidFill>
                  <a:srgbClr val="231F20"/>
                </a:solidFill>
                <a:latin typeface="DIN 2014"/>
                <a:cs typeface="DIN 2014"/>
              </a:rPr>
              <a:t> </a:t>
            </a:r>
            <a:r>
              <a:rPr sz="950" spc="10" dirty="0">
                <a:solidFill>
                  <a:srgbClr val="231F20"/>
                </a:solidFill>
                <a:latin typeface="DIN 2014"/>
                <a:cs typeface="DIN 2014"/>
              </a:rPr>
              <a:t>die</a:t>
            </a:r>
            <a:r>
              <a:rPr sz="950" spc="35" dirty="0">
                <a:solidFill>
                  <a:srgbClr val="231F20"/>
                </a:solidFill>
                <a:latin typeface="DIN 2014"/>
                <a:cs typeface="DIN 2014"/>
              </a:rPr>
              <a:t> </a:t>
            </a:r>
            <a:r>
              <a:rPr sz="950" spc="10" dirty="0">
                <a:solidFill>
                  <a:srgbClr val="231F20"/>
                </a:solidFill>
                <a:latin typeface="DIN 2014"/>
                <a:cs typeface="DIN 2014"/>
              </a:rPr>
              <a:t>Debatten</a:t>
            </a:r>
            <a:r>
              <a:rPr sz="950" spc="35" dirty="0">
                <a:solidFill>
                  <a:srgbClr val="231F20"/>
                </a:solidFill>
                <a:latin typeface="DIN 2014"/>
                <a:cs typeface="DIN 2014"/>
              </a:rPr>
              <a:t> </a:t>
            </a:r>
            <a:r>
              <a:rPr sz="950" spc="5" dirty="0">
                <a:solidFill>
                  <a:srgbClr val="231F20"/>
                </a:solidFill>
                <a:latin typeface="DIN 2014"/>
                <a:cs typeface="DIN 2014"/>
              </a:rPr>
              <a:t>zu</a:t>
            </a:r>
            <a:r>
              <a:rPr sz="950" spc="35" dirty="0">
                <a:solidFill>
                  <a:srgbClr val="231F20"/>
                </a:solidFill>
                <a:latin typeface="DIN 2014"/>
                <a:cs typeface="DIN 2014"/>
              </a:rPr>
              <a:t> </a:t>
            </a:r>
            <a:r>
              <a:rPr sz="950" spc="15" dirty="0">
                <a:solidFill>
                  <a:srgbClr val="231F20"/>
                </a:solidFill>
                <a:latin typeface="DIN 2014"/>
                <a:cs typeface="DIN 2014"/>
              </a:rPr>
              <a:t>verbessern.</a:t>
            </a:r>
            <a:endParaRPr sz="950">
              <a:latin typeface="DIN 2014"/>
              <a:cs typeface="DIN 2014"/>
            </a:endParaRPr>
          </a:p>
          <a:p>
            <a:pPr>
              <a:lnSpc>
                <a:spcPct val="100000"/>
              </a:lnSpc>
              <a:spcBef>
                <a:spcPts val="10"/>
              </a:spcBef>
            </a:pPr>
            <a:endParaRPr sz="1050">
              <a:latin typeface="DIN 2014"/>
              <a:cs typeface="DIN 2014"/>
            </a:endParaRPr>
          </a:p>
          <a:p>
            <a:pPr marL="12700" marR="2789555">
              <a:lnSpc>
                <a:spcPct val="105700"/>
              </a:lnSpc>
            </a:pPr>
            <a:r>
              <a:rPr sz="950" i="1" spc="10" dirty="0">
                <a:solidFill>
                  <a:srgbClr val="231F20"/>
                </a:solidFill>
                <a:latin typeface="DIN 2014"/>
                <a:cs typeface="DIN 2014"/>
                <a:hlinkClick r:id="rId5"/>
              </a:rPr>
              <a:t>marc.ziegele@hhu.de </a:t>
            </a:r>
            <a:r>
              <a:rPr sz="950" i="1" spc="-225" dirty="0">
                <a:solidFill>
                  <a:srgbClr val="231F20"/>
                </a:solidFill>
                <a:latin typeface="DIN 2014"/>
                <a:cs typeface="DIN 2014"/>
              </a:rPr>
              <a:t> </a:t>
            </a:r>
            <a:r>
              <a:rPr sz="950" i="1" spc="10" dirty="0">
                <a:solidFill>
                  <a:srgbClr val="00AE9D"/>
                </a:solidFill>
                <a:latin typeface="DIN 2014"/>
                <a:cs typeface="DIN 2014"/>
              </a:rPr>
              <a:t>Twitter: </a:t>
            </a:r>
            <a:r>
              <a:rPr sz="950" i="1" spc="15" dirty="0">
                <a:solidFill>
                  <a:srgbClr val="00AE9D"/>
                </a:solidFill>
                <a:latin typeface="DIN 2014"/>
                <a:cs typeface="DIN 2014"/>
              </a:rPr>
              <a:t>@ziegelem</a:t>
            </a:r>
            <a:endParaRPr sz="950">
              <a:latin typeface="DIN 2014"/>
              <a:cs typeface="DIN 2014"/>
            </a:endParaRPr>
          </a:p>
        </p:txBody>
      </p:sp>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37</a:t>
            </a:fld>
            <a:endParaRPr 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1684020" cy="452120"/>
          </a:xfrm>
          <a:prstGeom prst="rect">
            <a:avLst/>
          </a:prstGeom>
        </p:spPr>
        <p:txBody>
          <a:bodyPr vert="horz" wrap="square" lIns="0" tIns="12700" rIns="0" bIns="0" rtlCol="0">
            <a:spAutoFit/>
          </a:bodyPr>
          <a:lstStyle/>
          <a:p>
            <a:pPr marL="12700">
              <a:lnSpc>
                <a:spcPct val="100000"/>
              </a:lnSpc>
              <a:spcBef>
                <a:spcPts val="100"/>
              </a:spcBef>
            </a:pPr>
            <a:r>
              <a:rPr dirty="0"/>
              <a:t>VIELEN</a:t>
            </a:r>
            <a:r>
              <a:rPr spc="-100" dirty="0"/>
              <a:t> </a:t>
            </a:r>
            <a:r>
              <a:rPr spc="-10" dirty="0"/>
              <a:t>DANK!</a:t>
            </a:r>
          </a:p>
        </p:txBody>
      </p:sp>
      <p:sp>
        <p:nvSpPr>
          <p:cNvPr id="12" name="object 12"/>
          <p:cNvSpPr txBox="1"/>
          <p:nvPr/>
        </p:nvSpPr>
        <p:spPr>
          <a:xfrm>
            <a:off x="491299" y="1670117"/>
            <a:ext cx="1652905" cy="1016000"/>
          </a:xfrm>
          <a:prstGeom prst="rect">
            <a:avLst/>
          </a:prstGeom>
        </p:spPr>
        <p:txBody>
          <a:bodyPr vert="horz" wrap="square" lIns="0" tIns="33020" rIns="0" bIns="0" rtlCol="0">
            <a:spAutoFit/>
          </a:bodyPr>
          <a:lstStyle/>
          <a:p>
            <a:pPr marL="12700">
              <a:lnSpc>
                <a:spcPct val="100000"/>
              </a:lnSpc>
              <a:spcBef>
                <a:spcPts val="260"/>
              </a:spcBef>
            </a:pPr>
            <a:r>
              <a:rPr sz="950" b="1" spc="10" dirty="0">
                <a:solidFill>
                  <a:srgbClr val="00AE9D"/>
                </a:solidFill>
                <a:latin typeface="DIN 2014 Bold"/>
                <a:cs typeface="DIN 2014 Bold"/>
              </a:rPr>
              <a:t>Herausgeberin:</a:t>
            </a:r>
            <a:endParaRPr sz="950">
              <a:latin typeface="DIN 2014 Bold"/>
              <a:cs typeface="DIN 2014 Bold"/>
            </a:endParaRPr>
          </a:p>
          <a:p>
            <a:pPr marL="12700" marR="5080">
              <a:lnSpc>
                <a:spcPct val="113999"/>
              </a:lnSpc>
            </a:pPr>
            <a:r>
              <a:rPr sz="950" spc="10" dirty="0">
                <a:solidFill>
                  <a:srgbClr val="231F20"/>
                </a:solidFill>
                <a:latin typeface="DIN 2014"/>
                <a:cs typeface="DIN 2014"/>
              </a:rPr>
              <a:t>Landesanstalt</a:t>
            </a:r>
            <a:r>
              <a:rPr sz="950" spc="20" dirty="0">
                <a:solidFill>
                  <a:srgbClr val="231F20"/>
                </a:solidFill>
                <a:latin typeface="DIN 2014"/>
                <a:cs typeface="DIN 2014"/>
              </a:rPr>
              <a:t> </a:t>
            </a:r>
            <a:r>
              <a:rPr sz="950" spc="10" dirty="0">
                <a:solidFill>
                  <a:srgbClr val="231F20"/>
                </a:solidFill>
                <a:latin typeface="DIN 2014"/>
                <a:cs typeface="DIN 2014"/>
              </a:rPr>
              <a:t>für</a:t>
            </a:r>
            <a:r>
              <a:rPr sz="950" spc="25" dirty="0">
                <a:solidFill>
                  <a:srgbClr val="231F20"/>
                </a:solidFill>
                <a:latin typeface="DIN 2014"/>
                <a:cs typeface="DIN 2014"/>
              </a:rPr>
              <a:t> </a:t>
            </a:r>
            <a:r>
              <a:rPr sz="950" spc="10" dirty="0">
                <a:solidFill>
                  <a:srgbClr val="231F20"/>
                </a:solidFill>
                <a:latin typeface="DIN 2014"/>
                <a:cs typeface="DIN 2014"/>
              </a:rPr>
              <a:t>Medien</a:t>
            </a:r>
            <a:r>
              <a:rPr sz="950" spc="25" dirty="0">
                <a:solidFill>
                  <a:srgbClr val="231F20"/>
                </a:solidFill>
                <a:latin typeface="DIN 2014"/>
                <a:cs typeface="DIN 2014"/>
              </a:rPr>
              <a:t> </a:t>
            </a:r>
            <a:r>
              <a:rPr sz="950" spc="15" dirty="0">
                <a:solidFill>
                  <a:srgbClr val="231F20"/>
                </a:solidFill>
                <a:latin typeface="DIN 2014"/>
                <a:cs typeface="DIN 2014"/>
              </a:rPr>
              <a:t>NRW </a:t>
            </a:r>
            <a:r>
              <a:rPr sz="950" spc="-220" dirty="0">
                <a:solidFill>
                  <a:srgbClr val="231F20"/>
                </a:solidFill>
                <a:latin typeface="DIN 2014"/>
                <a:cs typeface="DIN 2014"/>
              </a:rPr>
              <a:t> </a:t>
            </a:r>
            <a:r>
              <a:rPr sz="950" spc="10" dirty="0">
                <a:solidFill>
                  <a:srgbClr val="231F20"/>
                </a:solidFill>
                <a:latin typeface="DIN 2014"/>
                <a:cs typeface="DIN 2014"/>
              </a:rPr>
              <a:t>Zollhof</a:t>
            </a:r>
            <a:r>
              <a:rPr sz="950" spc="30" dirty="0">
                <a:solidFill>
                  <a:srgbClr val="231F20"/>
                </a:solidFill>
                <a:latin typeface="DIN 2014"/>
                <a:cs typeface="DIN 2014"/>
              </a:rPr>
              <a:t> </a:t>
            </a:r>
            <a:r>
              <a:rPr sz="950" dirty="0">
                <a:solidFill>
                  <a:srgbClr val="231F20"/>
                </a:solidFill>
                <a:latin typeface="DIN 2014"/>
                <a:cs typeface="DIN 2014"/>
              </a:rPr>
              <a:t>2</a:t>
            </a:r>
            <a:endParaRPr sz="950">
              <a:latin typeface="DIN 2014"/>
              <a:cs typeface="DIN 2014"/>
            </a:endParaRPr>
          </a:p>
          <a:p>
            <a:pPr marL="12700">
              <a:lnSpc>
                <a:spcPct val="100000"/>
              </a:lnSpc>
              <a:spcBef>
                <a:spcPts val="160"/>
              </a:spcBef>
            </a:pPr>
            <a:r>
              <a:rPr sz="950" spc="10" dirty="0">
                <a:solidFill>
                  <a:srgbClr val="231F20"/>
                </a:solidFill>
                <a:latin typeface="DIN 2014"/>
                <a:cs typeface="DIN 2014"/>
              </a:rPr>
              <a:t>40221</a:t>
            </a:r>
            <a:r>
              <a:rPr sz="950" spc="-10" dirty="0">
                <a:solidFill>
                  <a:srgbClr val="231F20"/>
                </a:solidFill>
                <a:latin typeface="DIN 2014"/>
                <a:cs typeface="DIN 2014"/>
              </a:rPr>
              <a:t> </a:t>
            </a:r>
            <a:r>
              <a:rPr sz="950" spc="15" dirty="0">
                <a:solidFill>
                  <a:srgbClr val="231F20"/>
                </a:solidFill>
                <a:latin typeface="DIN 2014"/>
                <a:cs typeface="DIN 2014"/>
              </a:rPr>
              <a:t>Düsseldorf</a:t>
            </a:r>
            <a:endParaRPr sz="950">
              <a:latin typeface="DIN 2014"/>
              <a:cs typeface="DIN 2014"/>
            </a:endParaRPr>
          </a:p>
          <a:p>
            <a:pPr marL="12700">
              <a:lnSpc>
                <a:spcPct val="100000"/>
              </a:lnSpc>
              <a:spcBef>
                <a:spcPts val="160"/>
              </a:spcBef>
            </a:pPr>
            <a:r>
              <a:rPr sz="950" dirty="0">
                <a:solidFill>
                  <a:srgbClr val="231F20"/>
                </a:solidFill>
                <a:latin typeface="DIN 2014"/>
                <a:cs typeface="DIN 2014"/>
              </a:rPr>
              <a:t>T</a:t>
            </a:r>
            <a:r>
              <a:rPr sz="950" spc="10" dirty="0">
                <a:solidFill>
                  <a:srgbClr val="231F20"/>
                </a:solidFill>
                <a:latin typeface="DIN 2014"/>
                <a:cs typeface="DIN 2014"/>
              </a:rPr>
              <a:t> +49</a:t>
            </a:r>
            <a:r>
              <a:rPr sz="950" spc="15" dirty="0">
                <a:solidFill>
                  <a:srgbClr val="231F20"/>
                </a:solidFill>
                <a:latin typeface="DIN 2014"/>
                <a:cs typeface="DIN 2014"/>
              </a:rPr>
              <a:t> </a:t>
            </a:r>
            <a:r>
              <a:rPr sz="950" spc="10" dirty="0">
                <a:solidFill>
                  <a:srgbClr val="231F20"/>
                </a:solidFill>
                <a:latin typeface="DIN 2014"/>
                <a:cs typeface="DIN 2014"/>
              </a:rPr>
              <a:t>211</a:t>
            </a:r>
            <a:r>
              <a:rPr sz="950" spc="15" dirty="0">
                <a:solidFill>
                  <a:srgbClr val="231F20"/>
                </a:solidFill>
                <a:latin typeface="DIN 2014"/>
                <a:cs typeface="DIN 2014"/>
              </a:rPr>
              <a:t> </a:t>
            </a:r>
            <a:r>
              <a:rPr sz="950" spc="10" dirty="0">
                <a:solidFill>
                  <a:srgbClr val="231F20"/>
                </a:solidFill>
                <a:latin typeface="DIN 2014"/>
                <a:cs typeface="DIN 2014"/>
              </a:rPr>
              <a:t>77007-0</a:t>
            </a:r>
            <a:endParaRPr sz="950">
              <a:latin typeface="DIN 2014"/>
              <a:cs typeface="DIN 2014"/>
            </a:endParaRPr>
          </a:p>
          <a:p>
            <a:pPr marL="12700">
              <a:lnSpc>
                <a:spcPct val="100000"/>
              </a:lnSpc>
              <a:spcBef>
                <a:spcPts val="160"/>
              </a:spcBef>
            </a:pPr>
            <a:r>
              <a:rPr sz="950" dirty="0">
                <a:solidFill>
                  <a:srgbClr val="231F20"/>
                </a:solidFill>
                <a:latin typeface="DIN 2014"/>
                <a:cs typeface="DIN 2014"/>
              </a:rPr>
              <a:t>F</a:t>
            </a:r>
            <a:r>
              <a:rPr sz="950" spc="10" dirty="0">
                <a:solidFill>
                  <a:srgbClr val="231F20"/>
                </a:solidFill>
                <a:latin typeface="DIN 2014"/>
                <a:cs typeface="DIN 2014"/>
              </a:rPr>
              <a:t> +49 211 </a:t>
            </a:r>
            <a:r>
              <a:rPr sz="950" spc="15" dirty="0">
                <a:solidFill>
                  <a:srgbClr val="231F20"/>
                </a:solidFill>
                <a:latin typeface="DIN 2014"/>
                <a:cs typeface="DIN 2014"/>
              </a:rPr>
              <a:t>727170</a:t>
            </a:r>
            <a:endParaRPr sz="950">
              <a:latin typeface="DIN 2014"/>
              <a:cs typeface="DIN 2014"/>
            </a:endParaRPr>
          </a:p>
        </p:txBody>
      </p:sp>
      <p:sp>
        <p:nvSpPr>
          <p:cNvPr id="13" name="object 13"/>
          <p:cNvSpPr txBox="1"/>
          <p:nvPr/>
        </p:nvSpPr>
        <p:spPr>
          <a:xfrm>
            <a:off x="491299" y="2825817"/>
            <a:ext cx="1482090" cy="355600"/>
          </a:xfrm>
          <a:prstGeom prst="rect">
            <a:avLst/>
          </a:prstGeom>
        </p:spPr>
        <p:txBody>
          <a:bodyPr vert="horz" wrap="square" lIns="0" tIns="12700" rIns="0" bIns="0" rtlCol="0">
            <a:spAutoFit/>
          </a:bodyPr>
          <a:lstStyle/>
          <a:p>
            <a:pPr marL="12700" marR="5080">
              <a:lnSpc>
                <a:spcPct val="113999"/>
              </a:lnSpc>
              <a:spcBef>
                <a:spcPts val="100"/>
              </a:spcBef>
            </a:pPr>
            <a:r>
              <a:rPr sz="950" spc="10" dirty="0">
                <a:solidFill>
                  <a:srgbClr val="231F20"/>
                </a:solidFill>
                <a:latin typeface="DIN 2014"/>
                <a:cs typeface="DIN 2014"/>
                <a:hlinkClick r:id="rId2"/>
              </a:rPr>
              <a:t>info@medienanstalt-nrw.de </a:t>
            </a:r>
            <a:r>
              <a:rPr sz="950" spc="-225" dirty="0">
                <a:solidFill>
                  <a:srgbClr val="231F20"/>
                </a:solidFill>
                <a:latin typeface="DIN 2014"/>
                <a:cs typeface="DIN 2014"/>
              </a:rPr>
              <a:t> </a:t>
            </a:r>
            <a:r>
              <a:rPr sz="950" spc="10" dirty="0">
                <a:solidFill>
                  <a:srgbClr val="231F20"/>
                </a:solidFill>
                <a:latin typeface="DIN 2014"/>
                <a:cs typeface="DIN 2014"/>
                <a:hlinkClick r:id="rId3"/>
              </a:rPr>
              <a:t>www.medienanstalt-nrw.de</a:t>
            </a:r>
            <a:endParaRPr sz="950">
              <a:latin typeface="DIN 2014"/>
              <a:cs typeface="DIN 2014"/>
            </a:endParaRPr>
          </a:p>
        </p:txBody>
      </p:sp>
      <p:sp>
        <p:nvSpPr>
          <p:cNvPr id="14" name="object 14"/>
          <p:cNvSpPr txBox="1"/>
          <p:nvPr/>
        </p:nvSpPr>
        <p:spPr>
          <a:xfrm>
            <a:off x="3344299" y="1670117"/>
            <a:ext cx="1902460" cy="355600"/>
          </a:xfrm>
          <a:prstGeom prst="rect">
            <a:avLst/>
          </a:prstGeom>
        </p:spPr>
        <p:txBody>
          <a:bodyPr vert="horz" wrap="square" lIns="0" tIns="33020" rIns="0" bIns="0" rtlCol="0">
            <a:spAutoFit/>
          </a:bodyPr>
          <a:lstStyle/>
          <a:p>
            <a:pPr marL="12700">
              <a:lnSpc>
                <a:spcPct val="100000"/>
              </a:lnSpc>
              <a:spcBef>
                <a:spcPts val="260"/>
              </a:spcBef>
            </a:pPr>
            <a:r>
              <a:rPr sz="950" b="1" spc="10" dirty="0">
                <a:solidFill>
                  <a:srgbClr val="00AE9D"/>
                </a:solidFill>
                <a:latin typeface="DIN 2014 Bold"/>
                <a:cs typeface="DIN 2014 Bold"/>
              </a:rPr>
              <a:t>Verantwortlich:</a:t>
            </a:r>
            <a:endParaRPr sz="950">
              <a:latin typeface="DIN 2014 Bold"/>
              <a:cs typeface="DIN 2014 Bold"/>
            </a:endParaRPr>
          </a:p>
          <a:p>
            <a:pPr marL="12700">
              <a:lnSpc>
                <a:spcPct val="100000"/>
              </a:lnSpc>
              <a:spcBef>
                <a:spcPts val="160"/>
              </a:spcBef>
            </a:pPr>
            <a:r>
              <a:rPr sz="950" spc="10" dirty="0">
                <a:solidFill>
                  <a:srgbClr val="231F20"/>
                </a:solidFill>
                <a:latin typeface="DIN 2014"/>
                <a:cs typeface="DIN 2014"/>
              </a:rPr>
              <a:t>Sabrina</a:t>
            </a:r>
            <a:r>
              <a:rPr sz="950" spc="35" dirty="0">
                <a:solidFill>
                  <a:srgbClr val="231F20"/>
                </a:solidFill>
                <a:latin typeface="DIN 2014"/>
                <a:cs typeface="DIN 2014"/>
              </a:rPr>
              <a:t> </a:t>
            </a:r>
            <a:r>
              <a:rPr sz="950" spc="10" dirty="0">
                <a:solidFill>
                  <a:srgbClr val="231F20"/>
                </a:solidFill>
                <a:latin typeface="DIN 2014"/>
                <a:cs typeface="DIN 2014"/>
              </a:rPr>
              <a:t>Nennstiel</a:t>
            </a:r>
            <a:r>
              <a:rPr sz="950" spc="35" dirty="0">
                <a:solidFill>
                  <a:srgbClr val="231F20"/>
                </a:solidFill>
                <a:latin typeface="DIN 2014"/>
                <a:cs typeface="DIN 2014"/>
              </a:rPr>
              <a:t> </a:t>
            </a:r>
            <a:r>
              <a:rPr sz="950" spc="10" dirty="0">
                <a:solidFill>
                  <a:srgbClr val="231F20"/>
                </a:solidFill>
                <a:latin typeface="DIN 2014"/>
                <a:cs typeface="DIN 2014"/>
              </a:rPr>
              <a:t>(Kommunikation)</a:t>
            </a:r>
            <a:endParaRPr sz="950">
              <a:latin typeface="DIN 2014"/>
              <a:cs typeface="DIN 2014"/>
            </a:endParaRPr>
          </a:p>
        </p:txBody>
      </p:sp>
      <p:sp>
        <p:nvSpPr>
          <p:cNvPr id="15" name="object 15"/>
          <p:cNvSpPr txBox="1"/>
          <p:nvPr/>
        </p:nvSpPr>
        <p:spPr>
          <a:xfrm>
            <a:off x="3344299" y="2165417"/>
            <a:ext cx="1529715" cy="355600"/>
          </a:xfrm>
          <a:prstGeom prst="rect">
            <a:avLst/>
          </a:prstGeom>
        </p:spPr>
        <p:txBody>
          <a:bodyPr vert="horz" wrap="square" lIns="0" tIns="33019" rIns="0" bIns="0" rtlCol="0">
            <a:spAutoFit/>
          </a:bodyPr>
          <a:lstStyle/>
          <a:p>
            <a:pPr marL="12700">
              <a:lnSpc>
                <a:spcPct val="100000"/>
              </a:lnSpc>
              <a:spcBef>
                <a:spcPts val="259"/>
              </a:spcBef>
            </a:pPr>
            <a:r>
              <a:rPr sz="950" b="1" spc="10" dirty="0">
                <a:solidFill>
                  <a:srgbClr val="00AE9D"/>
                </a:solidFill>
                <a:latin typeface="DIN 2014 Bold"/>
                <a:cs typeface="DIN 2014 Bold"/>
              </a:rPr>
              <a:t>Redaktion:</a:t>
            </a:r>
            <a:endParaRPr sz="950">
              <a:latin typeface="DIN 2014 Bold"/>
              <a:cs typeface="DIN 2014 Bold"/>
            </a:endParaRPr>
          </a:p>
          <a:p>
            <a:pPr marL="12700">
              <a:lnSpc>
                <a:spcPct val="100000"/>
              </a:lnSpc>
              <a:spcBef>
                <a:spcPts val="160"/>
              </a:spcBef>
            </a:pPr>
            <a:r>
              <a:rPr sz="950" spc="10" dirty="0">
                <a:solidFill>
                  <a:srgbClr val="231F20"/>
                </a:solidFill>
                <a:latin typeface="DIN 2014"/>
                <a:cs typeface="DIN 2014"/>
              </a:rPr>
              <a:t>Desiree</a:t>
            </a:r>
            <a:r>
              <a:rPr sz="950" spc="20" dirty="0">
                <a:solidFill>
                  <a:srgbClr val="231F20"/>
                </a:solidFill>
                <a:latin typeface="DIN 2014"/>
                <a:cs typeface="DIN 2014"/>
              </a:rPr>
              <a:t> </a:t>
            </a:r>
            <a:r>
              <a:rPr sz="950" spc="10" dirty="0">
                <a:solidFill>
                  <a:srgbClr val="231F20"/>
                </a:solidFill>
                <a:latin typeface="DIN 2014"/>
                <a:cs typeface="DIN 2014"/>
              </a:rPr>
              <a:t>Steppat</a:t>
            </a:r>
            <a:r>
              <a:rPr sz="950" spc="25" dirty="0">
                <a:solidFill>
                  <a:srgbClr val="231F20"/>
                </a:solidFill>
                <a:latin typeface="DIN 2014"/>
                <a:cs typeface="DIN 2014"/>
              </a:rPr>
              <a:t> </a:t>
            </a:r>
            <a:r>
              <a:rPr sz="950" spc="10" dirty="0">
                <a:solidFill>
                  <a:srgbClr val="231F20"/>
                </a:solidFill>
                <a:latin typeface="DIN 2014"/>
                <a:cs typeface="DIN 2014"/>
              </a:rPr>
              <a:t>(Forschung)</a:t>
            </a:r>
            <a:endParaRPr sz="950">
              <a:latin typeface="DIN 2014"/>
              <a:cs typeface="DIN 2014"/>
            </a:endParaRPr>
          </a:p>
        </p:txBody>
      </p:sp>
      <p:sp>
        <p:nvSpPr>
          <p:cNvPr id="16" name="object 16"/>
          <p:cNvSpPr txBox="1"/>
          <p:nvPr/>
        </p:nvSpPr>
        <p:spPr>
          <a:xfrm>
            <a:off x="3344299" y="2660717"/>
            <a:ext cx="2799715" cy="355600"/>
          </a:xfrm>
          <a:prstGeom prst="rect">
            <a:avLst/>
          </a:prstGeom>
        </p:spPr>
        <p:txBody>
          <a:bodyPr vert="horz" wrap="square" lIns="0" tIns="33019" rIns="0" bIns="0" rtlCol="0">
            <a:spAutoFit/>
          </a:bodyPr>
          <a:lstStyle/>
          <a:p>
            <a:pPr marL="12700">
              <a:lnSpc>
                <a:spcPct val="100000"/>
              </a:lnSpc>
              <a:spcBef>
                <a:spcPts val="259"/>
              </a:spcBef>
            </a:pPr>
            <a:r>
              <a:rPr sz="950" b="1" spc="10" dirty="0">
                <a:solidFill>
                  <a:srgbClr val="00AE9D"/>
                </a:solidFill>
                <a:latin typeface="DIN 2014 Bold"/>
                <a:cs typeface="DIN 2014 Bold"/>
              </a:rPr>
              <a:t>Autorinnen</a:t>
            </a:r>
            <a:r>
              <a:rPr sz="950" b="1" spc="25" dirty="0">
                <a:solidFill>
                  <a:srgbClr val="00AE9D"/>
                </a:solidFill>
                <a:latin typeface="DIN 2014 Bold"/>
                <a:cs typeface="DIN 2014 Bold"/>
              </a:rPr>
              <a:t> </a:t>
            </a:r>
            <a:r>
              <a:rPr sz="950" b="1" spc="10" dirty="0">
                <a:solidFill>
                  <a:srgbClr val="00AE9D"/>
                </a:solidFill>
                <a:latin typeface="DIN 2014 Bold"/>
                <a:cs typeface="DIN 2014 Bold"/>
              </a:rPr>
              <a:t>und</a:t>
            </a:r>
            <a:r>
              <a:rPr sz="950" b="1" spc="25" dirty="0">
                <a:solidFill>
                  <a:srgbClr val="00AE9D"/>
                </a:solidFill>
                <a:latin typeface="DIN 2014 Bold"/>
                <a:cs typeface="DIN 2014 Bold"/>
              </a:rPr>
              <a:t> </a:t>
            </a:r>
            <a:r>
              <a:rPr sz="950" b="1" spc="10" dirty="0">
                <a:solidFill>
                  <a:srgbClr val="00AE9D"/>
                </a:solidFill>
                <a:latin typeface="DIN 2014 Bold"/>
                <a:cs typeface="DIN 2014 Bold"/>
              </a:rPr>
              <a:t>Autoren:</a:t>
            </a:r>
            <a:endParaRPr sz="950">
              <a:latin typeface="DIN 2014 Bold"/>
              <a:cs typeface="DIN 2014 Bold"/>
            </a:endParaRPr>
          </a:p>
          <a:p>
            <a:pPr marL="12700">
              <a:lnSpc>
                <a:spcPct val="100000"/>
              </a:lnSpc>
              <a:spcBef>
                <a:spcPts val="160"/>
              </a:spcBef>
            </a:pPr>
            <a:r>
              <a:rPr sz="950" spc="10" dirty="0">
                <a:solidFill>
                  <a:srgbClr val="231F20"/>
                </a:solidFill>
                <a:latin typeface="DIN 2014"/>
                <a:cs typeface="DIN 2014"/>
              </a:rPr>
              <a:t>Dominique</a:t>
            </a:r>
            <a:r>
              <a:rPr sz="950" spc="30" dirty="0">
                <a:solidFill>
                  <a:srgbClr val="231F20"/>
                </a:solidFill>
                <a:latin typeface="DIN 2014"/>
                <a:cs typeface="DIN 2014"/>
              </a:rPr>
              <a:t> </a:t>
            </a:r>
            <a:r>
              <a:rPr sz="950" spc="10" dirty="0">
                <a:solidFill>
                  <a:srgbClr val="231F20"/>
                </a:solidFill>
                <a:latin typeface="DIN 2014"/>
                <a:cs typeface="DIN 2014"/>
              </a:rPr>
              <a:t>Heinbach</a:t>
            </a:r>
            <a:r>
              <a:rPr sz="950" spc="35" dirty="0">
                <a:solidFill>
                  <a:srgbClr val="231F20"/>
                </a:solidFill>
                <a:latin typeface="DIN 2014"/>
                <a:cs typeface="DIN 2014"/>
              </a:rPr>
              <a:t> </a:t>
            </a:r>
            <a:r>
              <a:rPr sz="950" spc="5" dirty="0">
                <a:solidFill>
                  <a:srgbClr val="231F20"/>
                </a:solidFill>
                <a:latin typeface="DIN 2014"/>
                <a:cs typeface="DIN 2014"/>
              </a:rPr>
              <a:t>M.</a:t>
            </a:r>
            <a:r>
              <a:rPr sz="950" spc="30" dirty="0">
                <a:solidFill>
                  <a:srgbClr val="231F20"/>
                </a:solidFill>
                <a:latin typeface="DIN 2014"/>
                <a:cs typeface="DIN 2014"/>
              </a:rPr>
              <a:t> </a:t>
            </a:r>
            <a:r>
              <a:rPr sz="950" spc="5" dirty="0">
                <a:solidFill>
                  <a:srgbClr val="231F20"/>
                </a:solidFill>
                <a:latin typeface="DIN 2014"/>
                <a:cs typeface="DIN 2014"/>
              </a:rPr>
              <a:t>A.</a:t>
            </a:r>
            <a:r>
              <a:rPr sz="950" spc="35" dirty="0">
                <a:solidFill>
                  <a:srgbClr val="231F20"/>
                </a:solidFill>
                <a:latin typeface="DIN 2014"/>
                <a:cs typeface="DIN 2014"/>
              </a:rPr>
              <a:t> </a:t>
            </a:r>
            <a:r>
              <a:rPr sz="950" spc="10" dirty="0">
                <a:solidFill>
                  <a:srgbClr val="231F20"/>
                </a:solidFill>
                <a:latin typeface="DIN 2014"/>
                <a:cs typeface="DIN 2014"/>
              </a:rPr>
              <a:t>und</a:t>
            </a:r>
            <a:r>
              <a:rPr sz="950" spc="30" dirty="0">
                <a:solidFill>
                  <a:srgbClr val="231F20"/>
                </a:solidFill>
                <a:latin typeface="DIN 2014"/>
                <a:cs typeface="DIN 2014"/>
              </a:rPr>
              <a:t> </a:t>
            </a:r>
            <a:r>
              <a:rPr sz="950" spc="10" dirty="0">
                <a:solidFill>
                  <a:srgbClr val="231F20"/>
                </a:solidFill>
                <a:latin typeface="DIN 2014"/>
                <a:cs typeface="DIN 2014"/>
              </a:rPr>
              <a:t>Prof.</a:t>
            </a:r>
            <a:r>
              <a:rPr sz="950" spc="35" dirty="0">
                <a:solidFill>
                  <a:srgbClr val="231F20"/>
                </a:solidFill>
                <a:latin typeface="DIN 2014"/>
                <a:cs typeface="DIN 2014"/>
              </a:rPr>
              <a:t> </a:t>
            </a:r>
            <a:r>
              <a:rPr sz="950" spc="-5" dirty="0">
                <a:solidFill>
                  <a:srgbClr val="231F20"/>
                </a:solidFill>
                <a:latin typeface="DIN 2014"/>
                <a:cs typeface="DIN 2014"/>
              </a:rPr>
              <a:t>Dr.</a:t>
            </a:r>
            <a:r>
              <a:rPr sz="950" spc="30" dirty="0">
                <a:solidFill>
                  <a:srgbClr val="231F20"/>
                </a:solidFill>
                <a:latin typeface="DIN 2014"/>
                <a:cs typeface="DIN 2014"/>
              </a:rPr>
              <a:t> </a:t>
            </a:r>
            <a:r>
              <a:rPr sz="950" spc="10" dirty="0">
                <a:solidFill>
                  <a:srgbClr val="231F20"/>
                </a:solidFill>
                <a:latin typeface="DIN 2014"/>
                <a:cs typeface="DIN 2014"/>
              </a:rPr>
              <a:t>Marc</a:t>
            </a:r>
            <a:r>
              <a:rPr sz="950" spc="35" dirty="0">
                <a:solidFill>
                  <a:srgbClr val="231F20"/>
                </a:solidFill>
                <a:latin typeface="DIN 2014"/>
                <a:cs typeface="DIN 2014"/>
              </a:rPr>
              <a:t> </a:t>
            </a:r>
            <a:r>
              <a:rPr sz="950" spc="15" dirty="0">
                <a:solidFill>
                  <a:srgbClr val="231F20"/>
                </a:solidFill>
                <a:latin typeface="DIN 2014"/>
                <a:cs typeface="DIN 2014"/>
              </a:rPr>
              <a:t>Ziegele</a:t>
            </a:r>
            <a:endParaRPr sz="950">
              <a:latin typeface="DIN 2014"/>
              <a:cs typeface="DIN 2014"/>
            </a:endParaRPr>
          </a:p>
        </p:txBody>
      </p:sp>
      <p:sp>
        <p:nvSpPr>
          <p:cNvPr id="17" name="object 17"/>
          <p:cNvSpPr txBox="1"/>
          <p:nvPr/>
        </p:nvSpPr>
        <p:spPr>
          <a:xfrm>
            <a:off x="3344299" y="3156017"/>
            <a:ext cx="2512695" cy="355600"/>
          </a:xfrm>
          <a:prstGeom prst="rect">
            <a:avLst/>
          </a:prstGeom>
        </p:spPr>
        <p:txBody>
          <a:bodyPr vert="horz" wrap="square" lIns="0" tIns="33019" rIns="0" bIns="0" rtlCol="0">
            <a:spAutoFit/>
          </a:bodyPr>
          <a:lstStyle/>
          <a:p>
            <a:pPr marL="12700">
              <a:lnSpc>
                <a:spcPct val="100000"/>
              </a:lnSpc>
              <a:spcBef>
                <a:spcPts val="259"/>
              </a:spcBef>
            </a:pPr>
            <a:r>
              <a:rPr sz="950" b="1" spc="15" dirty="0">
                <a:solidFill>
                  <a:srgbClr val="00AE9D"/>
                </a:solidFill>
                <a:latin typeface="DIN 2014 Bold"/>
                <a:cs typeface="DIN 2014 Bold"/>
              </a:rPr>
              <a:t>Gestaltung:</a:t>
            </a:r>
            <a:endParaRPr sz="950">
              <a:latin typeface="DIN 2014 Bold"/>
              <a:cs typeface="DIN 2014 Bold"/>
            </a:endParaRPr>
          </a:p>
          <a:p>
            <a:pPr marL="12700">
              <a:lnSpc>
                <a:spcPct val="100000"/>
              </a:lnSpc>
              <a:spcBef>
                <a:spcPts val="160"/>
              </a:spcBef>
            </a:pPr>
            <a:r>
              <a:rPr sz="950" spc="10" dirty="0">
                <a:solidFill>
                  <a:srgbClr val="231F20"/>
                </a:solidFill>
                <a:latin typeface="DIN 2014"/>
                <a:cs typeface="DIN 2014"/>
              </a:rPr>
              <a:t>Nadine</a:t>
            </a:r>
            <a:r>
              <a:rPr sz="950" spc="20" dirty="0">
                <a:solidFill>
                  <a:srgbClr val="231F20"/>
                </a:solidFill>
                <a:latin typeface="DIN 2014"/>
                <a:cs typeface="DIN 2014"/>
              </a:rPr>
              <a:t> </a:t>
            </a:r>
            <a:r>
              <a:rPr sz="950" spc="10" dirty="0">
                <a:solidFill>
                  <a:srgbClr val="231F20"/>
                </a:solidFill>
                <a:latin typeface="DIN 2014"/>
                <a:cs typeface="DIN 2014"/>
              </a:rPr>
              <a:t>Hawle</a:t>
            </a:r>
            <a:r>
              <a:rPr sz="950" spc="25" dirty="0">
                <a:solidFill>
                  <a:srgbClr val="231F20"/>
                </a:solidFill>
                <a:latin typeface="DIN 2014"/>
                <a:cs typeface="DIN 2014"/>
              </a:rPr>
              <a:t> </a:t>
            </a:r>
            <a:r>
              <a:rPr sz="950" spc="10" dirty="0">
                <a:solidFill>
                  <a:srgbClr val="231F20"/>
                </a:solidFill>
                <a:latin typeface="DIN 2014"/>
                <a:cs typeface="DIN 2014"/>
              </a:rPr>
              <a:t>(NH</a:t>
            </a:r>
            <a:r>
              <a:rPr sz="950" spc="20" dirty="0">
                <a:solidFill>
                  <a:srgbClr val="231F20"/>
                </a:solidFill>
                <a:latin typeface="DIN 2014"/>
                <a:cs typeface="DIN 2014"/>
              </a:rPr>
              <a:t> </a:t>
            </a:r>
            <a:r>
              <a:rPr sz="950" spc="10" dirty="0">
                <a:solidFill>
                  <a:srgbClr val="231F20"/>
                </a:solidFill>
                <a:latin typeface="DIN 2014"/>
                <a:cs typeface="DIN 2014"/>
              </a:rPr>
              <a:t>CORPORATE</a:t>
            </a:r>
            <a:r>
              <a:rPr sz="950" spc="25" dirty="0">
                <a:solidFill>
                  <a:srgbClr val="231F20"/>
                </a:solidFill>
                <a:latin typeface="DIN 2014"/>
                <a:cs typeface="DIN 2014"/>
              </a:rPr>
              <a:t> </a:t>
            </a:r>
            <a:r>
              <a:rPr sz="950" dirty="0">
                <a:solidFill>
                  <a:srgbClr val="231F20"/>
                </a:solidFill>
                <a:latin typeface="DIN 2014"/>
                <a:cs typeface="DIN 2014"/>
              </a:rPr>
              <a:t>–</a:t>
            </a:r>
            <a:r>
              <a:rPr sz="950" spc="25" dirty="0">
                <a:solidFill>
                  <a:srgbClr val="231F20"/>
                </a:solidFill>
                <a:latin typeface="DIN 2014"/>
                <a:cs typeface="DIN 2014"/>
              </a:rPr>
              <a:t> </a:t>
            </a:r>
            <a:r>
              <a:rPr sz="950" spc="15" dirty="0">
                <a:solidFill>
                  <a:srgbClr val="231F20"/>
                </a:solidFill>
                <a:latin typeface="DIN 2014"/>
                <a:cs typeface="DIN 2014"/>
              </a:rPr>
              <a:t>Designstudio)</a:t>
            </a:r>
            <a:endParaRPr sz="950">
              <a:latin typeface="DIN 2014"/>
              <a:cs typeface="DIN 2014"/>
            </a:endParaRPr>
          </a:p>
        </p:txBody>
      </p:sp>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38</a:t>
            </a:fld>
            <a:endParaRPr lang="de-D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666E3E16-8781-FC42-9976-38561DF33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077" y="533374"/>
            <a:ext cx="4615815" cy="833119"/>
          </a:xfrm>
          <a:prstGeom prst="rect">
            <a:avLst/>
          </a:prstGeom>
        </p:spPr>
        <p:txBody>
          <a:bodyPr vert="horz" wrap="square" lIns="0" tIns="12700" rIns="0" bIns="0" rtlCol="0">
            <a:spAutoFit/>
          </a:bodyPr>
          <a:lstStyle/>
          <a:p>
            <a:pPr marL="12700">
              <a:lnSpc>
                <a:spcPts val="3180"/>
              </a:lnSpc>
              <a:spcBef>
                <a:spcPts val="100"/>
              </a:spcBef>
            </a:pPr>
            <a:r>
              <a:rPr spc="-10" dirty="0"/>
              <a:t>KONSTRUKTIVE</a:t>
            </a:r>
            <a:r>
              <a:rPr spc="-60" dirty="0"/>
              <a:t> </a:t>
            </a:r>
            <a:r>
              <a:rPr dirty="0"/>
              <a:t>DISKUSSIONEN</a:t>
            </a:r>
          </a:p>
          <a:p>
            <a:pPr marL="12700">
              <a:lnSpc>
                <a:spcPts val="3180"/>
              </a:lnSpc>
            </a:pPr>
            <a:r>
              <a:rPr spc="-10" dirty="0"/>
              <a:t>DURCH</a:t>
            </a:r>
            <a:r>
              <a:rPr spc="-55" dirty="0"/>
              <a:t> </a:t>
            </a:r>
            <a:r>
              <a:rPr dirty="0"/>
              <a:t>INTERAKTIVES</a:t>
            </a:r>
            <a:r>
              <a:rPr spc="-55" dirty="0"/>
              <a:t> </a:t>
            </a:r>
            <a:r>
              <a:rPr dirty="0"/>
              <a:t>EMPOWERMENT</a:t>
            </a:r>
          </a:p>
        </p:txBody>
      </p:sp>
      <p:sp>
        <p:nvSpPr>
          <p:cNvPr id="14" name="Rechteck 13"/>
          <p:cNvSpPr/>
          <p:nvPr/>
        </p:nvSpPr>
        <p:spPr>
          <a:xfrm>
            <a:off x="493077" y="2346325"/>
            <a:ext cx="3616008" cy="1143000"/>
          </a:xfrm>
          <a:prstGeom prst="rect">
            <a:avLst/>
          </a:prstGeom>
          <a:solidFill>
            <a:srgbClr val="EF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50" b="1" dirty="0" smtClean="0">
                <a:latin typeface="DIN OT Cond" panose="020B0506020201010104" pitchFamily="34" charset="0"/>
              </a:rPr>
              <a:t>SCHLACHTFELD</a:t>
            </a:r>
            <a:endParaRPr lang="de-DE" sz="2250" b="1" dirty="0">
              <a:latin typeface="DIN OT Cond" panose="020B0506020201010104" pitchFamily="34" charset="0"/>
            </a:endParaRPr>
          </a:p>
        </p:txBody>
      </p:sp>
      <p:sp>
        <p:nvSpPr>
          <p:cNvPr id="15" name="Rechteck 14"/>
          <p:cNvSpPr/>
          <p:nvPr/>
        </p:nvSpPr>
        <p:spPr>
          <a:xfrm>
            <a:off x="4957276" y="2346325"/>
            <a:ext cx="3616008" cy="1143000"/>
          </a:xfrm>
          <a:prstGeom prst="rect">
            <a:avLst/>
          </a:prstGeom>
          <a:solidFill>
            <a:srgbClr val="00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50" b="1" dirty="0" smtClean="0">
                <a:latin typeface="DIN OT Cond" panose="020B0506020201010104" pitchFamily="34" charset="0"/>
              </a:rPr>
              <a:t>AGORA</a:t>
            </a:r>
            <a:endParaRPr lang="de-DE" sz="2250" b="1" dirty="0">
              <a:latin typeface="DIN OT Cond" panose="020B0506020201010104" pitchFamily="34" charset="0"/>
            </a:endParaRPr>
          </a:p>
        </p:txBody>
      </p:sp>
      <p:sp>
        <p:nvSpPr>
          <p:cNvPr id="16" name="Gleichschenkliges Dreieck 15"/>
          <p:cNvSpPr/>
          <p:nvPr/>
        </p:nvSpPr>
        <p:spPr>
          <a:xfrm rot="5400000">
            <a:off x="4483608" y="2841625"/>
            <a:ext cx="176784" cy="152400"/>
          </a:xfrm>
          <a:prstGeom prst="triangle">
            <a:avLst/>
          </a:prstGeom>
          <a:solidFill>
            <a:srgbClr val="EF3F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3" name="Foliennummernplatzhalter 2"/>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a:t>
            </a:fld>
            <a:endParaRPr 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uppieren 11"/>
          <p:cNvGrpSpPr/>
          <p:nvPr/>
        </p:nvGrpSpPr>
        <p:grpSpPr>
          <a:xfrm>
            <a:off x="0" y="3175"/>
            <a:ext cx="9144000" cy="5143500"/>
            <a:chOff x="0" y="3175"/>
            <a:chExt cx="9144000" cy="5143500"/>
          </a:xfrm>
        </p:grpSpPr>
        <p:pic>
          <p:nvPicPr>
            <p:cNvPr id="13" name="Grafik 12">
              <a:extLst>
                <a:ext uri="{FF2B5EF4-FFF2-40B4-BE49-F238E27FC236}">
                  <a16:creationId xmlns:a16="http://schemas.microsoft.com/office/drawing/2014/main" xmlns="" id="{E381E4F1-09E0-4447-9946-DED7EBAB56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4" name="Rechteck 13"/>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2205991"/>
            <a:ext cx="4716145" cy="1896110"/>
          </a:xfrm>
          <a:prstGeom prst="rect">
            <a:avLst/>
          </a:prstGeom>
        </p:spPr>
        <p:txBody>
          <a:bodyPr vert="horz" wrap="square" lIns="0" tIns="100330" rIns="0" bIns="0" rtlCol="0">
            <a:spAutoFit/>
          </a:bodyPr>
          <a:lstStyle/>
          <a:p>
            <a:pPr marL="12700" marR="451484">
              <a:lnSpc>
                <a:spcPts val="3510"/>
              </a:lnSpc>
              <a:spcBef>
                <a:spcPts val="790"/>
              </a:spcBef>
            </a:pPr>
            <a:r>
              <a:rPr sz="3500" b="1" dirty="0">
                <a:solidFill>
                  <a:srgbClr val="231F20"/>
                </a:solidFill>
                <a:latin typeface="DIN OT Cond"/>
                <a:cs typeface="DIN OT Cond"/>
              </a:rPr>
              <a:t>DIE</a:t>
            </a:r>
            <a:r>
              <a:rPr sz="3500" b="1" spc="-65" dirty="0">
                <a:solidFill>
                  <a:srgbClr val="231F20"/>
                </a:solidFill>
                <a:latin typeface="DIN OT Cond"/>
                <a:cs typeface="DIN OT Cond"/>
              </a:rPr>
              <a:t> </a:t>
            </a:r>
            <a:r>
              <a:rPr sz="3500" b="1" spc="-10" dirty="0">
                <a:solidFill>
                  <a:srgbClr val="231F20"/>
                </a:solidFill>
                <a:latin typeface="DIN OT Cond"/>
                <a:cs typeface="DIN OT Cond"/>
              </a:rPr>
              <a:t>FOLGENDEN</a:t>
            </a:r>
            <a:r>
              <a:rPr sz="3500" b="1" spc="-65" dirty="0">
                <a:solidFill>
                  <a:srgbClr val="231F20"/>
                </a:solidFill>
                <a:latin typeface="DIN OT Cond"/>
                <a:cs typeface="DIN OT Cond"/>
              </a:rPr>
              <a:t> </a:t>
            </a:r>
            <a:r>
              <a:rPr sz="3500" b="1" dirty="0">
                <a:solidFill>
                  <a:srgbClr val="231F20"/>
                </a:solidFill>
                <a:latin typeface="DIN OT Cond"/>
                <a:cs typeface="DIN OT Cond"/>
              </a:rPr>
              <a:t>FOLIEN</a:t>
            </a:r>
            <a:r>
              <a:rPr sz="3500" b="1" spc="-60" dirty="0">
                <a:solidFill>
                  <a:srgbClr val="231F20"/>
                </a:solidFill>
                <a:latin typeface="DIN OT Cond"/>
                <a:cs typeface="DIN OT Cond"/>
              </a:rPr>
              <a:t> </a:t>
            </a:r>
            <a:r>
              <a:rPr sz="3500" b="1" dirty="0">
                <a:solidFill>
                  <a:srgbClr val="231F20"/>
                </a:solidFill>
                <a:latin typeface="DIN OT Cond"/>
                <a:cs typeface="DIN OT Cond"/>
              </a:rPr>
              <a:t>SIND </a:t>
            </a:r>
            <a:r>
              <a:rPr sz="3500" b="1" spc="-615" dirty="0">
                <a:solidFill>
                  <a:srgbClr val="231F20"/>
                </a:solidFill>
                <a:latin typeface="DIN OT Cond"/>
                <a:cs typeface="DIN OT Cond"/>
              </a:rPr>
              <a:t> </a:t>
            </a:r>
            <a:r>
              <a:rPr sz="3500" b="1" spc="-20" dirty="0">
                <a:solidFill>
                  <a:srgbClr val="231F20"/>
                </a:solidFill>
                <a:latin typeface="DIN OT Cond"/>
                <a:cs typeface="DIN OT Cond"/>
              </a:rPr>
              <a:t>ZUSATZMATERIALEN,</a:t>
            </a:r>
            <a:endParaRPr sz="3500">
              <a:latin typeface="DIN OT Cond"/>
              <a:cs typeface="DIN OT Cond"/>
            </a:endParaRPr>
          </a:p>
          <a:p>
            <a:pPr marL="12700" marR="5080">
              <a:lnSpc>
                <a:spcPts val="3510"/>
              </a:lnSpc>
            </a:pPr>
            <a:r>
              <a:rPr sz="3500" b="1" dirty="0">
                <a:solidFill>
                  <a:srgbClr val="00AE9D"/>
                </a:solidFill>
                <a:latin typeface="DIN OT Cond"/>
                <a:cs typeface="DIN OT Cond"/>
              </a:rPr>
              <a:t>DIE</a:t>
            </a:r>
            <a:r>
              <a:rPr sz="3500" b="1" spc="-70" dirty="0">
                <a:solidFill>
                  <a:srgbClr val="00AE9D"/>
                </a:solidFill>
                <a:latin typeface="DIN OT Cond"/>
                <a:cs typeface="DIN OT Cond"/>
              </a:rPr>
              <a:t> </a:t>
            </a:r>
            <a:r>
              <a:rPr sz="3500" b="1" dirty="0">
                <a:solidFill>
                  <a:srgbClr val="00AE9D"/>
                </a:solidFill>
                <a:latin typeface="DIN OT Cond"/>
                <a:cs typeface="DIN OT Cond"/>
              </a:rPr>
              <a:t>DEM</a:t>
            </a:r>
            <a:r>
              <a:rPr sz="3500" b="1" spc="-70" dirty="0">
                <a:solidFill>
                  <a:srgbClr val="00AE9D"/>
                </a:solidFill>
                <a:latin typeface="DIN OT Cond"/>
                <a:cs typeface="DIN OT Cond"/>
              </a:rPr>
              <a:t> </a:t>
            </a:r>
            <a:r>
              <a:rPr sz="3500" b="1" dirty="0">
                <a:solidFill>
                  <a:srgbClr val="00AE9D"/>
                </a:solidFill>
                <a:latin typeface="DIN OT Cond"/>
                <a:cs typeface="DIN OT Cond"/>
              </a:rPr>
              <a:t>WORKSHOPLEITENDEN </a:t>
            </a:r>
            <a:r>
              <a:rPr sz="3500" b="1" spc="-620" dirty="0">
                <a:solidFill>
                  <a:srgbClr val="00AE9D"/>
                </a:solidFill>
                <a:latin typeface="DIN OT Cond"/>
                <a:cs typeface="DIN OT Cond"/>
              </a:rPr>
              <a:t> </a:t>
            </a:r>
            <a:r>
              <a:rPr sz="3500" b="1" dirty="0">
                <a:solidFill>
                  <a:srgbClr val="00AE9D"/>
                </a:solidFill>
                <a:latin typeface="DIN OT Cond"/>
                <a:cs typeface="DIN OT Cond"/>
              </a:rPr>
              <a:t>ZUR</a:t>
            </a:r>
            <a:r>
              <a:rPr sz="3500" b="1" spc="-50" dirty="0">
                <a:solidFill>
                  <a:srgbClr val="00AE9D"/>
                </a:solidFill>
                <a:latin typeface="DIN OT Cond"/>
                <a:cs typeface="DIN OT Cond"/>
              </a:rPr>
              <a:t> </a:t>
            </a:r>
            <a:r>
              <a:rPr sz="3500" b="1" dirty="0">
                <a:solidFill>
                  <a:srgbClr val="00AE9D"/>
                </a:solidFill>
                <a:latin typeface="DIN OT Cond"/>
                <a:cs typeface="DIN OT Cond"/>
              </a:rPr>
              <a:t>VORBEREITUNG</a:t>
            </a:r>
            <a:r>
              <a:rPr sz="3500" b="1" spc="-45" dirty="0">
                <a:solidFill>
                  <a:srgbClr val="00AE9D"/>
                </a:solidFill>
                <a:latin typeface="DIN OT Cond"/>
                <a:cs typeface="DIN OT Cond"/>
              </a:rPr>
              <a:t> </a:t>
            </a:r>
            <a:r>
              <a:rPr sz="3500" b="1" dirty="0">
                <a:solidFill>
                  <a:srgbClr val="00AE9D"/>
                </a:solidFill>
                <a:latin typeface="DIN OT Cond"/>
                <a:cs typeface="DIN OT Cond"/>
              </a:rPr>
              <a:t>DIENEN</a:t>
            </a:r>
            <a:endParaRPr sz="3500">
              <a:latin typeface="DIN OT Cond"/>
              <a:cs typeface="DIN OT Con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4831715" cy="452120"/>
          </a:xfrm>
          <a:prstGeom prst="rect">
            <a:avLst/>
          </a:prstGeom>
        </p:spPr>
        <p:txBody>
          <a:bodyPr vert="horz" wrap="square" lIns="0" tIns="12700" rIns="0" bIns="0" rtlCol="0">
            <a:spAutoFit/>
          </a:bodyPr>
          <a:lstStyle/>
          <a:p>
            <a:pPr marL="12700">
              <a:lnSpc>
                <a:spcPct val="100000"/>
              </a:lnSpc>
              <a:spcBef>
                <a:spcPts val="100"/>
              </a:spcBef>
            </a:pPr>
            <a:r>
              <a:rPr spc="-5" dirty="0"/>
              <a:t>WAS</a:t>
            </a:r>
            <a:r>
              <a:rPr spc="-65" dirty="0"/>
              <a:t> </a:t>
            </a:r>
            <a:r>
              <a:rPr spc="-5" dirty="0"/>
              <a:t>IST</a:t>
            </a:r>
            <a:r>
              <a:rPr spc="-80" dirty="0"/>
              <a:t> </a:t>
            </a:r>
            <a:r>
              <a:rPr spc="-10" dirty="0"/>
              <a:t>EMPOWERMENT-MODERATION?</a:t>
            </a:r>
          </a:p>
        </p:txBody>
      </p:sp>
      <p:sp>
        <p:nvSpPr>
          <p:cNvPr id="12" name="object 12"/>
          <p:cNvSpPr txBox="1"/>
          <p:nvPr/>
        </p:nvSpPr>
        <p:spPr>
          <a:xfrm>
            <a:off x="491299" y="1661032"/>
            <a:ext cx="7945120" cy="1752600"/>
          </a:xfrm>
          <a:prstGeom prst="rect">
            <a:avLst/>
          </a:prstGeom>
        </p:spPr>
        <p:txBody>
          <a:bodyPr vert="horz" wrap="square" lIns="0" tIns="12700" rIns="0" bIns="0" rtlCol="0">
            <a:spAutoFit/>
          </a:bodyPr>
          <a:lstStyle/>
          <a:p>
            <a:pPr marL="12700" marR="146685">
              <a:lnSpc>
                <a:spcPct val="109000"/>
              </a:lnSpc>
              <a:spcBef>
                <a:spcPts val="100"/>
              </a:spcBef>
            </a:pPr>
            <a:r>
              <a:rPr sz="1300" spc="20" dirty="0">
                <a:solidFill>
                  <a:srgbClr val="231F20"/>
                </a:solidFill>
                <a:latin typeface="DIN 2014"/>
                <a:cs typeface="DIN 2014"/>
              </a:rPr>
              <a:t>Empowerment-Moderation</a:t>
            </a:r>
            <a:r>
              <a:rPr sz="1300" spc="60" dirty="0">
                <a:solidFill>
                  <a:srgbClr val="231F20"/>
                </a:solidFill>
                <a:latin typeface="DIN 2014"/>
                <a:cs typeface="DIN 2014"/>
              </a:rPr>
              <a:t> </a:t>
            </a:r>
            <a:r>
              <a:rPr sz="1300" spc="15" dirty="0">
                <a:solidFill>
                  <a:srgbClr val="231F20"/>
                </a:solidFill>
                <a:latin typeface="DIN 2014"/>
                <a:cs typeface="DIN 2014"/>
              </a:rPr>
              <a:t>ist</a:t>
            </a:r>
            <a:r>
              <a:rPr sz="1300" spc="60" dirty="0">
                <a:solidFill>
                  <a:srgbClr val="231F20"/>
                </a:solidFill>
                <a:latin typeface="DIN 2014"/>
                <a:cs typeface="DIN 2014"/>
              </a:rPr>
              <a:t> </a:t>
            </a:r>
            <a:r>
              <a:rPr sz="1300" spc="15" dirty="0">
                <a:solidFill>
                  <a:srgbClr val="231F20"/>
                </a:solidFill>
                <a:latin typeface="DIN 2014"/>
                <a:cs typeface="DIN 2014"/>
              </a:rPr>
              <a:t>eine</a:t>
            </a:r>
            <a:r>
              <a:rPr sz="1300" spc="60" dirty="0">
                <a:solidFill>
                  <a:srgbClr val="231F20"/>
                </a:solidFill>
                <a:latin typeface="DIN 2014"/>
                <a:cs typeface="DIN 2014"/>
              </a:rPr>
              <a:t> </a:t>
            </a:r>
            <a:r>
              <a:rPr sz="1300" spc="20" dirty="0">
                <a:solidFill>
                  <a:srgbClr val="231F20"/>
                </a:solidFill>
                <a:latin typeface="DIN 2014"/>
                <a:cs typeface="DIN 2014"/>
              </a:rPr>
              <a:t>innovative</a:t>
            </a:r>
            <a:r>
              <a:rPr sz="1300" spc="60" dirty="0">
                <a:solidFill>
                  <a:srgbClr val="231F20"/>
                </a:solidFill>
                <a:latin typeface="DIN 2014"/>
                <a:cs typeface="DIN 2014"/>
              </a:rPr>
              <a:t> </a:t>
            </a:r>
            <a:r>
              <a:rPr sz="1300" spc="5" dirty="0">
                <a:solidFill>
                  <a:srgbClr val="231F20"/>
                </a:solidFill>
                <a:latin typeface="DIN 2014"/>
                <a:cs typeface="DIN 2014"/>
              </a:rPr>
              <a:t>Form</a:t>
            </a:r>
            <a:r>
              <a:rPr sz="1300" spc="65" dirty="0">
                <a:solidFill>
                  <a:srgbClr val="231F20"/>
                </a:solidFill>
                <a:latin typeface="DIN 2014"/>
                <a:cs typeface="DIN 2014"/>
              </a:rPr>
              <a:t> </a:t>
            </a:r>
            <a:r>
              <a:rPr sz="1300" spc="15" dirty="0">
                <a:solidFill>
                  <a:srgbClr val="231F20"/>
                </a:solidFill>
                <a:latin typeface="DIN 2014"/>
                <a:cs typeface="DIN 2014"/>
              </a:rPr>
              <a:t>der</a:t>
            </a:r>
            <a:r>
              <a:rPr sz="1300" spc="60" dirty="0">
                <a:solidFill>
                  <a:srgbClr val="231F20"/>
                </a:solidFill>
                <a:latin typeface="DIN 2014"/>
                <a:cs typeface="DIN 2014"/>
              </a:rPr>
              <a:t> </a:t>
            </a:r>
            <a:r>
              <a:rPr sz="1300" b="1" spc="20" dirty="0">
                <a:solidFill>
                  <a:srgbClr val="231F20"/>
                </a:solidFill>
                <a:latin typeface="DIN 2014 Bold"/>
                <a:cs typeface="DIN 2014 Bold"/>
              </a:rPr>
              <a:t>interaktiven</a:t>
            </a:r>
            <a:r>
              <a:rPr sz="1300" b="1" spc="60" dirty="0">
                <a:solidFill>
                  <a:srgbClr val="231F20"/>
                </a:solidFill>
                <a:latin typeface="DIN 2014 Bold"/>
                <a:cs typeface="DIN 2014 Bold"/>
              </a:rPr>
              <a:t> </a:t>
            </a:r>
            <a:r>
              <a:rPr sz="1300" b="1" spc="20" dirty="0">
                <a:solidFill>
                  <a:srgbClr val="231F20"/>
                </a:solidFill>
                <a:latin typeface="DIN 2014 Bold"/>
                <a:cs typeface="DIN 2014 Bold"/>
              </a:rPr>
              <a:t>Moderation</a:t>
            </a:r>
            <a:r>
              <a:rPr sz="1300" b="1" spc="60" dirty="0">
                <a:solidFill>
                  <a:srgbClr val="231F20"/>
                </a:solidFill>
                <a:latin typeface="DIN 2014 Bold"/>
                <a:cs typeface="DIN 2014 Bold"/>
              </a:rPr>
              <a:t> </a:t>
            </a:r>
            <a:r>
              <a:rPr sz="1300" spc="15" dirty="0">
                <a:solidFill>
                  <a:srgbClr val="231F20"/>
                </a:solidFill>
                <a:latin typeface="DIN 2014"/>
                <a:cs typeface="DIN 2014"/>
              </a:rPr>
              <a:t>von</a:t>
            </a:r>
            <a:r>
              <a:rPr sz="1300" spc="60" dirty="0">
                <a:solidFill>
                  <a:srgbClr val="231F20"/>
                </a:solidFill>
                <a:latin typeface="DIN 2014"/>
                <a:cs typeface="DIN 2014"/>
              </a:rPr>
              <a:t> </a:t>
            </a:r>
            <a:r>
              <a:rPr sz="1300" b="1" spc="20" dirty="0">
                <a:solidFill>
                  <a:srgbClr val="231F20"/>
                </a:solidFill>
                <a:latin typeface="DIN 2014 Bold"/>
                <a:cs typeface="DIN 2014 Bold"/>
              </a:rPr>
              <a:t>Online-Diskussionen</a:t>
            </a:r>
            <a:r>
              <a:rPr sz="1300" spc="20" dirty="0">
                <a:solidFill>
                  <a:srgbClr val="231F20"/>
                </a:solidFill>
                <a:latin typeface="DIN 2014"/>
                <a:cs typeface="DIN 2014"/>
              </a:rPr>
              <a:t>: </a:t>
            </a:r>
            <a:r>
              <a:rPr sz="1300" spc="25" dirty="0">
                <a:solidFill>
                  <a:srgbClr val="231F20"/>
                </a:solidFill>
                <a:latin typeface="DIN 2014"/>
                <a:cs typeface="DIN 2014"/>
              </a:rPr>
              <a:t> </a:t>
            </a:r>
            <a:r>
              <a:rPr sz="1300" spc="20" dirty="0">
                <a:solidFill>
                  <a:srgbClr val="231F20"/>
                </a:solidFill>
                <a:latin typeface="DIN 2014"/>
                <a:cs typeface="DIN 2014"/>
              </a:rPr>
              <a:t>Community</a:t>
            </a:r>
            <a:r>
              <a:rPr sz="1300" spc="55" dirty="0">
                <a:solidFill>
                  <a:srgbClr val="231F20"/>
                </a:solidFill>
                <a:latin typeface="DIN 2014"/>
                <a:cs typeface="DIN 2014"/>
              </a:rPr>
              <a:t> </a:t>
            </a:r>
            <a:r>
              <a:rPr sz="1300" spc="20" dirty="0">
                <a:solidFill>
                  <a:srgbClr val="231F20"/>
                </a:solidFill>
                <a:latin typeface="DIN 2014"/>
                <a:cs typeface="DIN 2014"/>
              </a:rPr>
              <a:t>Manager:innen</a:t>
            </a:r>
            <a:r>
              <a:rPr sz="1300" spc="60" dirty="0">
                <a:solidFill>
                  <a:srgbClr val="231F20"/>
                </a:solidFill>
                <a:latin typeface="DIN 2014"/>
                <a:cs typeface="DIN 2014"/>
              </a:rPr>
              <a:t> </a:t>
            </a:r>
            <a:r>
              <a:rPr sz="1300" spc="20" dirty="0">
                <a:solidFill>
                  <a:srgbClr val="231F20"/>
                </a:solidFill>
                <a:latin typeface="DIN 2014"/>
                <a:cs typeface="DIN 2014"/>
              </a:rPr>
              <a:t>beteiligen</a:t>
            </a:r>
            <a:r>
              <a:rPr sz="1300" spc="55" dirty="0">
                <a:solidFill>
                  <a:srgbClr val="231F20"/>
                </a:solidFill>
                <a:latin typeface="DIN 2014"/>
                <a:cs typeface="DIN 2014"/>
              </a:rPr>
              <a:t> </a:t>
            </a:r>
            <a:r>
              <a:rPr sz="1300" spc="15" dirty="0">
                <a:solidFill>
                  <a:srgbClr val="231F20"/>
                </a:solidFill>
                <a:latin typeface="DIN 2014"/>
                <a:cs typeface="DIN 2014"/>
              </a:rPr>
              <a:t>sich</a:t>
            </a:r>
            <a:r>
              <a:rPr sz="1300" spc="60" dirty="0">
                <a:solidFill>
                  <a:srgbClr val="231F20"/>
                </a:solidFill>
                <a:latin typeface="DIN 2014"/>
                <a:cs typeface="DIN 2014"/>
              </a:rPr>
              <a:t> </a:t>
            </a:r>
            <a:r>
              <a:rPr sz="1300" spc="15" dirty="0">
                <a:solidFill>
                  <a:srgbClr val="231F20"/>
                </a:solidFill>
                <a:latin typeface="DIN 2014"/>
                <a:cs typeface="DIN 2014"/>
              </a:rPr>
              <a:t>mit</a:t>
            </a:r>
            <a:r>
              <a:rPr sz="1300" spc="60" dirty="0">
                <a:solidFill>
                  <a:srgbClr val="231F20"/>
                </a:solidFill>
                <a:latin typeface="DIN 2014"/>
                <a:cs typeface="DIN 2014"/>
              </a:rPr>
              <a:t> </a:t>
            </a:r>
            <a:r>
              <a:rPr sz="1300" spc="20" dirty="0">
                <a:solidFill>
                  <a:srgbClr val="231F20"/>
                </a:solidFill>
                <a:latin typeface="DIN 2014"/>
                <a:cs typeface="DIN 2014"/>
              </a:rPr>
              <a:t>eigenen</a:t>
            </a:r>
            <a:r>
              <a:rPr sz="1300" spc="55" dirty="0">
                <a:solidFill>
                  <a:srgbClr val="231F20"/>
                </a:solidFill>
                <a:latin typeface="DIN 2014"/>
                <a:cs typeface="DIN 2014"/>
              </a:rPr>
              <a:t> </a:t>
            </a:r>
            <a:r>
              <a:rPr sz="1300" spc="20" dirty="0">
                <a:solidFill>
                  <a:srgbClr val="231F20"/>
                </a:solidFill>
                <a:latin typeface="DIN 2014"/>
                <a:cs typeface="DIN 2014"/>
              </a:rPr>
              <a:t>Beiträgen</a:t>
            </a:r>
            <a:r>
              <a:rPr sz="1300" spc="60" dirty="0">
                <a:solidFill>
                  <a:srgbClr val="231F20"/>
                </a:solidFill>
                <a:latin typeface="DIN 2014"/>
                <a:cs typeface="DIN 2014"/>
              </a:rPr>
              <a:t> </a:t>
            </a:r>
            <a:r>
              <a:rPr sz="1300" spc="10" dirty="0">
                <a:solidFill>
                  <a:srgbClr val="231F20"/>
                </a:solidFill>
                <a:latin typeface="DIN 2014"/>
                <a:cs typeface="DIN 2014"/>
              </a:rPr>
              <a:t>an</a:t>
            </a:r>
            <a:r>
              <a:rPr sz="1300" spc="55" dirty="0">
                <a:solidFill>
                  <a:srgbClr val="231F20"/>
                </a:solidFill>
                <a:latin typeface="DIN 2014"/>
                <a:cs typeface="DIN 2014"/>
              </a:rPr>
              <a:t> </a:t>
            </a:r>
            <a:r>
              <a:rPr sz="1300" spc="15" dirty="0">
                <a:solidFill>
                  <a:srgbClr val="231F20"/>
                </a:solidFill>
                <a:latin typeface="DIN 2014"/>
                <a:cs typeface="DIN 2014"/>
              </a:rPr>
              <a:t>den</a:t>
            </a:r>
            <a:r>
              <a:rPr sz="1300" spc="60" dirty="0">
                <a:solidFill>
                  <a:srgbClr val="231F20"/>
                </a:solidFill>
                <a:latin typeface="DIN 2014"/>
                <a:cs typeface="DIN 2014"/>
              </a:rPr>
              <a:t> </a:t>
            </a:r>
            <a:r>
              <a:rPr sz="1300" spc="20" dirty="0">
                <a:solidFill>
                  <a:srgbClr val="231F20"/>
                </a:solidFill>
                <a:latin typeface="DIN 2014"/>
                <a:cs typeface="DIN 2014"/>
              </a:rPr>
              <a:t>Diskussionen</a:t>
            </a:r>
            <a:r>
              <a:rPr sz="1300" spc="60"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20" dirty="0">
                <a:solidFill>
                  <a:srgbClr val="231F20"/>
                </a:solidFill>
                <a:latin typeface="DIN 2014"/>
                <a:cs typeface="DIN 2014"/>
              </a:rPr>
              <a:t>unterstützen</a:t>
            </a:r>
            <a:r>
              <a:rPr sz="1300" spc="60" dirty="0">
                <a:solidFill>
                  <a:srgbClr val="231F20"/>
                </a:solidFill>
                <a:latin typeface="DIN 2014"/>
                <a:cs typeface="DIN 2014"/>
              </a:rPr>
              <a:t> </a:t>
            </a:r>
            <a:r>
              <a:rPr sz="1300" spc="25" dirty="0">
                <a:solidFill>
                  <a:srgbClr val="231F20"/>
                </a:solidFill>
                <a:latin typeface="DIN 2014"/>
                <a:cs typeface="DIN 2014"/>
              </a:rPr>
              <a:t>ihre </a:t>
            </a:r>
            <a:r>
              <a:rPr sz="1300" spc="-310" dirty="0">
                <a:solidFill>
                  <a:srgbClr val="231F20"/>
                </a:solidFill>
                <a:latin typeface="DIN 2014"/>
                <a:cs typeface="DIN 2014"/>
              </a:rPr>
              <a:t> </a:t>
            </a:r>
            <a:r>
              <a:rPr sz="1300" spc="20" dirty="0">
                <a:solidFill>
                  <a:srgbClr val="231F20"/>
                </a:solidFill>
                <a:latin typeface="DIN 2014"/>
                <a:cs typeface="DIN 2014"/>
              </a:rPr>
              <a:t>Nutzer:innen</a:t>
            </a:r>
            <a:r>
              <a:rPr sz="1300" spc="60" dirty="0">
                <a:solidFill>
                  <a:srgbClr val="231F20"/>
                </a:solidFill>
                <a:latin typeface="DIN 2014"/>
                <a:cs typeface="DIN 2014"/>
              </a:rPr>
              <a:t> </a:t>
            </a:r>
            <a:r>
              <a:rPr sz="1300" spc="20" dirty="0">
                <a:solidFill>
                  <a:srgbClr val="231F20"/>
                </a:solidFill>
                <a:latin typeface="DIN 2014"/>
                <a:cs typeface="DIN 2014"/>
              </a:rPr>
              <a:t>aktiv</a:t>
            </a:r>
            <a:r>
              <a:rPr sz="1300" spc="60" dirty="0">
                <a:solidFill>
                  <a:srgbClr val="231F20"/>
                </a:solidFill>
                <a:latin typeface="DIN 2014"/>
                <a:cs typeface="DIN 2014"/>
              </a:rPr>
              <a:t> </a:t>
            </a:r>
            <a:r>
              <a:rPr sz="1300" spc="20" dirty="0">
                <a:solidFill>
                  <a:srgbClr val="231F20"/>
                </a:solidFill>
                <a:latin typeface="DIN 2014"/>
                <a:cs typeface="DIN 2014"/>
              </a:rPr>
              <a:t>dabei,</a:t>
            </a:r>
            <a:r>
              <a:rPr sz="1300" spc="60" dirty="0">
                <a:solidFill>
                  <a:srgbClr val="231F20"/>
                </a:solidFill>
                <a:latin typeface="DIN 2014"/>
                <a:cs typeface="DIN 2014"/>
              </a:rPr>
              <a:t> </a:t>
            </a:r>
            <a:r>
              <a:rPr sz="1300" spc="15" dirty="0">
                <a:solidFill>
                  <a:srgbClr val="231F20"/>
                </a:solidFill>
                <a:latin typeface="DIN 2014"/>
                <a:cs typeface="DIN 2014"/>
              </a:rPr>
              <a:t>konstruktiv</a:t>
            </a:r>
            <a:r>
              <a:rPr sz="1300" spc="60" dirty="0">
                <a:solidFill>
                  <a:srgbClr val="231F20"/>
                </a:solidFill>
                <a:latin typeface="DIN 2014"/>
                <a:cs typeface="DIN 2014"/>
              </a:rPr>
              <a:t> </a:t>
            </a:r>
            <a:r>
              <a:rPr sz="1300" spc="15" dirty="0">
                <a:solidFill>
                  <a:srgbClr val="231F20"/>
                </a:solidFill>
                <a:latin typeface="DIN 2014"/>
                <a:cs typeface="DIN 2014"/>
              </a:rPr>
              <a:t>und</a:t>
            </a:r>
            <a:r>
              <a:rPr sz="1300" spc="60" dirty="0">
                <a:solidFill>
                  <a:srgbClr val="231F20"/>
                </a:solidFill>
                <a:latin typeface="DIN 2014"/>
                <a:cs typeface="DIN 2014"/>
              </a:rPr>
              <a:t> </a:t>
            </a:r>
            <a:r>
              <a:rPr sz="1300" spc="20" dirty="0">
                <a:solidFill>
                  <a:srgbClr val="231F20"/>
                </a:solidFill>
                <a:latin typeface="DIN 2014"/>
                <a:cs typeface="DIN 2014"/>
              </a:rPr>
              <a:t>respektvoll</a:t>
            </a:r>
            <a:r>
              <a:rPr sz="1300" spc="65" dirty="0">
                <a:solidFill>
                  <a:srgbClr val="231F20"/>
                </a:solidFill>
                <a:latin typeface="DIN 2014"/>
                <a:cs typeface="DIN 2014"/>
              </a:rPr>
              <a:t> </a:t>
            </a:r>
            <a:r>
              <a:rPr sz="1300" spc="10" dirty="0">
                <a:solidFill>
                  <a:srgbClr val="231F20"/>
                </a:solidFill>
                <a:latin typeface="DIN 2014"/>
                <a:cs typeface="DIN 2014"/>
              </a:rPr>
              <a:t>zu</a:t>
            </a:r>
            <a:r>
              <a:rPr sz="1300" spc="60" dirty="0">
                <a:solidFill>
                  <a:srgbClr val="231F20"/>
                </a:solidFill>
                <a:latin typeface="DIN 2014"/>
                <a:cs typeface="DIN 2014"/>
              </a:rPr>
              <a:t> </a:t>
            </a:r>
            <a:r>
              <a:rPr sz="1300" spc="20" dirty="0">
                <a:solidFill>
                  <a:srgbClr val="231F20"/>
                </a:solidFill>
                <a:latin typeface="DIN 2014"/>
                <a:cs typeface="DIN 2014"/>
              </a:rPr>
              <a:t>diskutieren</a:t>
            </a:r>
            <a:r>
              <a:rPr sz="1300" spc="60" dirty="0">
                <a:solidFill>
                  <a:srgbClr val="231F20"/>
                </a:solidFill>
                <a:latin typeface="DIN 2014"/>
                <a:cs typeface="DIN 2014"/>
              </a:rPr>
              <a:t> </a:t>
            </a:r>
            <a:r>
              <a:rPr sz="1300" spc="15" dirty="0">
                <a:solidFill>
                  <a:srgbClr val="231F20"/>
                </a:solidFill>
                <a:latin typeface="DIN 2014"/>
                <a:cs typeface="DIN 2014"/>
              </a:rPr>
              <a:t>und</a:t>
            </a:r>
            <a:r>
              <a:rPr sz="1300" spc="60" dirty="0">
                <a:solidFill>
                  <a:srgbClr val="231F20"/>
                </a:solidFill>
                <a:latin typeface="DIN 2014"/>
                <a:cs typeface="DIN 2014"/>
              </a:rPr>
              <a:t> </a:t>
            </a:r>
            <a:r>
              <a:rPr sz="1300" spc="15" dirty="0">
                <a:solidFill>
                  <a:srgbClr val="231F20"/>
                </a:solidFill>
                <a:latin typeface="DIN 2014"/>
                <a:cs typeface="DIN 2014"/>
              </a:rPr>
              <a:t>ein</a:t>
            </a:r>
            <a:r>
              <a:rPr sz="1300" spc="60" dirty="0">
                <a:solidFill>
                  <a:srgbClr val="231F20"/>
                </a:solidFill>
                <a:latin typeface="DIN 2014"/>
                <a:cs typeface="DIN 2014"/>
              </a:rPr>
              <a:t> </a:t>
            </a:r>
            <a:r>
              <a:rPr sz="1300" spc="20" dirty="0">
                <a:solidFill>
                  <a:srgbClr val="231F20"/>
                </a:solidFill>
                <a:latin typeface="DIN 2014"/>
                <a:cs typeface="DIN 2014"/>
              </a:rPr>
              <a:t>Gemeinschaftsgefühl</a:t>
            </a:r>
            <a:r>
              <a:rPr sz="1300" spc="65" dirty="0">
                <a:solidFill>
                  <a:srgbClr val="231F20"/>
                </a:solidFill>
                <a:latin typeface="DIN 2014"/>
                <a:cs typeface="DIN 2014"/>
              </a:rPr>
              <a:t> </a:t>
            </a:r>
            <a:r>
              <a:rPr sz="1300" spc="25" dirty="0">
                <a:solidFill>
                  <a:srgbClr val="231F20"/>
                </a:solidFill>
                <a:latin typeface="DIN 2014"/>
                <a:cs typeface="DIN 2014"/>
              </a:rPr>
              <a:t>innerhalb </a:t>
            </a:r>
            <a:r>
              <a:rPr sz="1300" spc="-310" dirty="0">
                <a:solidFill>
                  <a:srgbClr val="231F20"/>
                </a:solidFill>
                <a:latin typeface="DIN 2014"/>
                <a:cs typeface="DIN 2014"/>
              </a:rPr>
              <a:t> </a:t>
            </a:r>
            <a:r>
              <a:rPr sz="1300" spc="15" dirty="0">
                <a:solidFill>
                  <a:srgbClr val="231F20"/>
                </a:solidFill>
                <a:latin typeface="DIN 2014"/>
                <a:cs typeface="DIN 2014"/>
              </a:rPr>
              <a:t>der</a:t>
            </a:r>
            <a:r>
              <a:rPr sz="1300" spc="60" dirty="0">
                <a:solidFill>
                  <a:srgbClr val="231F20"/>
                </a:solidFill>
                <a:latin typeface="DIN 2014"/>
                <a:cs typeface="DIN 2014"/>
              </a:rPr>
              <a:t> </a:t>
            </a:r>
            <a:r>
              <a:rPr sz="1300" spc="20" dirty="0">
                <a:solidFill>
                  <a:srgbClr val="231F20"/>
                </a:solidFill>
                <a:latin typeface="DIN 2014"/>
                <a:cs typeface="DIN 2014"/>
              </a:rPr>
              <a:t>Community</a:t>
            </a:r>
            <a:r>
              <a:rPr sz="1300" spc="65" dirty="0">
                <a:solidFill>
                  <a:srgbClr val="231F20"/>
                </a:solidFill>
                <a:latin typeface="DIN 2014"/>
                <a:cs typeface="DIN 2014"/>
              </a:rPr>
              <a:t> </a:t>
            </a:r>
            <a:r>
              <a:rPr sz="1300" spc="10" dirty="0">
                <a:solidFill>
                  <a:srgbClr val="231F20"/>
                </a:solidFill>
                <a:latin typeface="DIN 2014"/>
                <a:cs typeface="DIN 2014"/>
              </a:rPr>
              <a:t>zu</a:t>
            </a:r>
            <a:r>
              <a:rPr sz="1300" spc="60" dirty="0">
                <a:solidFill>
                  <a:srgbClr val="231F20"/>
                </a:solidFill>
                <a:latin typeface="DIN 2014"/>
                <a:cs typeface="DIN 2014"/>
              </a:rPr>
              <a:t> </a:t>
            </a:r>
            <a:r>
              <a:rPr sz="1300" spc="15" dirty="0">
                <a:solidFill>
                  <a:srgbClr val="231F20"/>
                </a:solidFill>
                <a:latin typeface="DIN 2014"/>
                <a:cs typeface="DIN 2014"/>
              </a:rPr>
              <a:t>entwickeln.</a:t>
            </a:r>
            <a:r>
              <a:rPr sz="1300" spc="65" dirty="0">
                <a:solidFill>
                  <a:srgbClr val="231F20"/>
                </a:solidFill>
                <a:latin typeface="DIN 2014"/>
                <a:cs typeface="DIN 2014"/>
              </a:rPr>
              <a:t> </a:t>
            </a:r>
            <a:r>
              <a:rPr sz="1300" spc="20" dirty="0">
                <a:solidFill>
                  <a:srgbClr val="231F20"/>
                </a:solidFill>
                <a:latin typeface="DIN 2014"/>
                <a:cs typeface="DIN 2014"/>
              </a:rPr>
              <a:t>Empowerment-Moderation</a:t>
            </a:r>
            <a:r>
              <a:rPr sz="1300" spc="65" dirty="0">
                <a:solidFill>
                  <a:srgbClr val="231F20"/>
                </a:solidFill>
                <a:latin typeface="DIN 2014"/>
                <a:cs typeface="DIN 2014"/>
              </a:rPr>
              <a:t> </a:t>
            </a:r>
            <a:r>
              <a:rPr sz="1300" spc="15" dirty="0">
                <a:solidFill>
                  <a:srgbClr val="231F20"/>
                </a:solidFill>
                <a:latin typeface="DIN 2014"/>
                <a:cs typeface="DIN 2014"/>
              </a:rPr>
              <a:t>legt</a:t>
            </a:r>
            <a:r>
              <a:rPr sz="1300" spc="60" dirty="0">
                <a:solidFill>
                  <a:srgbClr val="231F20"/>
                </a:solidFill>
                <a:latin typeface="DIN 2014"/>
                <a:cs typeface="DIN 2014"/>
              </a:rPr>
              <a:t> </a:t>
            </a:r>
            <a:r>
              <a:rPr sz="1300" spc="15" dirty="0">
                <a:solidFill>
                  <a:srgbClr val="231F20"/>
                </a:solidFill>
                <a:latin typeface="DIN 2014"/>
                <a:cs typeface="DIN 2014"/>
              </a:rPr>
              <a:t>den</a:t>
            </a:r>
            <a:r>
              <a:rPr sz="1300" spc="65" dirty="0">
                <a:solidFill>
                  <a:srgbClr val="231F20"/>
                </a:solidFill>
                <a:latin typeface="DIN 2014"/>
                <a:cs typeface="DIN 2014"/>
              </a:rPr>
              <a:t> </a:t>
            </a:r>
            <a:r>
              <a:rPr sz="1300" b="1" spc="10" dirty="0">
                <a:solidFill>
                  <a:srgbClr val="231F20"/>
                </a:solidFill>
                <a:latin typeface="DIN 2014 Bold"/>
                <a:cs typeface="DIN 2014 Bold"/>
              </a:rPr>
              <a:t>Fokus</a:t>
            </a:r>
            <a:r>
              <a:rPr sz="1300" b="1" spc="65" dirty="0">
                <a:solidFill>
                  <a:srgbClr val="231F20"/>
                </a:solidFill>
                <a:latin typeface="DIN 2014 Bold"/>
                <a:cs typeface="DIN 2014 Bold"/>
              </a:rPr>
              <a:t> </a:t>
            </a:r>
            <a:r>
              <a:rPr sz="1300" b="1" spc="15" dirty="0">
                <a:solidFill>
                  <a:srgbClr val="231F20"/>
                </a:solidFill>
                <a:latin typeface="DIN 2014 Bold"/>
                <a:cs typeface="DIN 2014 Bold"/>
              </a:rPr>
              <a:t>auf</a:t>
            </a:r>
            <a:r>
              <a:rPr sz="1300" b="1" spc="60" dirty="0">
                <a:solidFill>
                  <a:srgbClr val="231F20"/>
                </a:solidFill>
                <a:latin typeface="DIN 2014 Bold"/>
                <a:cs typeface="DIN 2014 Bold"/>
              </a:rPr>
              <a:t> </a:t>
            </a:r>
            <a:r>
              <a:rPr sz="1300" b="1" spc="20" dirty="0">
                <a:solidFill>
                  <a:srgbClr val="231F20"/>
                </a:solidFill>
                <a:latin typeface="DIN 2014 Bold"/>
                <a:cs typeface="DIN 2014 Bold"/>
              </a:rPr>
              <a:t>bereichernde</a:t>
            </a:r>
            <a:r>
              <a:rPr sz="1300" b="1" spc="65" dirty="0">
                <a:solidFill>
                  <a:srgbClr val="231F20"/>
                </a:solidFill>
                <a:latin typeface="DIN 2014 Bold"/>
                <a:cs typeface="DIN 2014 Bold"/>
              </a:rPr>
              <a:t> </a:t>
            </a:r>
            <a:r>
              <a:rPr sz="1300" b="1" spc="15" dirty="0">
                <a:solidFill>
                  <a:srgbClr val="231F20"/>
                </a:solidFill>
                <a:latin typeface="DIN 2014 Bold"/>
                <a:cs typeface="DIN 2014 Bold"/>
              </a:rPr>
              <a:t>Kommentare</a:t>
            </a:r>
            <a:r>
              <a:rPr sz="1300" spc="15" dirty="0">
                <a:solidFill>
                  <a:srgbClr val="231F20"/>
                </a:solidFill>
                <a:latin typeface="DIN 2014"/>
                <a:cs typeface="DIN 2014"/>
              </a:rPr>
              <a:t>,</a:t>
            </a:r>
            <a:r>
              <a:rPr sz="1300" spc="65" dirty="0">
                <a:solidFill>
                  <a:srgbClr val="231F20"/>
                </a:solidFill>
                <a:latin typeface="DIN 2014"/>
                <a:cs typeface="DIN 2014"/>
              </a:rPr>
              <a:t> </a:t>
            </a:r>
            <a:r>
              <a:rPr sz="1300" spc="25" dirty="0">
                <a:solidFill>
                  <a:srgbClr val="231F20"/>
                </a:solidFill>
                <a:latin typeface="DIN 2014"/>
                <a:cs typeface="DIN 2014"/>
              </a:rPr>
              <a:t>um</a:t>
            </a:r>
            <a:endParaRPr sz="1300">
              <a:latin typeface="DIN 2014"/>
              <a:cs typeface="DIN 2014"/>
            </a:endParaRPr>
          </a:p>
          <a:p>
            <a:pPr marL="12700" marR="5080">
              <a:lnSpc>
                <a:spcPct val="109000"/>
              </a:lnSpc>
            </a:pPr>
            <a:r>
              <a:rPr sz="1300" spc="15" dirty="0">
                <a:solidFill>
                  <a:srgbClr val="231F20"/>
                </a:solidFill>
                <a:latin typeface="DIN 2014"/>
                <a:cs typeface="DIN 2014"/>
              </a:rPr>
              <a:t>konstruktive</a:t>
            </a:r>
            <a:r>
              <a:rPr sz="1300" spc="60" dirty="0">
                <a:solidFill>
                  <a:srgbClr val="231F20"/>
                </a:solidFill>
                <a:latin typeface="DIN 2014"/>
                <a:cs typeface="DIN 2014"/>
              </a:rPr>
              <a:t> </a:t>
            </a:r>
            <a:r>
              <a:rPr sz="1300" spc="20" dirty="0">
                <a:solidFill>
                  <a:srgbClr val="231F20"/>
                </a:solidFill>
                <a:latin typeface="DIN 2014"/>
                <a:cs typeface="DIN 2014"/>
              </a:rPr>
              <a:t>Diskussionen</a:t>
            </a:r>
            <a:r>
              <a:rPr sz="1300" spc="60" dirty="0">
                <a:solidFill>
                  <a:srgbClr val="231F20"/>
                </a:solidFill>
                <a:latin typeface="DIN 2014"/>
                <a:cs typeface="DIN 2014"/>
              </a:rPr>
              <a:t> </a:t>
            </a:r>
            <a:r>
              <a:rPr sz="1300" spc="10" dirty="0">
                <a:solidFill>
                  <a:srgbClr val="231F20"/>
                </a:solidFill>
                <a:latin typeface="DIN 2014"/>
                <a:cs typeface="DIN 2014"/>
              </a:rPr>
              <a:t>zu</a:t>
            </a:r>
            <a:r>
              <a:rPr sz="1300" spc="65" dirty="0">
                <a:solidFill>
                  <a:srgbClr val="231F20"/>
                </a:solidFill>
                <a:latin typeface="DIN 2014"/>
                <a:cs typeface="DIN 2014"/>
              </a:rPr>
              <a:t> </a:t>
            </a:r>
            <a:r>
              <a:rPr sz="1300" spc="20" dirty="0">
                <a:solidFill>
                  <a:srgbClr val="231F20"/>
                </a:solidFill>
                <a:latin typeface="DIN 2014"/>
                <a:cs typeface="DIN 2014"/>
              </a:rPr>
              <a:t>fördern,</a:t>
            </a:r>
            <a:r>
              <a:rPr sz="1300" spc="60" dirty="0">
                <a:solidFill>
                  <a:srgbClr val="231F20"/>
                </a:solidFill>
                <a:latin typeface="DIN 2014"/>
                <a:cs typeface="DIN 2014"/>
              </a:rPr>
              <a:t> </a:t>
            </a:r>
            <a:r>
              <a:rPr sz="1300" spc="20" dirty="0">
                <a:solidFill>
                  <a:srgbClr val="231F20"/>
                </a:solidFill>
                <a:latin typeface="DIN 2014"/>
                <a:cs typeface="DIN 2014"/>
              </a:rPr>
              <a:t>statt</a:t>
            </a:r>
            <a:r>
              <a:rPr sz="1300" spc="60" dirty="0">
                <a:solidFill>
                  <a:srgbClr val="231F20"/>
                </a:solidFill>
                <a:latin typeface="DIN 2014"/>
                <a:cs typeface="DIN 2014"/>
              </a:rPr>
              <a:t> </a:t>
            </a:r>
            <a:r>
              <a:rPr sz="1300" spc="20" dirty="0">
                <a:solidFill>
                  <a:srgbClr val="231F20"/>
                </a:solidFill>
                <a:latin typeface="DIN 2014"/>
                <a:cs typeface="DIN 2014"/>
              </a:rPr>
              <a:t>lediglich</a:t>
            </a:r>
            <a:r>
              <a:rPr sz="1300" spc="65" dirty="0">
                <a:solidFill>
                  <a:srgbClr val="231F20"/>
                </a:solidFill>
                <a:latin typeface="DIN 2014"/>
                <a:cs typeface="DIN 2014"/>
              </a:rPr>
              <a:t> </a:t>
            </a:r>
            <a:r>
              <a:rPr sz="1300" spc="20" dirty="0">
                <a:solidFill>
                  <a:srgbClr val="231F20"/>
                </a:solidFill>
                <a:latin typeface="DIN 2014"/>
                <a:cs typeface="DIN 2014"/>
              </a:rPr>
              <a:t>destruktive</a:t>
            </a:r>
            <a:r>
              <a:rPr sz="1300" spc="60" dirty="0">
                <a:solidFill>
                  <a:srgbClr val="231F20"/>
                </a:solidFill>
                <a:latin typeface="DIN 2014"/>
                <a:cs typeface="DIN 2014"/>
              </a:rPr>
              <a:t> </a:t>
            </a:r>
            <a:r>
              <a:rPr sz="1300" spc="20" dirty="0">
                <a:solidFill>
                  <a:srgbClr val="231F20"/>
                </a:solidFill>
                <a:latin typeface="DIN 2014"/>
                <a:cs typeface="DIN 2014"/>
              </a:rPr>
              <a:t>Diskussionen</a:t>
            </a:r>
            <a:r>
              <a:rPr sz="1300" spc="60" dirty="0">
                <a:solidFill>
                  <a:srgbClr val="231F20"/>
                </a:solidFill>
                <a:latin typeface="DIN 2014"/>
                <a:cs typeface="DIN 2014"/>
              </a:rPr>
              <a:t> </a:t>
            </a:r>
            <a:r>
              <a:rPr sz="1300" spc="10" dirty="0">
                <a:solidFill>
                  <a:srgbClr val="231F20"/>
                </a:solidFill>
                <a:latin typeface="DIN 2014"/>
                <a:cs typeface="DIN 2014"/>
              </a:rPr>
              <a:t>zu</a:t>
            </a:r>
            <a:r>
              <a:rPr sz="1300" spc="65" dirty="0">
                <a:solidFill>
                  <a:srgbClr val="231F20"/>
                </a:solidFill>
                <a:latin typeface="DIN 2014"/>
                <a:cs typeface="DIN 2014"/>
              </a:rPr>
              <a:t> </a:t>
            </a:r>
            <a:r>
              <a:rPr sz="1300" spc="20" dirty="0">
                <a:solidFill>
                  <a:srgbClr val="231F20"/>
                </a:solidFill>
                <a:latin typeface="DIN 2014"/>
                <a:cs typeface="DIN 2014"/>
              </a:rPr>
              <a:t>verhindern</a:t>
            </a:r>
            <a:r>
              <a:rPr sz="1300" spc="60" dirty="0">
                <a:solidFill>
                  <a:srgbClr val="231F20"/>
                </a:solidFill>
                <a:latin typeface="DIN 2014"/>
                <a:cs typeface="DIN 2014"/>
              </a:rPr>
              <a:t> </a:t>
            </a:r>
            <a:r>
              <a:rPr sz="1300" spc="15" dirty="0">
                <a:solidFill>
                  <a:srgbClr val="231F20"/>
                </a:solidFill>
                <a:latin typeface="DIN 2014"/>
                <a:cs typeface="DIN 2014"/>
              </a:rPr>
              <a:t>oder</a:t>
            </a:r>
            <a:r>
              <a:rPr sz="1300" spc="65" dirty="0">
                <a:solidFill>
                  <a:srgbClr val="231F20"/>
                </a:solidFill>
                <a:latin typeface="DIN 2014"/>
                <a:cs typeface="DIN 2014"/>
              </a:rPr>
              <a:t> </a:t>
            </a:r>
            <a:r>
              <a:rPr sz="1300" spc="20" dirty="0">
                <a:solidFill>
                  <a:srgbClr val="231F20"/>
                </a:solidFill>
                <a:latin typeface="DIN 2014"/>
                <a:cs typeface="DIN 2014"/>
              </a:rPr>
              <a:t>einzudäm- </a:t>
            </a:r>
            <a:r>
              <a:rPr sz="1300" spc="25" dirty="0">
                <a:solidFill>
                  <a:srgbClr val="231F20"/>
                </a:solidFill>
                <a:latin typeface="DIN 2014"/>
                <a:cs typeface="DIN 2014"/>
              </a:rPr>
              <a:t> </a:t>
            </a:r>
            <a:r>
              <a:rPr sz="1300" spc="15" dirty="0">
                <a:solidFill>
                  <a:srgbClr val="231F20"/>
                </a:solidFill>
                <a:latin typeface="DIN 2014"/>
                <a:cs typeface="DIN 2014"/>
              </a:rPr>
              <a:t>men.</a:t>
            </a:r>
            <a:r>
              <a:rPr sz="1300" spc="55" dirty="0">
                <a:solidFill>
                  <a:srgbClr val="231F20"/>
                </a:solidFill>
                <a:latin typeface="DIN 2014"/>
                <a:cs typeface="DIN 2014"/>
              </a:rPr>
              <a:t> </a:t>
            </a:r>
            <a:r>
              <a:rPr sz="1300" spc="15" dirty="0">
                <a:solidFill>
                  <a:srgbClr val="231F20"/>
                </a:solidFill>
                <a:latin typeface="DIN 2014"/>
                <a:cs typeface="DIN 2014"/>
              </a:rPr>
              <a:t>Sie</a:t>
            </a:r>
            <a:r>
              <a:rPr sz="1300" spc="60" dirty="0">
                <a:solidFill>
                  <a:srgbClr val="231F20"/>
                </a:solidFill>
                <a:latin typeface="DIN 2014"/>
                <a:cs typeface="DIN 2014"/>
              </a:rPr>
              <a:t> </a:t>
            </a:r>
            <a:r>
              <a:rPr sz="1300" spc="20" dirty="0">
                <a:solidFill>
                  <a:srgbClr val="231F20"/>
                </a:solidFill>
                <a:latin typeface="DIN 2014"/>
                <a:cs typeface="DIN 2014"/>
              </a:rPr>
              <a:t>zielt</a:t>
            </a:r>
            <a:r>
              <a:rPr sz="1300" spc="60" dirty="0">
                <a:solidFill>
                  <a:srgbClr val="231F20"/>
                </a:solidFill>
                <a:latin typeface="DIN 2014"/>
                <a:cs typeface="DIN 2014"/>
              </a:rPr>
              <a:t> </a:t>
            </a:r>
            <a:r>
              <a:rPr sz="1300" spc="15" dirty="0">
                <a:solidFill>
                  <a:srgbClr val="231F20"/>
                </a:solidFill>
                <a:latin typeface="DIN 2014"/>
                <a:cs typeface="DIN 2014"/>
              </a:rPr>
              <a:t>darauf</a:t>
            </a:r>
            <a:r>
              <a:rPr sz="1300" spc="55" dirty="0">
                <a:solidFill>
                  <a:srgbClr val="231F20"/>
                </a:solidFill>
                <a:latin typeface="DIN 2014"/>
                <a:cs typeface="DIN 2014"/>
              </a:rPr>
              <a:t> </a:t>
            </a:r>
            <a:r>
              <a:rPr sz="1300" spc="10" dirty="0">
                <a:solidFill>
                  <a:srgbClr val="231F20"/>
                </a:solidFill>
                <a:latin typeface="DIN 2014"/>
                <a:cs typeface="DIN 2014"/>
              </a:rPr>
              <a:t>ab,</a:t>
            </a:r>
            <a:r>
              <a:rPr sz="1300" spc="60" dirty="0">
                <a:solidFill>
                  <a:srgbClr val="231F20"/>
                </a:solidFill>
                <a:latin typeface="DIN 2014"/>
                <a:cs typeface="DIN 2014"/>
              </a:rPr>
              <a:t> </a:t>
            </a:r>
            <a:r>
              <a:rPr sz="1300" spc="20" dirty="0">
                <a:solidFill>
                  <a:srgbClr val="231F20"/>
                </a:solidFill>
                <a:latin typeface="DIN 2014"/>
                <a:cs typeface="DIN 2014"/>
              </a:rPr>
              <a:t>Nutzer:innen</a:t>
            </a:r>
            <a:r>
              <a:rPr sz="1300" spc="60" dirty="0">
                <a:solidFill>
                  <a:srgbClr val="231F20"/>
                </a:solidFill>
                <a:latin typeface="DIN 2014"/>
                <a:cs typeface="DIN 2014"/>
              </a:rPr>
              <a:t> </a:t>
            </a:r>
            <a:r>
              <a:rPr sz="1300" spc="20" dirty="0">
                <a:solidFill>
                  <a:srgbClr val="231F20"/>
                </a:solidFill>
                <a:latin typeface="DIN 2014"/>
                <a:cs typeface="DIN 2014"/>
              </a:rPr>
              <a:t>dabei</a:t>
            </a:r>
            <a:r>
              <a:rPr sz="1300" spc="55" dirty="0">
                <a:solidFill>
                  <a:srgbClr val="231F20"/>
                </a:solidFill>
                <a:latin typeface="DIN 2014"/>
                <a:cs typeface="DIN 2014"/>
              </a:rPr>
              <a:t> </a:t>
            </a:r>
            <a:r>
              <a:rPr sz="1300" spc="10" dirty="0">
                <a:solidFill>
                  <a:srgbClr val="231F20"/>
                </a:solidFill>
                <a:latin typeface="DIN 2014"/>
                <a:cs typeface="DIN 2014"/>
              </a:rPr>
              <a:t>zu</a:t>
            </a:r>
            <a:r>
              <a:rPr sz="1300" spc="60" dirty="0">
                <a:solidFill>
                  <a:srgbClr val="231F20"/>
                </a:solidFill>
                <a:latin typeface="DIN 2014"/>
                <a:cs typeface="DIN 2014"/>
              </a:rPr>
              <a:t> </a:t>
            </a:r>
            <a:r>
              <a:rPr sz="1300" spc="20" dirty="0">
                <a:solidFill>
                  <a:srgbClr val="231F20"/>
                </a:solidFill>
                <a:latin typeface="DIN 2014"/>
                <a:cs typeface="DIN 2014"/>
              </a:rPr>
              <a:t>unterstützen</a:t>
            </a:r>
            <a:r>
              <a:rPr sz="1300" spc="60"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10" dirty="0">
                <a:solidFill>
                  <a:srgbClr val="231F20"/>
                </a:solidFill>
                <a:latin typeface="DIN 2014"/>
                <a:cs typeface="DIN 2014"/>
              </a:rPr>
              <a:t>zu</a:t>
            </a:r>
            <a:r>
              <a:rPr sz="1300" spc="60" dirty="0">
                <a:solidFill>
                  <a:srgbClr val="231F20"/>
                </a:solidFill>
                <a:latin typeface="DIN 2014"/>
                <a:cs typeface="DIN 2014"/>
              </a:rPr>
              <a:t> </a:t>
            </a:r>
            <a:r>
              <a:rPr sz="1300" spc="20" dirty="0">
                <a:solidFill>
                  <a:srgbClr val="231F20"/>
                </a:solidFill>
                <a:latin typeface="DIN 2014"/>
                <a:cs typeface="DIN 2014"/>
              </a:rPr>
              <a:t>motivieren,</a:t>
            </a:r>
            <a:r>
              <a:rPr sz="1300" spc="60" dirty="0">
                <a:solidFill>
                  <a:srgbClr val="231F20"/>
                </a:solidFill>
                <a:latin typeface="DIN 2014"/>
                <a:cs typeface="DIN 2014"/>
              </a:rPr>
              <a:t> </a:t>
            </a:r>
            <a:r>
              <a:rPr sz="1300" b="1" spc="15" dirty="0">
                <a:solidFill>
                  <a:srgbClr val="231F20"/>
                </a:solidFill>
                <a:latin typeface="DIN 2014 Bold"/>
                <a:cs typeface="DIN 2014 Bold"/>
              </a:rPr>
              <a:t>konstruktive</a:t>
            </a:r>
            <a:r>
              <a:rPr sz="1300" b="1" spc="55" dirty="0">
                <a:solidFill>
                  <a:srgbClr val="231F20"/>
                </a:solidFill>
                <a:latin typeface="DIN 2014 Bold"/>
                <a:cs typeface="DIN 2014 Bold"/>
              </a:rPr>
              <a:t> </a:t>
            </a:r>
            <a:r>
              <a:rPr sz="1300" b="1" spc="15" dirty="0">
                <a:solidFill>
                  <a:srgbClr val="231F20"/>
                </a:solidFill>
                <a:latin typeface="DIN 2014 Bold"/>
                <a:cs typeface="DIN 2014 Bold"/>
              </a:rPr>
              <a:t>und</a:t>
            </a:r>
            <a:r>
              <a:rPr sz="1300" b="1" spc="60" dirty="0">
                <a:solidFill>
                  <a:srgbClr val="231F20"/>
                </a:solidFill>
                <a:latin typeface="DIN 2014 Bold"/>
                <a:cs typeface="DIN 2014 Bold"/>
              </a:rPr>
              <a:t> </a:t>
            </a:r>
            <a:r>
              <a:rPr sz="1300" b="1" spc="20" dirty="0">
                <a:solidFill>
                  <a:srgbClr val="231F20"/>
                </a:solidFill>
                <a:latin typeface="DIN 2014 Bold"/>
                <a:cs typeface="DIN 2014 Bold"/>
              </a:rPr>
              <a:t>respektvolle </a:t>
            </a:r>
            <a:r>
              <a:rPr sz="1300" b="1" spc="-310" dirty="0">
                <a:solidFill>
                  <a:srgbClr val="231F20"/>
                </a:solidFill>
                <a:latin typeface="DIN 2014 Bold"/>
                <a:cs typeface="DIN 2014 Bold"/>
              </a:rPr>
              <a:t> </a:t>
            </a:r>
            <a:r>
              <a:rPr sz="1300" b="1" spc="15" dirty="0">
                <a:solidFill>
                  <a:srgbClr val="231F20"/>
                </a:solidFill>
                <a:latin typeface="DIN 2014 Bold"/>
                <a:cs typeface="DIN 2014 Bold"/>
              </a:rPr>
              <a:t>Kommentare</a:t>
            </a:r>
            <a:r>
              <a:rPr sz="1300" b="1" spc="50" dirty="0">
                <a:solidFill>
                  <a:srgbClr val="231F20"/>
                </a:solidFill>
                <a:latin typeface="DIN 2014 Bold"/>
                <a:cs typeface="DIN 2014 Bold"/>
              </a:rPr>
              <a:t> </a:t>
            </a:r>
            <a:r>
              <a:rPr sz="1300" spc="10" dirty="0">
                <a:solidFill>
                  <a:srgbClr val="231F20"/>
                </a:solidFill>
                <a:latin typeface="DIN 2014"/>
                <a:cs typeface="DIN 2014"/>
              </a:rPr>
              <a:t>zu</a:t>
            </a:r>
            <a:r>
              <a:rPr sz="1300" spc="55" dirty="0">
                <a:solidFill>
                  <a:srgbClr val="231F20"/>
                </a:solidFill>
                <a:latin typeface="DIN 2014"/>
                <a:cs typeface="DIN 2014"/>
              </a:rPr>
              <a:t> </a:t>
            </a:r>
            <a:r>
              <a:rPr sz="1300" spc="20" dirty="0">
                <a:solidFill>
                  <a:srgbClr val="231F20"/>
                </a:solidFill>
                <a:latin typeface="DIN 2014"/>
                <a:cs typeface="DIN 2014"/>
              </a:rPr>
              <a:t>schreiben,</a:t>
            </a:r>
            <a:r>
              <a:rPr sz="1300" spc="55" dirty="0">
                <a:solidFill>
                  <a:srgbClr val="231F20"/>
                </a:solidFill>
                <a:latin typeface="DIN 2014"/>
                <a:cs typeface="DIN 2014"/>
              </a:rPr>
              <a:t> </a:t>
            </a:r>
            <a:r>
              <a:rPr sz="1300" spc="15" dirty="0">
                <a:solidFill>
                  <a:srgbClr val="231F20"/>
                </a:solidFill>
                <a:latin typeface="DIN 2014"/>
                <a:cs typeface="DIN 2014"/>
              </a:rPr>
              <a:t>die</a:t>
            </a:r>
            <a:r>
              <a:rPr sz="1300" spc="55" dirty="0">
                <a:solidFill>
                  <a:srgbClr val="231F20"/>
                </a:solidFill>
                <a:latin typeface="DIN 2014"/>
                <a:cs typeface="DIN 2014"/>
              </a:rPr>
              <a:t> </a:t>
            </a:r>
            <a:r>
              <a:rPr sz="1300" spc="20" dirty="0">
                <a:solidFill>
                  <a:srgbClr val="231F20"/>
                </a:solidFill>
                <a:latin typeface="DIN 2014"/>
                <a:cs typeface="DIN 2014"/>
              </a:rPr>
              <a:t>einen</a:t>
            </a:r>
            <a:r>
              <a:rPr sz="1300" spc="55" dirty="0">
                <a:solidFill>
                  <a:srgbClr val="231F20"/>
                </a:solidFill>
                <a:latin typeface="DIN 2014"/>
                <a:cs typeface="DIN 2014"/>
              </a:rPr>
              <a:t> </a:t>
            </a:r>
            <a:r>
              <a:rPr sz="1300" spc="20" dirty="0">
                <a:solidFill>
                  <a:srgbClr val="231F20"/>
                </a:solidFill>
                <a:latin typeface="DIN 2014"/>
                <a:cs typeface="DIN 2014"/>
              </a:rPr>
              <a:t>Mehrwert</a:t>
            </a:r>
            <a:r>
              <a:rPr sz="1300" spc="55" dirty="0">
                <a:solidFill>
                  <a:srgbClr val="231F20"/>
                </a:solidFill>
                <a:latin typeface="DIN 2014"/>
                <a:cs typeface="DIN 2014"/>
              </a:rPr>
              <a:t> </a:t>
            </a:r>
            <a:r>
              <a:rPr sz="1300" spc="15" dirty="0">
                <a:solidFill>
                  <a:srgbClr val="231F20"/>
                </a:solidFill>
                <a:latin typeface="DIN 2014"/>
                <a:cs typeface="DIN 2014"/>
              </a:rPr>
              <a:t>für</a:t>
            </a:r>
            <a:r>
              <a:rPr sz="1300" spc="50" dirty="0">
                <a:solidFill>
                  <a:srgbClr val="231F20"/>
                </a:solidFill>
                <a:latin typeface="DIN 2014"/>
                <a:cs typeface="DIN 2014"/>
              </a:rPr>
              <a:t> </a:t>
            </a:r>
            <a:r>
              <a:rPr sz="1300" spc="15" dirty="0">
                <a:solidFill>
                  <a:srgbClr val="231F20"/>
                </a:solidFill>
                <a:latin typeface="DIN 2014"/>
                <a:cs typeface="DIN 2014"/>
              </a:rPr>
              <a:t>die</a:t>
            </a:r>
            <a:r>
              <a:rPr sz="1300" spc="55" dirty="0">
                <a:solidFill>
                  <a:srgbClr val="231F20"/>
                </a:solidFill>
                <a:latin typeface="DIN 2014"/>
                <a:cs typeface="DIN 2014"/>
              </a:rPr>
              <a:t> </a:t>
            </a:r>
            <a:r>
              <a:rPr sz="1300" spc="20" dirty="0">
                <a:solidFill>
                  <a:srgbClr val="231F20"/>
                </a:solidFill>
                <a:latin typeface="DIN 2014"/>
                <a:cs typeface="DIN 2014"/>
              </a:rPr>
              <a:t>Diskussion</a:t>
            </a:r>
            <a:r>
              <a:rPr sz="1300" spc="55"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15" dirty="0">
                <a:solidFill>
                  <a:srgbClr val="231F20"/>
                </a:solidFill>
                <a:latin typeface="DIN 2014"/>
                <a:cs typeface="DIN 2014"/>
              </a:rPr>
              <a:t>die</a:t>
            </a:r>
            <a:r>
              <a:rPr sz="1300" spc="55" dirty="0">
                <a:solidFill>
                  <a:srgbClr val="231F20"/>
                </a:solidFill>
                <a:latin typeface="DIN 2014"/>
                <a:cs typeface="DIN 2014"/>
              </a:rPr>
              <a:t> </a:t>
            </a:r>
            <a:r>
              <a:rPr sz="1300" spc="20" dirty="0">
                <a:solidFill>
                  <a:srgbClr val="231F20"/>
                </a:solidFill>
                <a:latin typeface="DIN 2014"/>
                <a:cs typeface="DIN 2014"/>
              </a:rPr>
              <a:t>Anbieter</a:t>
            </a:r>
            <a:r>
              <a:rPr sz="1300" spc="55" dirty="0">
                <a:solidFill>
                  <a:srgbClr val="231F20"/>
                </a:solidFill>
                <a:latin typeface="DIN 2014"/>
                <a:cs typeface="DIN 2014"/>
              </a:rPr>
              <a:t> </a:t>
            </a:r>
            <a:r>
              <a:rPr sz="1300" spc="15" dirty="0">
                <a:solidFill>
                  <a:srgbClr val="231F20"/>
                </a:solidFill>
                <a:latin typeface="DIN 2014"/>
                <a:cs typeface="DIN 2014"/>
              </a:rPr>
              <a:t>der</a:t>
            </a:r>
            <a:r>
              <a:rPr sz="1300" spc="50" dirty="0">
                <a:solidFill>
                  <a:srgbClr val="231F20"/>
                </a:solidFill>
                <a:latin typeface="DIN 2014"/>
                <a:cs typeface="DIN 2014"/>
              </a:rPr>
              <a:t> </a:t>
            </a:r>
            <a:r>
              <a:rPr sz="1300" spc="20" dirty="0">
                <a:solidFill>
                  <a:srgbClr val="231F20"/>
                </a:solidFill>
                <a:latin typeface="DIN 2014"/>
                <a:cs typeface="DIN 2014"/>
              </a:rPr>
              <a:t>Diskussionen</a:t>
            </a:r>
            <a:r>
              <a:rPr sz="1300" spc="55" dirty="0">
                <a:solidFill>
                  <a:srgbClr val="231F20"/>
                </a:solidFill>
                <a:latin typeface="DIN 2014"/>
                <a:cs typeface="DIN 2014"/>
              </a:rPr>
              <a:t> </a:t>
            </a:r>
            <a:r>
              <a:rPr sz="1300" spc="25" dirty="0">
                <a:solidFill>
                  <a:srgbClr val="231F20"/>
                </a:solidFill>
                <a:latin typeface="DIN 2014"/>
                <a:cs typeface="DIN 2014"/>
              </a:rPr>
              <a:t>haben.</a:t>
            </a:r>
            <a:endParaRPr sz="1300">
              <a:latin typeface="DIN 2014"/>
              <a:cs typeface="DIN 2014"/>
            </a:endParaRPr>
          </a:p>
          <a:p>
            <a:pPr marL="12700">
              <a:lnSpc>
                <a:spcPct val="100000"/>
              </a:lnSpc>
              <a:spcBef>
                <a:spcPts val="140"/>
              </a:spcBef>
            </a:pPr>
            <a:r>
              <a:rPr sz="1300" spc="20" dirty="0">
                <a:solidFill>
                  <a:srgbClr val="231F20"/>
                </a:solidFill>
                <a:latin typeface="DIN 2014"/>
                <a:cs typeface="DIN 2014"/>
              </a:rPr>
              <a:t>Außerdem</a:t>
            </a:r>
            <a:r>
              <a:rPr sz="1300" spc="55" dirty="0">
                <a:solidFill>
                  <a:srgbClr val="231F20"/>
                </a:solidFill>
                <a:latin typeface="DIN 2014"/>
                <a:cs typeface="DIN 2014"/>
              </a:rPr>
              <a:t> </a:t>
            </a:r>
            <a:r>
              <a:rPr sz="1300" spc="15" dirty="0">
                <a:solidFill>
                  <a:srgbClr val="231F20"/>
                </a:solidFill>
                <a:latin typeface="DIN 2014"/>
                <a:cs typeface="DIN 2014"/>
              </a:rPr>
              <a:t>soll</a:t>
            </a:r>
            <a:r>
              <a:rPr sz="1300" spc="60" dirty="0">
                <a:solidFill>
                  <a:srgbClr val="231F20"/>
                </a:solidFill>
                <a:latin typeface="DIN 2014"/>
                <a:cs typeface="DIN 2014"/>
              </a:rPr>
              <a:t> </a:t>
            </a:r>
            <a:r>
              <a:rPr sz="1300" spc="20" dirty="0">
                <a:solidFill>
                  <a:srgbClr val="231F20"/>
                </a:solidFill>
                <a:latin typeface="DIN 2014"/>
                <a:cs typeface="DIN 2014"/>
              </a:rPr>
              <a:t>Empowerment-Moderation</a:t>
            </a:r>
            <a:r>
              <a:rPr sz="1300" spc="60" dirty="0">
                <a:solidFill>
                  <a:srgbClr val="231F20"/>
                </a:solidFill>
                <a:latin typeface="DIN 2014"/>
                <a:cs typeface="DIN 2014"/>
              </a:rPr>
              <a:t> </a:t>
            </a:r>
            <a:r>
              <a:rPr sz="1300" spc="15" dirty="0">
                <a:solidFill>
                  <a:srgbClr val="231F20"/>
                </a:solidFill>
                <a:latin typeface="DIN 2014"/>
                <a:cs typeface="DIN 2014"/>
              </a:rPr>
              <a:t>die</a:t>
            </a:r>
            <a:r>
              <a:rPr sz="1300" spc="60" dirty="0">
                <a:solidFill>
                  <a:srgbClr val="231F20"/>
                </a:solidFill>
                <a:latin typeface="DIN 2014"/>
                <a:cs typeface="DIN 2014"/>
              </a:rPr>
              <a:t> </a:t>
            </a:r>
            <a:r>
              <a:rPr sz="1300" spc="20" dirty="0">
                <a:solidFill>
                  <a:srgbClr val="231F20"/>
                </a:solidFill>
                <a:latin typeface="DIN 2014"/>
                <a:cs typeface="DIN 2014"/>
              </a:rPr>
              <a:t>Community</a:t>
            </a:r>
            <a:r>
              <a:rPr sz="1300" spc="60" dirty="0">
                <a:solidFill>
                  <a:srgbClr val="231F20"/>
                </a:solidFill>
                <a:latin typeface="DIN 2014"/>
                <a:cs typeface="DIN 2014"/>
              </a:rPr>
              <a:t> </a:t>
            </a:r>
            <a:r>
              <a:rPr sz="1300" spc="15" dirty="0">
                <a:solidFill>
                  <a:srgbClr val="231F20"/>
                </a:solidFill>
                <a:latin typeface="DIN 2014"/>
                <a:cs typeface="DIN 2014"/>
              </a:rPr>
              <a:t>stärken</a:t>
            </a:r>
            <a:r>
              <a:rPr sz="1300" spc="55" dirty="0">
                <a:solidFill>
                  <a:srgbClr val="231F20"/>
                </a:solidFill>
                <a:latin typeface="DIN 2014"/>
                <a:cs typeface="DIN 2014"/>
              </a:rPr>
              <a:t> </a:t>
            </a:r>
            <a:r>
              <a:rPr sz="1300" spc="15" dirty="0">
                <a:solidFill>
                  <a:srgbClr val="231F20"/>
                </a:solidFill>
                <a:latin typeface="DIN 2014"/>
                <a:cs typeface="DIN 2014"/>
              </a:rPr>
              <a:t>und</a:t>
            </a:r>
            <a:r>
              <a:rPr sz="1300" spc="60" dirty="0">
                <a:solidFill>
                  <a:srgbClr val="231F20"/>
                </a:solidFill>
                <a:latin typeface="DIN 2014"/>
                <a:cs typeface="DIN 2014"/>
              </a:rPr>
              <a:t> </a:t>
            </a:r>
            <a:r>
              <a:rPr sz="1300" spc="15" dirty="0">
                <a:solidFill>
                  <a:srgbClr val="231F20"/>
                </a:solidFill>
                <a:latin typeface="DIN 2014"/>
                <a:cs typeface="DIN 2014"/>
              </a:rPr>
              <a:t>sie</a:t>
            </a:r>
            <a:r>
              <a:rPr sz="1300" spc="60" dirty="0">
                <a:solidFill>
                  <a:srgbClr val="231F20"/>
                </a:solidFill>
                <a:latin typeface="DIN 2014"/>
                <a:cs typeface="DIN 2014"/>
              </a:rPr>
              <a:t> </a:t>
            </a:r>
            <a:r>
              <a:rPr sz="1300" spc="10" dirty="0">
                <a:solidFill>
                  <a:srgbClr val="231F20"/>
                </a:solidFill>
                <a:latin typeface="DIN 2014"/>
                <a:cs typeface="DIN 2014"/>
              </a:rPr>
              <a:t>so</a:t>
            </a:r>
            <a:r>
              <a:rPr sz="1300" spc="60" dirty="0">
                <a:solidFill>
                  <a:srgbClr val="231F20"/>
                </a:solidFill>
                <a:latin typeface="DIN 2014"/>
                <a:cs typeface="DIN 2014"/>
              </a:rPr>
              <a:t> </a:t>
            </a:r>
            <a:r>
              <a:rPr sz="1300" spc="15" dirty="0">
                <a:solidFill>
                  <a:srgbClr val="231F20"/>
                </a:solidFill>
                <a:latin typeface="DIN 2014"/>
                <a:cs typeface="DIN 2014"/>
              </a:rPr>
              <a:t>zur</a:t>
            </a:r>
            <a:r>
              <a:rPr sz="1300" spc="60" dirty="0">
                <a:solidFill>
                  <a:srgbClr val="231F20"/>
                </a:solidFill>
                <a:latin typeface="DIN 2014"/>
                <a:cs typeface="DIN 2014"/>
              </a:rPr>
              <a:t> </a:t>
            </a:r>
            <a:r>
              <a:rPr sz="1300" spc="20" dirty="0">
                <a:solidFill>
                  <a:srgbClr val="231F20"/>
                </a:solidFill>
                <a:latin typeface="DIN 2014"/>
                <a:cs typeface="DIN 2014"/>
              </a:rPr>
              <a:t>Selbstregulierung</a:t>
            </a:r>
            <a:r>
              <a:rPr sz="1300" spc="55" dirty="0">
                <a:solidFill>
                  <a:srgbClr val="231F20"/>
                </a:solidFill>
                <a:latin typeface="DIN 2014"/>
                <a:cs typeface="DIN 2014"/>
              </a:rPr>
              <a:t> </a:t>
            </a:r>
            <a:r>
              <a:rPr sz="1300" spc="25" dirty="0">
                <a:solidFill>
                  <a:srgbClr val="231F20"/>
                </a:solidFill>
                <a:latin typeface="DIN 2014"/>
                <a:cs typeface="DIN 2014"/>
              </a:rPr>
              <a:t>anregen.</a:t>
            </a:r>
            <a:endParaRPr sz="1300">
              <a:latin typeface="DIN 2014"/>
              <a:cs typeface="DIN 2014"/>
            </a:endParaRPr>
          </a:p>
        </p:txBody>
      </p:sp>
      <p:sp>
        <p:nvSpPr>
          <p:cNvPr id="13" name="object 13"/>
          <p:cNvSpPr txBox="1"/>
          <p:nvPr/>
        </p:nvSpPr>
        <p:spPr>
          <a:xfrm>
            <a:off x="6040700" y="4183024"/>
            <a:ext cx="2564130" cy="269240"/>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rgbClr val="EF3F6B"/>
                </a:solidFill>
                <a:latin typeface="DIN OT Cond"/>
                <a:cs typeface="DIN OT Cond"/>
              </a:rPr>
              <a:t>»Empowerment-Moderation</a:t>
            </a:r>
            <a:r>
              <a:rPr sz="1600" b="1" spc="40" dirty="0">
                <a:solidFill>
                  <a:srgbClr val="EF3F6B"/>
                </a:solidFill>
                <a:latin typeface="DIN OT Cond"/>
                <a:cs typeface="DIN OT Cond"/>
              </a:rPr>
              <a:t> </a:t>
            </a:r>
            <a:r>
              <a:rPr sz="1600" b="1" spc="25" dirty="0">
                <a:solidFill>
                  <a:srgbClr val="EF3F6B"/>
                </a:solidFill>
                <a:latin typeface="DIN OT Cond"/>
                <a:cs typeface="DIN OT Cond"/>
              </a:rPr>
              <a:t>wirkt.«</a:t>
            </a:r>
            <a:endParaRPr sz="1600">
              <a:latin typeface="DIN OT Cond"/>
              <a:cs typeface="DIN OT Cond"/>
            </a:endParaRPr>
          </a:p>
        </p:txBody>
      </p:sp>
      <p:grpSp>
        <p:nvGrpSpPr>
          <p:cNvPr id="14" name="object 14"/>
          <p:cNvGrpSpPr/>
          <p:nvPr/>
        </p:nvGrpSpPr>
        <p:grpSpPr>
          <a:xfrm>
            <a:off x="6053400" y="3913611"/>
            <a:ext cx="2536190" cy="208279"/>
            <a:chOff x="6053400" y="3913611"/>
            <a:chExt cx="2536190" cy="208279"/>
          </a:xfrm>
        </p:grpSpPr>
        <p:sp>
          <p:nvSpPr>
            <p:cNvPr id="15" name="object 15"/>
            <p:cNvSpPr/>
            <p:nvPr/>
          </p:nvSpPr>
          <p:spPr>
            <a:xfrm>
              <a:off x="7269389" y="4108818"/>
              <a:ext cx="1320165" cy="0"/>
            </a:xfrm>
            <a:custGeom>
              <a:avLst/>
              <a:gdLst/>
              <a:ahLst/>
              <a:cxnLst/>
              <a:rect l="l" t="t" r="r" b="b"/>
              <a:pathLst>
                <a:path w="1320165">
                  <a:moveTo>
                    <a:pt x="0" y="0"/>
                  </a:moveTo>
                  <a:lnTo>
                    <a:pt x="1319885" y="0"/>
                  </a:lnTo>
                </a:path>
              </a:pathLst>
            </a:custGeom>
            <a:ln w="12700">
              <a:solidFill>
                <a:srgbClr val="EF3F6B"/>
              </a:solidFill>
            </a:ln>
          </p:spPr>
          <p:txBody>
            <a:bodyPr wrap="square" lIns="0" tIns="0" rIns="0" bIns="0" rtlCol="0"/>
            <a:lstStyle/>
            <a:p>
              <a:endParaRPr/>
            </a:p>
          </p:txBody>
        </p:sp>
        <p:sp>
          <p:nvSpPr>
            <p:cNvPr id="16" name="object 16"/>
            <p:cNvSpPr/>
            <p:nvPr/>
          </p:nvSpPr>
          <p:spPr>
            <a:xfrm>
              <a:off x="6053400" y="4108818"/>
              <a:ext cx="1042669" cy="0"/>
            </a:xfrm>
            <a:custGeom>
              <a:avLst/>
              <a:gdLst/>
              <a:ahLst/>
              <a:cxnLst/>
              <a:rect l="l" t="t" r="r" b="b"/>
              <a:pathLst>
                <a:path w="1042670">
                  <a:moveTo>
                    <a:pt x="0" y="0"/>
                  </a:moveTo>
                  <a:lnTo>
                    <a:pt x="1042669" y="0"/>
                  </a:lnTo>
                </a:path>
              </a:pathLst>
            </a:custGeom>
            <a:ln w="12700">
              <a:solidFill>
                <a:srgbClr val="EF3F6B"/>
              </a:solidFill>
            </a:ln>
          </p:spPr>
          <p:txBody>
            <a:bodyPr wrap="square" lIns="0" tIns="0" rIns="0" bIns="0" rtlCol="0"/>
            <a:lstStyle/>
            <a:p>
              <a:endParaRPr/>
            </a:p>
          </p:txBody>
        </p:sp>
        <p:sp>
          <p:nvSpPr>
            <p:cNvPr id="17" name="object 17"/>
            <p:cNvSpPr/>
            <p:nvPr/>
          </p:nvSpPr>
          <p:spPr>
            <a:xfrm>
              <a:off x="7090196" y="3919961"/>
              <a:ext cx="184150" cy="195580"/>
            </a:xfrm>
            <a:custGeom>
              <a:avLst/>
              <a:gdLst/>
              <a:ahLst/>
              <a:cxnLst/>
              <a:rect l="l" t="t" r="r" b="b"/>
              <a:pathLst>
                <a:path w="184150" h="195579">
                  <a:moveTo>
                    <a:pt x="183603" y="190792"/>
                  </a:moveTo>
                  <a:lnTo>
                    <a:pt x="0" y="0"/>
                  </a:lnTo>
                  <a:lnTo>
                    <a:pt x="0" y="195198"/>
                  </a:lnTo>
                </a:path>
              </a:pathLst>
            </a:custGeom>
            <a:ln w="12700">
              <a:solidFill>
                <a:srgbClr val="EF3F6B"/>
              </a:solidFill>
            </a:ln>
          </p:spPr>
          <p:txBody>
            <a:bodyPr wrap="square" lIns="0" tIns="0" rIns="0" bIns="0" rtlCol="0"/>
            <a:lstStyle/>
            <a:p>
              <a:endParaRPr/>
            </a:p>
          </p:txBody>
        </p:sp>
      </p:grpSp>
      <p:pic>
        <p:nvPicPr>
          <p:cNvPr id="18" name="Grafi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41</a:t>
            </a:fld>
            <a:endParaRPr 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object 30"/>
          <p:cNvGrpSpPr/>
          <p:nvPr/>
        </p:nvGrpSpPr>
        <p:grpSpPr>
          <a:xfrm>
            <a:off x="0" y="1630756"/>
            <a:ext cx="3049270" cy="3514090"/>
            <a:chOff x="0" y="1630756"/>
            <a:chExt cx="3049270" cy="3514090"/>
          </a:xfrm>
        </p:grpSpPr>
        <p:sp>
          <p:nvSpPr>
            <p:cNvPr id="31" name="object 3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32" name="object 3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33" name="object 3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35" name="object 3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36" name="object 3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37" name="object 3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38" name="object 3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39" name="object 3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40" name="object 4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41" name="object 4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42" name="object 4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43" name="object 4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44" name="object 4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54" name="object 54"/>
          <p:cNvSpPr txBox="1">
            <a:spLocks noGrp="1"/>
          </p:cNvSpPr>
          <p:nvPr>
            <p:ph type="title"/>
          </p:nvPr>
        </p:nvSpPr>
        <p:spPr>
          <a:xfrm>
            <a:off x="493074" y="533377"/>
            <a:ext cx="4480560" cy="452120"/>
          </a:xfrm>
          <a:prstGeom prst="rect">
            <a:avLst/>
          </a:prstGeom>
        </p:spPr>
        <p:txBody>
          <a:bodyPr vert="horz" wrap="square" lIns="0" tIns="12700" rIns="0" bIns="0" rtlCol="0">
            <a:spAutoFit/>
          </a:bodyPr>
          <a:lstStyle/>
          <a:p>
            <a:pPr marL="12700">
              <a:lnSpc>
                <a:spcPct val="100000"/>
              </a:lnSpc>
              <a:spcBef>
                <a:spcPts val="100"/>
              </a:spcBef>
            </a:pPr>
            <a:r>
              <a:rPr dirty="0"/>
              <a:t>VORAUSSETZUNGEN</a:t>
            </a:r>
            <a:r>
              <a:rPr spc="-70" dirty="0"/>
              <a:t> </a:t>
            </a:r>
            <a:r>
              <a:rPr dirty="0"/>
              <a:t>UND</a:t>
            </a:r>
            <a:r>
              <a:rPr spc="-65" dirty="0"/>
              <a:t> </a:t>
            </a:r>
            <a:r>
              <a:rPr spc="-10" dirty="0"/>
              <a:t>ZIELGRUPPE</a:t>
            </a:r>
          </a:p>
        </p:txBody>
      </p:sp>
      <p:sp>
        <p:nvSpPr>
          <p:cNvPr id="55" name="object 55"/>
          <p:cNvSpPr txBox="1"/>
          <p:nvPr/>
        </p:nvSpPr>
        <p:spPr>
          <a:xfrm>
            <a:off x="491299" y="1661032"/>
            <a:ext cx="8056880" cy="2184400"/>
          </a:xfrm>
          <a:prstGeom prst="rect">
            <a:avLst/>
          </a:prstGeom>
        </p:spPr>
        <p:txBody>
          <a:bodyPr vert="horz" wrap="square" lIns="0" tIns="12700" rIns="0" bIns="0" rtlCol="0">
            <a:spAutoFit/>
          </a:bodyPr>
          <a:lstStyle/>
          <a:p>
            <a:pPr marL="12700" marR="289560" algn="just">
              <a:lnSpc>
                <a:spcPct val="109000"/>
              </a:lnSpc>
              <a:spcBef>
                <a:spcPts val="100"/>
              </a:spcBef>
            </a:pPr>
            <a:r>
              <a:rPr sz="1300" spc="20" dirty="0">
                <a:solidFill>
                  <a:srgbClr val="231F20"/>
                </a:solidFill>
                <a:latin typeface="DIN 2014"/>
                <a:cs typeface="DIN 2014"/>
              </a:rPr>
              <a:t>Empowerment-Moderation </a:t>
            </a:r>
            <a:r>
              <a:rPr sz="1300" spc="15" dirty="0">
                <a:solidFill>
                  <a:srgbClr val="231F20"/>
                </a:solidFill>
                <a:latin typeface="DIN 2014"/>
                <a:cs typeface="DIN 2014"/>
              </a:rPr>
              <a:t>kann </a:t>
            </a:r>
            <a:r>
              <a:rPr sz="1300" spc="10" dirty="0">
                <a:solidFill>
                  <a:srgbClr val="231F20"/>
                </a:solidFill>
                <a:latin typeface="DIN 2014"/>
                <a:cs typeface="DIN 2014"/>
              </a:rPr>
              <a:t>in </a:t>
            </a:r>
            <a:r>
              <a:rPr sz="1300" b="1" spc="20" dirty="0">
                <a:solidFill>
                  <a:srgbClr val="231F20"/>
                </a:solidFill>
                <a:latin typeface="DIN 2014 Bold"/>
                <a:cs typeface="DIN 2014 Bold"/>
              </a:rPr>
              <a:t>Kommentarbereichen </a:t>
            </a:r>
            <a:r>
              <a:rPr sz="1300" b="1" spc="15" dirty="0">
                <a:solidFill>
                  <a:srgbClr val="231F20"/>
                </a:solidFill>
                <a:latin typeface="DIN 2014 Bold"/>
                <a:cs typeface="DIN 2014 Bold"/>
              </a:rPr>
              <a:t>auf </a:t>
            </a:r>
            <a:r>
              <a:rPr sz="1300" b="1" spc="20" dirty="0">
                <a:solidFill>
                  <a:srgbClr val="231F20"/>
                </a:solidFill>
                <a:latin typeface="DIN 2014 Bold"/>
                <a:cs typeface="DIN 2014 Bold"/>
              </a:rPr>
              <a:t>Social-Media-Plattformen </a:t>
            </a:r>
            <a:r>
              <a:rPr sz="1300" spc="20" dirty="0">
                <a:solidFill>
                  <a:srgbClr val="231F20"/>
                </a:solidFill>
                <a:latin typeface="DIN 2014"/>
                <a:cs typeface="DIN 2014"/>
              </a:rPr>
              <a:t>eingesetzt </a:t>
            </a:r>
            <a:r>
              <a:rPr sz="1300" spc="25" dirty="0">
                <a:solidFill>
                  <a:srgbClr val="231F20"/>
                </a:solidFill>
                <a:latin typeface="DIN 2014"/>
                <a:cs typeface="DIN 2014"/>
              </a:rPr>
              <a:t>werden, </a:t>
            </a:r>
            <a:r>
              <a:rPr sz="1300" spc="30" dirty="0">
                <a:solidFill>
                  <a:srgbClr val="231F20"/>
                </a:solidFill>
                <a:latin typeface="DIN 2014"/>
                <a:cs typeface="DIN 2014"/>
              </a:rPr>
              <a:t> </a:t>
            </a:r>
            <a:r>
              <a:rPr sz="1300" spc="20" dirty="0">
                <a:solidFill>
                  <a:srgbClr val="231F20"/>
                </a:solidFill>
                <a:latin typeface="DIN 2014"/>
                <a:cs typeface="DIN 2014"/>
              </a:rPr>
              <a:t>eignet </a:t>
            </a:r>
            <a:r>
              <a:rPr sz="1300" spc="15" dirty="0">
                <a:solidFill>
                  <a:srgbClr val="231F20"/>
                </a:solidFill>
                <a:latin typeface="DIN 2014"/>
                <a:cs typeface="DIN 2014"/>
              </a:rPr>
              <a:t>sich aber auch für </a:t>
            </a:r>
            <a:r>
              <a:rPr sz="1300" spc="20" dirty="0">
                <a:solidFill>
                  <a:srgbClr val="231F20"/>
                </a:solidFill>
                <a:latin typeface="DIN 2014"/>
                <a:cs typeface="DIN 2014"/>
              </a:rPr>
              <a:t>andere Umgebungen, </a:t>
            </a:r>
            <a:r>
              <a:rPr sz="1300" spc="10" dirty="0">
                <a:solidFill>
                  <a:srgbClr val="231F20"/>
                </a:solidFill>
                <a:latin typeface="DIN 2014"/>
                <a:cs typeface="DIN 2014"/>
              </a:rPr>
              <a:t>wo </a:t>
            </a:r>
            <a:r>
              <a:rPr sz="1300" spc="20" dirty="0">
                <a:solidFill>
                  <a:srgbClr val="231F20"/>
                </a:solidFill>
                <a:latin typeface="DIN 2014"/>
                <a:cs typeface="DIN 2014"/>
              </a:rPr>
              <a:t>Online-Diskussionen </a:t>
            </a:r>
            <a:r>
              <a:rPr sz="1300" spc="10" dirty="0">
                <a:solidFill>
                  <a:srgbClr val="231F20"/>
                </a:solidFill>
                <a:latin typeface="DIN 2014"/>
                <a:cs typeface="DIN 2014"/>
              </a:rPr>
              <a:t>stattfinden. </a:t>
            </a:r>
            <a:r>
              <a:rPr sz="1300" spc="15" dirty="0">
                <a:solidFill>
                  <a:srgbClr val="231F20"/>
                </a:solidFill>
                <a:latin typeface="DIN 2014"/>
                <a:cs typeface="DIN 2014"/>
              </a:rPr>
              <a:t>Das </a:t>
            </a:r>
            <a:r>
              <a:rPr sz="1300" spc="20" dirty="0">
                <a:solidFill>
                  <a:srgbClr val="231F20"/>
                </a:solidFill>
                <a:latin typeface="DIN 2014"/>
                <a:cs typeface="DIN 2014"/>
              </a:rPr>
              <a:t>Workshop-Konzept </a:t>
            </a:r>
            <a:r>
              <a:rPr sz="1300" spc="25" dirty="0">
                <a:solidFill>
                  <a:srgbClr val="231F20"/>
                </a:solidFill>
                <a:latin typeface="DIN 2014"/>
                <a:cs typeface="DIN 2014"/>
              </a:rPr>
              <a:t> </a:t>
            </a:r>
            <a:r>
              <a:rPr sz="1300" spc="20" dirty="0">
                <a:solidFill>
                  <a:srgbClr val="231F20"/>
                </a:solidFill>
                <a:latin typeface="DIN 2014"/>
                <a:cs typeface="DIN 2014"/>
              </a:rPr>
              <a:t>richtet</a:t>
            </a:r>
            <a:r>
              <a:rPr sz="1300" spc="50" dirty="0">
                <a:solidFill>
                  <a:srgbClr val="231F20"/>
                </a:solidFill>
                <a:latin typeface="DIN 2014"/>
                <a:cs typeface="DIN 2014"/>
              </a:rPr>
              <a:t> </a:t>
            </a:r>
            <a:r>
              <a:rPr sz="1300" spc="15" dirty="0">
                <a:solidFill>
                  <a:srgbClr val="231F20"/>
                </a:solidFill>
                <a:latin typeface="DIN 2014"/>
                <a:cs typeface="DIN 2014"/>
              </a:rPr>
              <a:t>sich</a:t>
            </a:r>
            <a:r>
              <a:rPr sz="1300" spc="55" dirty="0">
                <a:solidFill>
                  <a:srgbClr val="231F20"/>
                </a:solidFill>
                <a:latin typeface="DIN 2014"/>
                <a:cs typeface="DIN 2014"/>
              </a:rPr>
              <a:t> </a:t>
            </a:r>
            <a:r>
              <a:rPr sz="1300" spc="10" dirty="0">
                <a:solidFill>
                  <a:srgbClr val="231F20"/>
                </a:solidFill>
                <a:latin typeface="DIN 2014"/>
                <a:cs typeface="DIN 2014"/>
              </a:rPr>
              <a:t>an</a:t>
            </a:r>
            <a:r>
              <a:rPr sz="1300" spc="55" dirty="0">
                <a:solidFill>
                  <a:srgbClr val="231F20"/>
                </a:solidFill>
                <a:latin typeface="DIN 2014"/>
                <a:cs typeface="DIN 2014"/>
              </a:rPr>
              <a:t> </a:t>
            </a:r>
            <a:r>
              <a:rPr sz="1300" spc="20" dirty="0">
                <a:solidFill>
                  <a:srgbClr val="231F20"/>
                </a:solidFill>
                <a:latin typeface="DIN 2014"/>
                <a:cs typeface="DIN 2014"/>
              </a:rPr>
              <a:t>Community</a:t>
            </a:r>
            <a:r>
              <a:rPr sz="1300" spc="55" dirty="0">
                <a:solidFill>
                  <a:srgbClr val="231F20"/>
                </a:solidFill>
                <a:latin typeface="DIN 2014"/>
                <a:cs typeface="DIN 2014"/>
              </a:rPr>
              <a:t> </a:t>
            </a:r>
            <a:r>
              <a:rPr sz="1300" spc="20" dirty="0">
                <a:solidFill>
                  <a:srgbClr val="231F20"/>
                </a:solidFill>
                <a:latin typeface="DIN 2014"/>
                <a:cs typeface="DIN 2014"/>
              </a:rPr>
              <a:t>Manager:innen,</a:t>
            </a:r>
            <a:r>
              <a:rPr sz="1300" spc="55" dirty="0">
                <a:solidFill>
                  <a:srgbClr val="231F20"/>
                </a:solidFill>
                <a:latin typeface="DIN 2014"/>
                <a:cs typeface="DIN 2014"/>
              </a:rPr>
              <a:t> </a:t>
            </a:r>
            <a:r>
              <a:rPr sz="1300" spc="15" dirty="0">
                <a:solidFill>
                  <a:srgbClr val="231F20"/>
                </a:solidFill>
                <a:latin typeface="DIN 2014"/>
                <a:cs typeface="DIN 2014"/>
              </a:rPr>
              <a:t>die</a:t>
            </a:r>
            <a:r>
              <a:rPr sz="1300" spc="55" dirty="0">
                <a:solidFill>
                  <a:srgbClr val="231F20"/>
                </a:solidFill>
                <a:latin typeface="DIN 2014"/>
                <a:cs typeface="DIN 2014"/>
              </a:rPr>
              <a:t> </a:t>
            </a:r>
            <a:r>
              <a:rPr sz="1300" spc="20" dirty="0">
                <a:solidFill>
                  <a:srgbClr val="231F20"/>
                </a:solidFill>
                <a:latin typeface="DIN 2014"/>
                <a:cs typeface="DIN 2014"/>
              </a:rPr>
              <a:t>bereits</a:t>
            </a:r>
            <a:r>
              <a:rPr sz="1300" spc="55" dirty="0">
                <a:solidFill>
                  <a:srgbClr val="231F20"/>
                </a:solidFill>
                <a:latin typeface="DIN 2014"/>
                <a:cs typeface="DIN 2014"/>
              </a:rPr>
              <a:t> </a:t>
            </a:r>
            <a:r>
              <a:rPr sz="1300" spc="20" dirty="0">
                <a:solidFill>
                  <a:srgbClr val="231F20"/>
                </a:solidFill>
                <a:latin typeface="DIN 2014"/>
                <a:cs typeface="DIN 2014"/>
              </a:rPr>
              <a:t>Erfahrung</a:t>
            </a:r>
            <a:r>
              <a:rPr sz="1300" spc="55" dirty="0">
                <a:solidFill>
                  <a:srgbClr val="231F20"/>
                </a:solidFill>
                <a:latin typeface="DIN 2014"/>
                <a:cs typeface="DIN 2014"/>
              </a:rPr>
              <a:t> </a:t>
            </a:r>
            <a:r>
              <a:rPr sz="1300" spc="10" dirty="0">
                <a:solidFill>
                  <a:srgbClr val="231F20"/>
                </a:solidFill>
                <a:latin typeface="DIN 2014"/>
                <a:cs typeface="DIN 2014"/>
              </a:rPr>
              <a:t>in</a:t>
            </a:r>
            <a:r>
              <a:rPr sz="1300" spc="55" dirty="0">
                <a:solidFill>
                  <a:srgbClr val="231F20"/>
                </a:solidFill>
                <a:latin typeface="DIN 2014"/>
                <a:cs typeface="DIN 2014"/>
              </a:rPr>
              <a:t> </a:t>
            </a:r>
            <a:r>
              <a:rPr sz="1300" spc="15" dirty="0">
                <a:solidFill>
                  <a:srgbClr val="231F20"/>
                </a:solidFill>
                <a:latin typeface="DIN 2014"/>
                <a:cs typeface="DIN 2014"/>
              </a:rPr>
              <a:t>der</a:t>
            </a:r>
            <a:r>
              <a:rPr sz="1300" spc="50" dirty="0">
                <a:solidFill>
                  <a:srgbClr val="231F20"/>
                </a:solidFill>
                <a:latin typeface="DIN 2014"/>
                <a:cs typeface="DIN 2014"/>
              </a:rPr>
              <a:t> </a:t>
            </a:r>
            <a:r>
              <a:rPr sz="1300" spc="20" dirty="0">
                <a:solidFill>
                  <a:srgbClr val="231F20"/>
                </a:solidFill>
                <a:latin typeface="DIN 2014"/>
                <a:cs typeface="DIN 2014"/>
              </a:rPr>
              <a:t>Moderation</a:t>
            </a:r>
            <a:r>
              <a:rPr sz="1300" spc="55" dirty="0">
                <a:solidFill>
                  <a:srgbClr val="231F20"/>
                </a:solidFill>
                <a:latin typeface="DIN 2014"/>
                <a:cs typeface="DIN 2014"/>
              </a:rPr>
              <a:t> </a:t>
            </a:r>
            <a:r>
              <a:rPr sz="1300" spc="15" dirty="0">
                <a:solidFill>
                  <a:srgbClr val="231F20"/>
                </a:solidFill>
                <a:latin typeface="DIN 2014"/>
                <a:cs typeface="DIN 2014"/>
              </a:rPr>
              <a:t>von</a:t>
            </a:r>
            <a:r>
              <a:rPr sz="1300" spc="55" dirty="0">
                <a:solidFill>
                  <a:srgbClr val="231F20"/>
                </a:solidFill>
                <a:latin typeface="DIN 2014"/>
                <a:cs typeface="DIN 2014"/>
              </a:rPr>
              <a:t> </a:t>
            </a:r>
            <a:r>
              <a:rPr sz="1300" spc="25" dirty="0">
                <a:solidFill>
                  <a:srgbClr val="231F20"/>
                </a:solidFill>
                <a:latin typeface="DIN 2014"/>
                <a:cs typeface="DIN 2014"/>
              </a:rPr>
              <a:t>Online-Diskussionen</a:t>
            </a:r>
            <a:endParaRPr sz="1300">
              <a:latin typeface="DIN 2014"/>
              <a:cs typeface="DIN 2014"/>
            </a:endParaRPr>
          </a:p>
          <a:p>
            <a:pPr marL="12700" marR="5080">
              <a:lnSpc>
                <a:spcPct val="109000"/>
              </a:lnSpc>
            </a:pPr>
            <a:r>
              <a:rPr sz="1300" spc="20" dirty="0">
                <a:solidFill>
                  <a:srgbClr val="231F20"/>
                </a:solidFill>
                <a:latin typeface="DIN 2014"/>
                <a:cs typeface="DIN 2014"/>
              </a:rPr>
              <a:t>haben</a:t>
            </a:r>
            <a:r>
              <a:rPr sz="1300" spc="65" dirty="0">
                <a:solidFill>
                  <a:srgbClr val="231F20"/>
                </a:solidFill>
                <a:latin typeface="DIN 2014"/>
                <a:cs typeface="DIN 2014"/>
              </a:rPr>
              <a:t> </a:t>
            </a:r>
            <a:r>
              <a:rPr sz="1300" spc="15" dirty="0">
                <a:solidFill>
                  <a:srgbClr val="231F20"/>
                </a:solidFill>
                <a:latin typeface="DIN 2014"/>
                <a:cs typeface="DIN 2014"/>
              </a:rPr>
              <a:t>und</a:t>
            </a:r>
            <a:r>
              <a:rPr sz="1300" spc="65" dirty="0">
                <a:solidFill>
                  <a:srgbClr val="231F20"/>
                </a:solidFill>
                <a:latin typeface="DIN 2014"/>
                <a:cs typeface="DIN 2014"/>
              </a:rPr>
              <a:t> </a:t>
            </a:r>
            <a:r>
              <a:rPr sz="1300" spc="15" dirty="0">
                <a:solidFill>
                  <a:srgbClr val="231F20"/>
                </a:solidFill>
                <a:latin typeface="DIN 2014"/>
                <a:cs typeface="DIN 2014"/>
              </a:rPr>
              <a:t>die</a:t>
            </a:r>
            <a:r>
              <a:rPr sz="1300" spc="65" dirty="0">
                <a:solidFill>
                  <a:srgbClr val="231F20"/>
                </a:solidFill>
                <a:latin typeface="DIN 2014"/>
                <a:cs typeface="DIN 2014"/>
              </a:rPr>
              <a:t> </a:t>
            </a:r>
            <a:r>
              <a:rPr sz="1300" spc="20" dirty="0">
                <a:solidFill>
                  <a:srgbClr val="231F20"/>
                </a:solidFill>
                <a:latin typeface="DIN 2014"/>
                <a:cs typeface="DIN 2014"/>
              </a:rPr>
              <a:t>Grundlagen</a:t>
            </a:r>
            <a:r>
              <a:rPr sz="1300" spc="65" dirty="0">
                <a:solidFill>
                  <a:srgbClr val="231F20"/>
                </a:solidFill>
                <a:latin typeface="DIN 2014"/>
                <a:cs typeface="DIN 2014"/>
              </a:rPr>
              <a:t> </a:t>
            </a:r>
            <a:r>
              <a:rPr sz="1300" spc="15" dirty="0">
                <a:solidFill>
                  <a:srgbClr val="231F20"/>
                </a:solidFill>
                <a:latin typeface="DIN 2014"/>
                <a:cs typeface="DIN 2014"/>
              </a:rPr>
              <a:t>der</a:t>
            </a:r>
            <a:r>
              <a:rPr sz="1300" spc="65" dirty="0">
                <a:solidFill>
                  <a:srgbClr val="231F20"/>
                </a:solidFill>
                <a:latin typeface="DIN 2014"/>
                <a:cs typeface="DIN 2014"/>
              </a:rPr>
              <a:t> </a:t>
            </a:r>
            <a:r>
              <a:rPr sz="1300" spc="20" dirty="0">
                <a:solidFill>
                  <a:srgbClr val="231F20"/>
                </a:solidFill>
                <a:latin typeface="DIN 2014"/>
                <a:cs typeface="DIN 2014"/>
              </a:rPr>
              <a:t>Kommentarmoderation</a:t>
            </a:r>
            <a:r>
              <a:rPr sz="1300" spc="65" dirty="0">
                <a:solidFill>
                  <a:srgbClr val="231F20"/>
                </a:solidFill>
                <a:latin typeface="DIN 2014"/>
                <a:cs typeface="DIN 2014"/>
              </a:rPr>
              <a:t> </a:t>
            </a:r>
            <a:r>
              <a:rPr sz="1300" spc="20" dirty="0">
                <a:solidFill>
                  <a:srgbClr val="231F20"/>
                </a:solidFill>
                <a:latin typeface="DIN 2014"/>
                <a:cs typeface="DIN 2014"/>
              </a:rPr>
              <a:t>beherrschen.</a:t>
            </a:r>
            <a:r>
              <a:rPr sz="1300" spc="65" dirty="0">
                <a:solidFill>
                  <a:srgbClr val="231F20"/>
                </a:solidFill>
                <a:latin typeface="DIN 2014"/>
                <a:cs typeface="DIN 2014"/>
              </a:rPr>
              <a:t> </a:t>
            </a:r>
            <a:r>
              <a:rPr sz="1300" spc="15" dirty="0">
                <a:solidFill>
                  <a:srgbClr val="231F20"/>
                </a:solidFill>
                <a:latin typeface="DIN 2014"/>
                <a:cs typeface="DIN 2014"/>
              </a:rPr>
              <a:t>Der</a:t>
            </a:r>
            <a:r>
              <a:rPr sz="1300" spc="65" dirty="0">
                <a:solidFill>
                  <a:srgbClr val="231F20"/>
                </a:solidFill>
                <a:latin typeface="DIN 2014"/>
                <a:cs typeface="DIN 2014"/>
              </a:rPr>
              <a:t> </a:t>
            </a:r>
            <a:r>
              <a:rPr sz="1300" spc="15" dirty="0">
                <a:solidFill>
                  <a:srgbClr val="231F20"/>
                </a:solidFill>
                <a:latin typeface="DIN 2014"/>
                <a:cs typeface="DIN 2014"/>
              </a:rPr>
              <a:t>Workshop</a:t>
            </a:r>
            <a:r>
              <a:rPr sz="1300" spc="70" dirty="0">
                <a:solidFill>
                  <a:srgbClr val="231F20"/>
                </a:solidFill>
                <a:latin typeface="DIN 2014"/>
                <a:cs typeface="DIN 2014"/>
              </a:rPr>
              <a:t> </a:t>
            </a:r>
            <a:r>
              <a:rPr sz="1300" spc="20" dirty="0">
                <a:solidFill>
                  <a:srgbClr val="231F20"/>
                </a:solidFill>
                <a:latin typeface="DIN 2014"/>
                <a:cs typeface="DIN 2014"/>
              </a:rPr>
              <a:t>„Empowerment-Moderation“ </a:t>
            </a:r>
            <a:r>
              <a:rPr sz="1300" spc="-310" dirty="0">
                <a:solidFill>
                  <a:srgbClr val="231F20"/>
                </a:solidFill>
                <a:latin typeface="DIN 2014"/>
                <a:cs typeface="DIN 2014"/>
              </a:rPr>
              <a:t> </a:t>
            </a:r>
            <a:r>
              <a:rPr sz="1300" spc="20" dirty="0">
                <a:solidFill>
                  <a:srgbClr val="231F20"/>
                </a:solidFill>
                <a:latin typeface="DIN 2014"/>
                <a:cs typeface="DIN 2014"/>
              </a:rPr>
              <a:t>wurde</a:t>
            </a:r>
            <a:r>
              <a:rPr sz="1300" spc="55" dirty="0">
                <a:solidFill>
                  <a:srgbClr val="231F20"/>
                </a:solidFill>
                <a:latin typeface="DIN 2014"/>
                <a:cs typeface="DIN 2014"/>
              </a:rPr>
              <a:t> </a:t>
            </a:r>
            <a:r>
              <a:rPr sz="1300" spc="15" dirty="0">
                <a:solidFill>
                  <a:srgbClr val="231F20"/>
                </a:solidFill>
                <a:latin typeface="DIN 2014"/>
                <a:cs typeface="DIN 2014"/>
              </a:rPr>
              <a:t>als</a:t>
            </a:r>
            <a:r>
              <a:rPr sz="1300" spc="55" dirty="0">
                <a:solidFill>
                  <a:srgbClr val="231F20"/>
                </a:solidFill>
                <a:latin typeface="DIN 2014"/>
                <a:cs typeface="DIN 2014"/>
              </a:rPr>
              <a:t> </a:t>
            </a:r>
            <a:r>
              <a:rPr sz="1300" spc="20" dirty="0">
                <a:solidFill>
                  <a:srgbClr val="231F20"/>
                </a:solidFill>
                <a:latin typeface="DIN 2014"/>
                <a:cs typeface="DIN 2014"/>
              </a:rPr>
              <a:t>Aufbaumodul</a:t>
            </a:r>
            <a:r>
              <a:rPr sz="1300" spc="55" dirty="0">
                <a:solidFill>
                  <a:srgbClr val="231F20"/>
                </a:solidFill>
                <a:latin typeface="DIN 2014"/>
                <a:cs typeface="DIN 2014"/>
              </a:rPr>
              <a:t> </a:t>
            </a:r>
            <a:r>
              <a:rPr sz="1300" spc="15" dirty="0">
                <a:solidFill>
                  <a:srgbClr val="231F20"/>
                </a:solidFill>
                <a:latin typeface="DIN 2014"/>
                <a:cs typeface="DIN 2014"/>
              </a:rPr>
              <a:t>konzipiert.</a:t>
            </a:r>
            <a:r>
              <a:rPr sz="1300" spc="55" dirty="0">
                <a:solidFill>
                  <a:srgbClr val="231F20"/>
                </a:solidFill>
                <a:latin typeface="DIN 2014"/>
                <a:cs typeface="DIN 2014"/>
              </a:rPr>
              <a:t> </a:t>
            </a:r>
            <a:r>
              <a:rPr sz="1300" spc="10" dirty="0">
                <a:solidFill>
                  <a:srgbClr val="231F20"/>
                </a:solidFill>
                <a:latin typeface="DIN 2014"/>
                <a:cs typeface="DIN 2014"/>
              </a:rPr>
              <a:t>Es</a:t>
            </a:r>
            <a:r>
              <a:rPr sz="1300" spc="55" dirty="0">
                <a:solidFill>
                  <a:srgbClr val="231F20"/>
                </a:solidFill>
                <a:latin typeface="DIN 2014"/>
                <a:cs typeface="DIN 2014"/>
              </a:rPr>
              <a:t> </a:t>
            </a:r>
            <a:r>
              <a:rPr sz="1300" spc="15" dirty="0">
                <a:solidFill>
                  <a:srgbClr val="231F20"/>
                </a:solidFill>
                <a:latin typeface="DIN 2014"/>
                <a:cs typeface="DIN 2014"/>
              </a:rPr>
              <a:t>geht</a:t>
            </a:r>
            <a:r>
              <a:rPr sz="1300" spc="55" dirty="0">
                <a:solidFill>
                  <a:srgbClr val="231F20"/>
                </a:solidFill>
                <a:latin typeface="DIN 2014"/>
                <a:cs typeface="DIN 2014"/>
              </a:rPr>
              <a:t> </a:t>
            </a:r>
            <a:r>
              <a:rPr sz="1300" spc="20" dirty="0">
                <a:solidFill>
                  <a:srgbClr val="231F20"/>
                </a:solidFill>
                <a:latin typeface="DIN 2014"/>
                <a:cs typeface="DIN 2014"/>
              </a:rPr>
              <a:t>ausschließlich</a:t>
            </a:r>
            <a:r>
              <a:rPr sz="1300" spc="60" dirty="0">
                <a:solidFill>
                  <a:srgbClr val="231F20"/>
                </a:solidFill>
                <a:latin typeface="DIN 2014"/>
                <a:cs typeface="DIN 2014"/>
              </a:rPr>
              <a:t> </a:t>
            </a:r>
            <a:r>
              <a:rPr sz="1300" spc="10" dirty="0">
                <a:solidFill>
                  <a:srgbClr val="231F20"/>
                </a:solidFill>
                <a:latin typeface="DIN 2014"/>
                <a:cs typeface="DIN 2014"/>
              </a:rPr>
              <a:t>um</a:t>
            </a:r>
            <a:r>
              <a:rPr sz="1300" spc="55" dirty="0">
                <a:solidFill>
                  <a:srgbClr val="231F20"/>
                </a:solidFill>
                <a:latin typeface="DIN 2014"/>
                <a:cs typeface="DIN 2014"/>
              </a:rPr>
              <a:t> </a:t>
            </a:r>
            <a:r>
              <a:rPr sz="1300" spc="20" dirty="0">
                <a:solidFill>
                  <a:srgbClr val="231F20"/>
                </a:solidFill>
                <a:latin typeface="DIN 2014"/>
                <a:cs typeface="DIN 2014"/>
              </a:rPr>
              <a:t>interaktive</a:t>
            </a:r>
            <a:r>
              <a:rPr sz="1300" spc="55" dirty="0">
                <a:solidFill>
                  <a:srgbClr val="231F20"/>
                </a:solidFill>
                <a:latin typeface="DIN 2014"/>
                <a:cs typeface="DIN 2014"/>
              </a:rPr>
              <a:t> </a:t>
            </a:r>
            <a:r>
              <a:rPr sz="1300" spc="20" dirty="0">
                <a:solidFill>
                  <a:srgbClr val="231F20"/>
                </a:solidFill>
                <a:latin typeface="DIN 2014"/>
                <a:cs typeface="DIN 2014"/>
              </a:rPr>
              <a:t>Moderation,</a:t>
            </a:r>
            <a:r>
              <a:rPr sz="1300" spc="55" dirty="0">
                <a:solidFill>
                  <a:srgbClr val="231F20"/>
                </a:solidFill>
                <a:latin typeface="DIN 2014"/>
                <a:cs typeface="DIN 2014"/>
              </a:rPr>
              <a:t> </a:t>
            </a:r>
            <a:r>
              <a:rPr sz="1300" spc="10" dirty="0">
                <a:solidFill>
                  <a:srgbClr val="231F20"/>
                </a:solidFill>
                <a:latin typeface="DIN 2014"/>
                <a:cs typeface="DIN 2014"/>
              </a:rPr>
              <a:t>in</a:t>
            </a:r>
            <a:r>
              <a:rPr sz="1300" spc="55" dirty="0">
                <a:solidFill>
                  <a:srgbClr val="231F20"/>
                </a:solidFill>
                <a:latin typeface="DIN 2014"/>
                <a:cs typeface="DIN 2014"/>
              </a:rPr>
              <a:t> </a:t>
            </a:r>
            <a:r>
              <a:rPr sz="1300" spc="15" dirty="0">
                <a:solidFill>
                  <a:srgbClr val="231F20"/>
                </a:solidFill>
                <a:latin typeface="DIN 2014"/>
                <a:cs typeface="DIN 2014"/>
              </a:rPr>
              <a:t>der</a:t>
            </a:r>
            <a:r>
              <a:rPr sz="1300" spc="55" dirty="0">
                <a:solidFill>
                  <a:srgbClr val="231F20"/>
                </a:solidFill>
                <a:latin typeface="DIN 2014"/>
                <a:cs typeface="DIN 2014"/>
              </a:rPr>
              <a:t> </a:t>
            </a:r>
            <a:r>
              <a:rPr sz="1300" spc="15" dirty="0">
                <a:solidFill>
                  <a:srgbClr val="231F20"/>
                </a:solidFill>
                <a:latin typeface="DIN 2014"/>
                <a:cs typeface="DIN 2014"/>
              </a:rPr>
              <a:t>sich</a:t>
            </a:r>
            <a:r>
              <a:rPr sz="1300" spc="60" dirty="0">
                <a:solidFill>
                  <a:srgbClr val="231F20"/>
                </a:solidFill>
                <a:latin typeface="DIN 2014"/>
                <a:cs typeface="DIN 2014"/>
              </a:rPr>
              <a:t> </a:t>
            </a:r>
            <a:r>
              <a:rPr sz="1300" spc="25" dirty="0">
                <a:solidFill>
                  <a:srgbClr val="231F20"/>
                </a:solidFill>
                <a:latin typeface="DIN 2014"/>
                <a:cs typeface="DIN 2014"/>
              </a:rPr>
              <a:t>Community</a:t>
            </a:r>
            <a:endParaRPr sz="1300">
              <a:latin typeface="DIN 2014"/>
              <a:cs typeface="DIN 2014"/>
            </a:endParaRPr>
          </a:p>
          <a:p>
            <a:pPr marL="12700" marR="194310">
              <a:lnSpc>
                <a:spcPct val="109000"/>
              </a:lnSpc>
            </a:pPr>
            <a:r>
              <a:rPr sz="1300" spc="20" dirty="0">
                <a:solidFill>
                  <a:srgbClr val="231F20"/>
                </a:solidFill>
                <a:latin typeface="DIN 2014"/>
                <a:cs typeface="DIN 2014"/>
              </a:rPr>
              <a:t>Manager:innen</a:t>
            </a:r>
            <a:r>
              <a:rPr sz="1300" spc="55" dirty="0">
                <a:solidFill>
                  <a:srgbClr val="231F20"/>
                </a:solidFill>
                <a:latin typeface="DIN 2014"/>
                <a:cs typeface="DIN 2014"/>
              </a:rPr>
              <a:t> </a:t>
            </a:r>
            <a:r>
              <a:rPr sz="1300" spc="20" dirty="0">
                <a:solidFill>
                  <a:srgbClr val="231F20"/>
                </a:solidFill>
                <a:latin typeface="DIN 2014"/>
                <a:cs typeface="DIN 2014"/>
              </a:rPr>
              <a:t>aktiv</a:t>
            </a:r>
            <a:r>
              <a:rPr sz="1300" spc="60" dirty="0">
                <a:solidFill>
                  <a:srgbClr val="231F20"/>
                </a:solidFill>
                <a:latin typeface="DIN 2014"/>
                <a:cs typeface="DIN 2014"/>
              </a:rPr>
              <a:t> </a:t>
            </a:r>
            <a:r>
              <a:rPr sz="1300" spc="15" dirty="0">
                <a:solidFill>
                  <a:srgbClr val="231F20"/>
                </a:solidFill>
                <a:latin typeface="DIN 2014"/>
                <a:cs typeface="DIN 2014"/>
              </a:rPr>
              <a:t>mit</a:t>
            </a:r>
            <a:r>
              <a:rPr sz="1300" spc="55" dirty="0">
                <a:solidFill>
                  <a:srgbClr val="231F20"/>
                </a:solidFill>
                <a:latin typeface="DIN 2014"/>
                <a:cs typeface="DIN 2014"/>
              </a:rPr>
              <a:t> </a:t>
            </a:r>
            <a:r>
              <a:rPr sz="1300" spc="20" dirty="0">
                <a:solidFill>
                  <a:srgbClr val="231F20"/>
                </a:solidFill>
                <a:latin typeface="DIN 2014"/>
                <a:cs typeface="DIN 2014"/>
              </a:rPr>
              <a:t>eigenen</a:t>
            </a:r>
            <a:r>
              <a:rPr sz="1300" spc="60" dirty="0">
                <a:solidFill>
                  <a:srgbClr val="231F20"/>
                </a:solidFill>
                <a:latin typeface="DIN 2014"/>
                <a:cs typeface="DIN 2014"/>
              </a:rPr>
              <a:t> </a:t>
            </a:r>
            <a:r>
              <a:rPr sz="1300" spc="20" dirty="0">
                <a:solidFill>
                  <a:srgbClr val="231F20"/>
                </a:solidFill>
                <a:latin typeface="DIN 2014"/>
                <a:cs typeface="DIN 2014"/>
              </a:rPr>
              <a:t>Kommentaren</a:t>
            </a:r>
            <a:r>
              <a:rPr sz="1300" spc="55" dirty="0">
                <a:solidFill>
                  <a:srgbClr val="231F20"/>
                </a:solidFill>
                <a:latin typeface="DIN 2014"/>
                <a:cs typeface="DIN 2014"/>
              </a:rPr>
              <a:t> </a:t>
            </a:r>
            <a:r>
              <a:rPr sz="1300" spc="10" dirty="0">
                <a:solidFill>
                  <a:srgbClr val="231F20"/>
                </a:solidFill>
                <a:latin typeface="DIN 2014"/>
                <a:cs typeface="DIN 2014"/>
              </a:rPr>
              <a:t>an</a:t>
            </a:r>
            <a:r>
              <a:rPr sz="1300" spc="60" dirty="0">
                <a:solidFill>
                  <a:srgbClr val="231F20"/>
                </a:solidFill>
                <a:latin typeface="DIN 2014"/>
                <a:cs typeface="DIN 2014"/>
              </a:rPr>
              <a:t> </a:t>
            </a:r>
            <a:r>
              <a:rPr sz="1300" spc="15" dirty="0">
                <a:solidFill>
                  <a:srgbClr val="231F20"/>
                </a:solidFill>
                <a:latin typeface="DIN 2014"/>
                <a:cs typeface="DIN 2014"/>
              </a:rPr>
              <a:t>der</a:t>
            </a:r>
            <a:r>
              <a:rPr sz="1300" spc="55" dirty="0">
                <a:solidFill>
                  <a:srgbClr val="231F20"/>
                </a:solidFill>
                <a:latin typeface="DIN 2014"/>
                <a:cs typeface="DIN 2014"/>
              </a:rPr>
              <a:t> </a:t>
            </a:r>
            <a:r>
              <a:rPr sz="1300" spc="20" dirty="0">
                <a:solidFill>
                  <a:srgbClr val="231F20"/>
                </a:solidFill>
                <a:latin typeface="DIN 2014"/>
                <a:cs typeface="DIN 2014"/>
              </a:rPr>
              <a:t>Diskussion</a:t>
            </a:r>
            <a:r>
              <a:rPr sz="1300" spc="60" dirty="0">
                <a:solidFill>
                  <a:srgbClr val="231F20"/>
                </a:solidFill>
                <a:latin typeface="DIN 2014"/>
                <a:cs typeface="DIN 2014"/>
              </a:rPr>
              <a:t> </a:t>
            </a:r>
            <a:r>
              <a:rPr sz="1300" spc="20" dirty="0">
                <a:solidFill>
                  <a:srgbClr val="231F20"/>
                </a:solidFill>
                <a:latin typeface="DIN 2014"/>
                <a:cs typeface="DIN 2014"/>
              </a:rPr>
              <a:t>beteiligen.</a:t>
            </a:r>
            <a:r>
              <a:rPr sz="1300" spc="55" dirty="0">
                <a:solidFill>
                  <a:srgbClr val="231F20"/>
                </a:solidFill>
                <a:latin typeface="DIN 2014"/>
                <a:cs typeface="DIN 2014"/>
              </a:rPr>
              <a:t> </a:t>
            </a:r>
            <a:r>
              <a:rPr sz="1300" spc="15" dirty="0">
                <a:solidFill>
                  <a:srgbClr val="231F20"/>
                </a:solidFill>
                <a:latin typeface="DIN 2014"/>
                <a:cs typeface="DIN 2014"/>
              </a:rPr>
              <a:t>Für</a:t>
            </a:r>
            <a:r>
              <a:rPr sz="1300" spc="60" dirty="0">
                <a:solidFill>
                  <a:srgbClr val="231F20"/>
                </a:solidFill>
                <a:latin typeface="DIN 2014"/>
                <a:cs typeface="DIN 2014"/>
              </a:rPr>
              <a:t> </a:t>
            </a:r>
            <a:r>
              <a:rPr sz="1300" spc="20" dirty="0">
                <a:solidFill>
                  <a:srgbClr val="231F20"/>
                </a:solidFill>
                <a:latin typeface="DIN 2014"/>
                <a:cs typeface="DIN 2014"/>
              </a:rPr>
              <a:t>Einsteiger:innen</a:t>
            </a:r>
            <a:r>
              <a:rPr sz="1300" spc="55" dirty="0">
                <a:solidFill>
                  <a:srgbClr val="231F20"/>
                </a:solidFill>
                <a:latin typeface="DIN 2014"/>
                <a:cs typeface="DIN 2014"/>
              </a:rPr>
              <a:t> </a:t>
            </a:r>
            <a:r>
              <a:rPr sz="1300" spc="25" dirty="0">
                <a:solidFill>
                  <a:srgbClr val="231F20"/>
                </a:solidFill>
                <a:latin typeface="DIN 2014"/>
                <a:cs typeface="DIN 2014"/>
              </a:rPr>
              <a:t>empfehlen </a:t>
            </a:r>
            <a:r>
              <a:rPr sz="1300" spc="-310" dirty="0">
                <a:solidFill>
                  <a:srgbClr val="231F20"/>
                </a:solidFill>
                <a:latin typeface="DIN 2014"/>
                <a:cs typeface="DIN 2014"/>
              </a:rPr>
              <a:t> </a:t>
            </a:r>
            <a:r>
              <a:rPr sz="1300" spc="15" dirty="0">
                <a:solidFill>
                  <a:srgbClr val="231F20"/>
                </a:solidFill>
                <a:latin typeface="DIN 2014"/>
                <a:cs typeface="DIN 2014"/>
              </a:rPr>
              <a:t>wir</a:t>
            </a:r>
            <a:r>
              <a:rPr sz="1300" spc="50" dirty="0">
                <a:solidFill>
                  <a:srgbClr val="231F20"/>
                </a:solidFill>
                <a:latin typeface="DIN 2014"/>
                <a:cs typeface="DIN 2014"/>
              </a:rPr>
              <a:t> </a:t>
            </a:r>
            <a:r>
              <a:rPr sz="1300" spc="15" dirty="0">
                <a:solidFill>
                  <a:srgbClr val="231F20"/>
                </a:solidFill>
                <a:latin typeface="DIN 2014"/>
                <a:cs typeface="DIN 2014"/>
              </a:rPr>
              <a:t>das</a:t>
            </a:r>
            <a:r>
              <a:rPr sz="1300" spc="55" dirty="0">
                <a:solidFill>
                  <a:srgbClr val="231F20"/>
                </a:solidFill>
                <a:latin typeface="DIN 2014"/>
                <a:cs typeface="DIN 2014"/>
              </a:rPr>
              <a:t> </a:t>
            </a:r>
            <a:r>
              <a:rPr sz="1300" spc="20" dirty="0">
                <a:solidFill>
                  <a:srgbClr val="231F20"/>
                </a:solidFill>
                <a:latin typeface="DIN 2014"/>
                <a:cs typeface="DIN 2014"/>
              </a:rPr>
              <a:t>Schulungskonzept</a:t>
            </a:r>
            <a:r>
              <a:rPr sz="1300" spc="50" dirty="0">
                <a:solidFill>
                  <a:srgbClr val="231F20"/>
                </a:solidFill>
                <a:latin typeface="DIN 2014"/>
                <a:cs typeface="DIN 2014"/>
              </a:rPr>
              <a:t> </a:t>
            </a:r>
            <a:r>
              <a:rPr sz="1300" spc="20" dirty="0">
                <a:solidFill>
                  <a:srgbClr val="231F20"/>
                </a:solidFill>
                <a:latin typeface="DIN 2014"/>
                <a:cs typeface="DIN 2014"/>
              </a:rPr>
              <a:t>„Hasskommentare</a:t>
            </a:r>
            <a:r>
              <a:rPr sz="1300" spc="55" dirty="0">
                <a:solidFill>
                  <a:srgbClr val="231F20"/>
                </a:solidFill>
                <a:latin typeface="DIN 2014"/>
                <a:cs typeface="DIN 2014"/>
              </a:rPr>
              <a:t> </a:t>
            </a:r>
            <a:r>
              <a:rPr sz="1300" spc="20" dirty="0">
                <a:solidFill>
                  <a:srgbClr val="231F20"/>
                </a:solidFill>
                <a:latin typeface="DIN 2014"/>
                <a:cs typeface="DIN 2014"/>
              </a:rPr>
              <a:t>moderieren</a:t>
            </a:r>
            <a:r>
              <a:rPr sz="1300" spc="50" dirty="0">
                <a:solidFill>
                  <a:srgbClr val="231F20"/>
                </a:solidFill>
                <a:latin typeface="DIN 2014"/>
                <a:cs typeface="DIN 2014"/>
              </a:rPr>
              <a:t> </a:t>
            </a:r>
            <a:r>
              <a:rPr sz="1300" spc="15" dirty="0">
                <a:solidFill>
                  <a:srgbClr val="231F20"/>
                </a:solidFill>
                <a:latin typeface="DIN 2014"/>
                <a:cs typeface="DIN 2014"/>
              </a:rPr>
              <a:t>lernen“,</a:t>
            </a:r>
            <a:r>
              <a:rPr sz="1300" spc="55" dirty="0">
                <a:solidFill>
                  <a:srgbClr val="231F20"/>
                </a:solidFill>
                <a:latin typeface="DIN 2014"/>
                <a:cs typeface="DIN 2014"/>
              </a:rPr>
              <a:t> </a:t>
            </a:r>
            <a:r>
              <a:rPr sz="1300" spc="10" dirty="0">
                <a:solidFill>
                  <a:srgbClr val="231F20"/>
                </a:solidFill>
                <a:latin typeface="DIN 2014"/>
                <a:cs typeface="DIN 2014"/>
              </a:rPr>
              <a:t>in</a:t>
            </a:r>
            <a:r>
              <a:rPr sz="1300" spc="50" dirty="0">
                <a:solidFill>
                  <a:srgbClr val="231F20"/>
                </a:solidFill>
                <a:latin typeface="DIN 2014"/>
                <a:cs typeface="DIN 2014"/>
              </a:rPr>
              <a:t> </a:t>
            </a:r>
            <a:r>
              <a:rPr sz="1300" spc="15" dirty="0">
                <a:solidFill>
                  <a:srgbClr val="231F20"/>
                </a:solidFill>
                <a:latin typeface="DIN 2014"/>
                <a:cs typeface="DIN 2014"/>
              </a:rPr>
              <a:t>dem</a:t>
            </a:r>
            <a:r>
              <a:rPr sz="1300" spc="55" dirty="0">
                <a:solidFill>
                  <a:srgbClr val="231F20"/>
                </a:solidFill>
                <a:latin typeface="DIN 2014"/>
                <a:cs typeface="DIN 2014"/>
              </a:rPr>
              <a:t> </a:t>
            </a:r>
            <a:r>
              <a:rPr sz="1300" spc="15" dirty="0">
                <a:solidFill>
                  <a:srgbClr val="231F20"/>
                </a:solidFill>
                <a:latin typeface="DIN 2014"/>
                <a:cs typeface="DIN 2014"/>
              </a:rPr>
              <a:t>die</a:t>
            </a:r>
            <a:r>
              <a:rPr sz="1300" spc="50" dirty="0">
                <a:solidFill>
                  <a:srgbClr val="231F20"/>
                </a:solidFill>
                <a:latin typeface="DIN 2014"/>
                <a:cs typeface="DIN 2014"/>
              </a:rPr>
              <a:t> </a:t>
            </a:r>
            <a:r>
              <a:rPr sz="1300" spc="20" dirty="0">
                <a:solidFill>
                  <a:srgbClr val="231F20"/>
                </a:solidFill>
                <a:latin typeface="DIN 2014"/>
                <a:cs typeface="DIN 2014"/>
              </a:rPr>
              <a:t>Grundlagen</a:t>
            </a:r>
            <a:r>
              <a:rPr sz="1300" spc="55" dirty="0">
                <a:solidFill>
                  <a:srgbClr val="231F20"/>
                </a:solidFill>
                <a:latin typeface="DIN 2014"/>
                <a:cs typeface="DIN 2014"/>
              </a:rPr>
              <a:t> </a:t>
            </a:r>
            <a:r>
              <a:rPr sz="1300" spc="15" dirty="0">
                <a:solidFill>
                  <a:srgbClr val="231F20"/>
                </a:solidFill>
                <a:latin typeface="DIN 2014"/>
                <a:cs typeface="DIN 2014"/>
              </a:rPr>
              <a:t>von</a:t>
            </a:r>
            <a:r>
              <a:rPr sz="1300" spc="50" dirty="0">
                <a:solidFill>
                  <a:srgbClr val="231F20"/>
                </a:solidFill>
                <a:latin typeface="DIN 2014"/>
                <a:cs typeface="DIN 2014"/>
              </a:rPr>
              <a:t> </a:t>
            </a:r>
            <a:r>
              <a:rPr sz="1300" spc="20" dirty="0">
                <a:solidFill>
                  <a:srgbClr val="231F20"/>
                </a:solidFill>
                <a:latin typeface="DIN 2014"/>
                <a:cs typeface="DIN 2014"/>
              </a:rPr>
              <a:t>Kommentar- </a:t>
            </a:r>
            <a:r>
              <a:rPr sz="1300" spc="25" dirty="0">
                <a:solidFill>
                  <a:srgbClr val="231F20"/>
                </a:solidFill>
                <a:latin typeface="DIN 2014"/>
                <a:cs typeface="DIN 2014"/>
              </a:rPr>
              <a:t> </a:t>
            </a:r>
            <a:r>
              <a:rPr sz="1300" spc="20" dirty="0">
                <a:solidFill>
                  <a:srgbClr val="231F20"/>
                </a:solidFill>
                <a:latin typeface="DIN 2014"/>
                <a:cs typeface="DIN 2014"/>
              </a:rPr>
              <a:t>moderation</a:t>
            </a:r>
            <a:r>
              <a:rPr sz="1300" spc="45" dirty="0">
                <a:solidFill>
                  <a:srgbClr val="231F20"/>
                </a:solidFill>
                <a:latin typeface="DIN 2014"/>
                <a:cs typeface="DIN 2014"/>
              </a:rPr>
              <a:t> </a:t>
            </a:r>
            <a:r>
              <a:rPr sz="1300" spc="15" dirty="0">
                <a:solidFill>
                  <a:srgbClr val="231F20"/>
                </a:solidFill>
                <a:latin typeface="DIN 2014"/>
                <a:cs typeface="DIN 2014"/>
              </a:rPr>
              <a:t>und</a:t>
            </a:r>
            <a:r>
              <a:rPr sz="1300" spc="50" dirty="0">
                <a:solidFill>
                  <a:srgbClr val="231F20"/>
                </a:solidFill>
                <a:latin typeface="DIN 2014"/>
                <a:cs typeface="DIN 2014"/>
              </a:rPr>
              <a:t> </a:t>
            </a:r>
            <a:r>
              <a:rPr sz="1300" spc="20" dirty="0">
                <a:solidFill>
                  <a:srgbClr val="231F20"/>
                </a:solidFill>
                <a:latin typeface="DIN 2014"/>
                <a:cs typeface="DIN 2014"/>
              </a:rPr>
              <a:t>Community</a:t>
            </a:r>
            <a:r>
              <a:rPr sz="1300" spc="50" dirty="0">
                <a:solidFill>
                  <a:srgbClr val="231F20"/>
                </a:solidFill>
                <a:latin typeface="DIN 2014"/>
                <a:cs typeface="DIN 2014"/>
              </a:rPr>
              <a:t> </a:t>
            </a:r>
            <a:r>
              <a:rPr sz="1300" spc="20" dirty="0">
                <a:solidFill>
                  <a:srgbClr val="231F20"/>
                </a:solidFill>
                <a:latin typeface="DIN 2014"/>
                <a:cs typeface="DIN 2014"/>
              </a:rPr>
              <a:t>Management</a:t>
            </a:r>
            <a:r>
              <a:rPr sz="1300" spc="50" dirty="0">
                <a:solidFill>
                  <a:srgbClr val="231F20"/>
                </a:solidFill>
                <a:latin typeface="DIN 2014"/>
                <a:cs typeface="DIN 2014"/>
              </a:rPr>
              <a:t> </a:t>
            </a:r>
            <a:r>
              <a:rPr sz="1300" spc="20" dirty="0">
                <a:solidFill>
                  <a:srgbClr val="231F20"/>
                </a:solidFill>
                <a:latin typeface="DIN 2014"/>
                <a:cs typeface="DIN 2014"/>
              </a:rPr>
              <a:t>vermittelt</a:t>
            </a:r>
            <a:r>
              <a:rPr sz="1300" spc="50" dirty="0">
                <a:solidFill>
                  <a:srgbClr val="231F20"/>
                </a:solidFill>
                <a:latin typeface="DIN 2014"/>
                <a:cs typeface="DIN 2014"/>
              </a:rPr>
              <a:t> </a:t>
            </a:r>
            <a:r>
              <a:rPr sz="1300" spc="25" dirty="0">
                <a:solidFill>
                  <a:srgbClr val="231F20"/>
                </a:solidFill>
                <a:latin typeface="DIN 2014"/>
                <a:cs typeface="DIN 2014"/>
              </a:rPr>
              <a:t>werden.</a:t>
            </a:r>
            <a:endParaRPr sz="1300">
              <a:latin typeface="DIN 2014"/>
              <a:cs typeface="DIN 2014"/>
            </a:endParaRPr>
          </a:p>
          <a:p>
            <a:pPr>
              <a:lnSpc>
                <a:spcPct val="100000"/>
              </a:lnSpc>
              <a:spcBef>
                <a:spcPts val="50"/>
              </a:spcBef>
            </a:pPr>
            <a:endParaRPr sz="1400">
              <a:latin typeface="DIN 2014"/>
              <a:cs typeface="DIN 2014"/>
            </a:endParaRPr>
          </a:p>
          <a:p>
            <a:pPr marL="12700">
              <a:lnSpc>
                <a:spcPct val="100000"/>
              </a:lnSpc>
            </a:pPr>
            <a:r>
              <a:rPr sz="1300" spc="15" dirty="0">
                <a:solidFill>
                  <a:srgbClr val="231F20"/>
                </a:solidFill>
                <a:latin typeface="DIN 2014"/>
                <a:cs typeface="DIN 2014"/>
              </a:rPr>
              <a:t>Der</a:t>
            </a:r>
            <a:r>
              <a:rPr sz="1300" spc="50" dirty="0">
                <a:solidFill>
                  <a:srgbClr val="231F20"/>
                </a:solidFill>
                <a:latin typeface="DIN 2014"/>
                <a:cs typeface="DIN 2014"/>
              </a:rPr>
              <a:t> </a:t>
            </a:r>
            <a:r>
              <a:rPr sz="1300" spc="15" dirty="0">
                <a:solidFill>
                  <a:srgbClr val="231F20"/>
                </a:solidFill>
                <a:latin typeface="DIN 2014"/>
                <a:cs typeface="DIN 2014"/>
              </a:rPr>
              <a:t>Workshop</a:t>
            </a:r>
            <a:r>
              <a:rPr sz="1300" spc="50" dirty="0">
                <a:solidFill>
                  <a:srgbClr val="231F20"/>
                </a:solidFill>
                <a:latin typeface="DIN 2014"/>
                <a:cs typeface="DIN 2014"/>
              </a:rPr>
              <a:t> </a:t>
            </a:r>
            <a:r>
              <a:rPr sz="1300" spc="15" dirty="0">
                <a:solidFill>
                  <a:srgbClr val="231F20"/>
                </a:solidFill>
                <a:latin typeface="DIN 2014"/>
                <a:cs typeface="DIN 2014"/>
              </a:rPr>
              <a:t>ist</a:t>
            </a:r>
            <a:r>
              <a:rPr sz="1300" spc="50" dirty="0">
                <a:solidFill>
                  <a:srgbClr val="231F20"/>
                </a:solidFill>
                <a:latin typeface="DIN 2014"/>
                <a:cs typeface="DIN 2014"/>
              </a:rPr>
              <a:t> </a:t>
            </a:r>
            <a:r>
              <a:rPr sz="1300" spc="15" dirty="0">
                <a:solidFill>
                  <a:srgbClr val="231F20"/>
                </a:solidFill>
                <a:latin typeface="DIN 2014"/>
                <a:cs typeface="DIN 2014"/>
              </a:rPr>
              <a:t>auf</a:t>
            </a:r>
            <a:r>
              <a:rPr sz="1300" spc="50" dirty="0">
                <a:solidFill>
                  <a:srgbClr val="231F20"/>
                </a:solidFill>
                <a:latin typeface="DIN 2014"/>
                <a:cs typeface="DIN 2014"/>
              </a:rPr>
              <a:t> </a:t>
            </a:r>
            <a:r>
              <a:rPr sz="1300" spc="15" dirty="0">
                <a:solidFill>
                  <a:srgbClr val="231F20"/>
                </a:solidFill>
                <a:latin typeface="DIN 2014"/>
                <a:cs typeface="DIN 2014"/>
              </a:rPr>
              <a:t>vier</a:t>
            </a:r>
            <a:r>
              <a:rPr sz="1300" spc="50" dirty="0">
                <a:solidFill>
                  <a:srgbClr val="231F20"/>
                </a:solidFill>
                <a:latin typeface="DIN 2014"/>
                <a:cs typeface="DIN 2014"/>
              </a:rPr>
              <a:t> </a:t>
            </a:r>
            <a:r>
              <a:rPr sz="1300" spc="20" dirty="0">
                <a:solidFill>
                  <a:srgbClr val="231F20"/>
                </a:solidFill>
                <a:latin typeface="DIN 2014"/>
                <a:cs typeface="DIN 2014"/>
              </a:rPr>
              <a:t>Stunden</a:t>
            </a:r>
            <a:r>
              <a:rPr sz="1300" spc="50" dirty="0">
                <a:solidFill>
                  <a:srgbClr val="231F20"/>
                </a:solidFill>
                <a:latin typeface="DIN 2014"/>
                <a:cs typeface="DIN 2014"/>
              </a:rPr>
              <a:t> </a:t>
            </a:r>
            <a:r>
              <a:rPr sz="1300" spc="15" dirty="0">
                <a:solidFill>
                  <a:srgbClr val="231F20"/>
                </a:solidFill>
                <a:latin typeface="DIN 2014"/>
                <a:cs typeface="DIN 2014"/>
              </a:rPr>
              <a:t>und</a:t>
            </a:r>
            <a:r>
              <a:rPr sz="1300" spc="50" dirty="0">
                <a:solidFill>
                  <a:srgbClr val="231F20"/>
                </a:solidFill>
                <a:latin typeface="DIN 2014"/>
                <a:cs typeface="DIN 2014"/>
              </a:rPr>
              <a:t> </a:t>
            </a:r>
            <a:r>
              <a:rPr sz="1300" spc="15" dirty="0">
                <a:solidFill>
                  <a:srgbClr val="231F20"/>
                </a:solidFill>
                <a:latin typeface="DIN 2014"/>
                <a:cs typeface="DIN 2014"/>
              </a:rPr>
              <a:t>6-24</a:t>
            </a:r>
            <a:r>
              <a:rPr sz="1300" spc="50" dirty="0">
                <a:solidFill>
                  <a:srgbClr val="231F20"/>
                </a:solidFill>
                <a:latin typeface="DIN 2014"/>
                <a:cs typeface="DIN 2014"/>
              </a:rPr>
              <a:t> </a:t>
            </a:r>
            <a:r>
              <a:rPr sz="1300" spc="15" dirty="0">
                <a:solidFill>
                  <a:srgbClr val="231F20"/>
                </a:solidFill>
                <a:latin typeface="DIN 2014"/>
                <a:cs typeface="DIN 2014"/>
              </a:rPr>
              <a:t>Teilnehmende</a:t>
            </a:r>
            <a:r>
              <a:rPr sz="1300" spc="50" dirty="0">
                <a:solidFill>
                  <a:srgbClr val="231F20"/>
                </a:solidFill>
                <a:latin typeface="DIN 2014"/>
                <a:cs typeface="DIN 2014"/>
              </a:rPr>
              <a:t> </a:t>
            </a:r>
            <a:r>
              <a:rPr sz="1300" spc="25" dirty="0">
                <a:solidFill>
                  <a:srgbClr val="231F20"/>
                </a:solidFill>
                <a:latin typeface="DIN 2014"/>
                <a:cs typeface="DIN 2014"/>
              </a:rPr>
              <a:t>ausgerichtet.</a:t>
            </a:r>
            <a:endParaRPr sz="1300">
              <a:latin typeface="DIN 2014"/>
              <a:cs typeface="DIN 2014"/>
            </a:endParaRPr>
          </a:p>
        </p:txBody>
      </p:sp>
      <p:pic>
        <p:nvPicPr>
          <p:cNvPr id="56" name="Grafik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42</a:t>
            </a:fld>
            <a:endParaRPr 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3157220" cy="452120"/>
          </a:xfrm>
          <a:prstGeom prst="rect">
            <a:avLst/>
          </a:prstGeom>
        </p:spPr>
        <p:txBody>
          <a:bodyPr vert="horz" wrap="square" lIns="0" tIns="12700" rIns="0" bIns="0" rtlCol="0">
            <a:spAutoFit/>
          </a:bodyPr>
          <a:lstStyle/>
          <a:p>
            <a:pPr marL="12700">
              <a:lnSpc>
                <a:spcPct val="100000"/>
              </a:lnSpc>
              <a:spcBef>
                <a:spcPts val="100"/>
              </a:spcBef>
            </a:pPr>
            <a:r>
              <a:rPr dirty="0"/>
              <a:t>TIPPS</a:t>
            </a:r>
            <a:r>
              <a:rPr spc="-75" dirty="0"/>
              <a:t> </a:t>
            </a:r>
            <a:r>
              <a:rPr dirty="0"/>
              <a:t>ZUR</a:t>
            </a:r>
            <a:r>
              <a:rPr spc="-75" dirty="0"/>
              <a:t> </a:t>
            </a:r>
            <a:r>
              <a:rPr dirty="0"/>
              <a:t>VORBEREITUNG</a:t>
            </a:r>
          </a:p>
        </p:txBody>
      </p:sp>
      <p:sp>
        <p:nvSpPr>
          <p:cNvPr id="19" name="object 19"/>
          <p:cNvSpPr txBox="1"/>
          <p:nvPr/>
        </p:nvSpPr>
        <p:spPr>
          <a:xfrm>
            <a:off x="496111" y="1203324"/>
            <a:ext cx="7813040" cy="3572773"/>
          </a:xfrm>
          <a:prstGeom prst="rect">
            <a:avLst/>
          </a:prstGeom>
        </p:spPr>
        <p:txBody>
          <a:bodyPr vert="horz" wrap="square" lIns="0" tIns="12700" rIns="0" bIns="0" rtlCol="0">
            <a:spAutoFit/>
          </a:bodyPr>
          <a:lstStyle/>
          <a:p>
            <a:pPr marL="190500">
              <a:lnSpc>
                <a:spcPct val="100000"/>
              </a:lnSpc>
              <a:spcBef>
                <a:spcPts val="100"/>
              </a:spcBef>
            </a:pPr>
            <a:r>
              <a:rPr sz="1300" spc="20" dirty="0">
                <a:solidFill>
                  <a:srgbClr val="231F20"/>
                </a:solidFill>
                <a:latin typeface="DIN 2014"/>
                <a:cs typeface="DIN 2014"/>
              </a:rPr>
              <a:t>Machen</a:t>
            </a:r>
            <a:r>
              <a:rPr sz="1300" spc="50" dirty="0">
                <a:solidFill>
                  <a:srgbClr val="231F20"/>
                </a:solidFill>
                <a:latin typeface="DIN 2014"/>
                <a:cs typeface="DIN 2014"/>
              </a:rPr>
              <a:t> </a:t>
            </a:r>
            <a:r>
              <a:rPr sz="1300" spc="15" dirty="0">
                <a:solidFill>
                  <a:srgbClr val="231F20"/>
                </a:solidFill>
                <a:latin typeface="DIN 2014"/>
                <a:cs typeface="DIN 2014"/>
              </a:rPr>
              <a:t>Sie</a:t>
            </a:r>
            <a:r>
              <a:rPr sz="1300" spc="50" dirty="0">
                <a:solidFill>
                  <a:srgbClr val="231F20"/>
                </a:solidFill>
                <a:latin typeface="DIN 2014"/>
                <a:cs typeface="DIN 2014"/>
              </a:rPr>
              <a:t> </a:t>
            </a:r>
            <a:r>
              <a:rPr sz="1300" spc="15" dirty="0">
                <a:solidFill>
                  <a:srgbClr val="231F20"/>
                </a:solidFill>
                <a:latin typeface="DIN 2014"/>
                <a:cs typeface="DIN 2014"/>
              </a:rPr>
              <a:t>sich</a:t>
            </a:r>
            <a:r>
              <a:rPr sz="1300" spc="50" dirty="0">
                <a:solidFill>
                  <a:srgbClr val="231F20"/>
                </a:solidFill>
                <a:latin typeface="DIN 2014"/>
                <a:cs typeface="DIN 2014"/>
              </a:rPr>
              <a:t> </a:t>
            </a:r>
            <a:r>
              <a:rPr sz="1300" spc="20" dirty="0">
                <a:solidFill>
                  <a:srgbClr val="231F20"/>
                </a:solidFill>
                <a:latin typeface="DIN 2014"/>
                <a:cs typeface="DIN 2014"/>
              </a:rPr>
              <a:t>vorher</a:t>
            </a:r>
            <a:r>
              <a:rPr sz="1300" spc="50" dirty="0">
                <a:solidFill>
                  <a:srgbClr val="231F20"/>
                </a:solidFill>
                <a:latin typeface="DIN 2014"/>
                <a:cs typeface="DIN 2014"/>
              </a:rPr>
              <a:t> </a:t>
            </a:r>
            <a:r>
              <a:rPr sz="1300" spc="15" dirty="0">
                <a:solidFill>
                  <a:srgbClr val="231F20"/>
                </a:solidFill>
                <a:latin typeface="DIN 2014"/>
                <a:cs typeface="DIN 2014"/>
              </a:rPr>
              <a:t>mit</a:t>
            </a:r>
            <a:r>
              <a:rPr sz="1300" spc="50" dirty="0">
                <a:solidFill>
                  <a:srgbClr val="231F20"/>
                </a:solidFill>
                <a:latin typeface="DIN 2014"/>
                <a:cs typeface="DIN 2014"/>
              </a:rPr>
              <a:t> </a:t>
            </a:r>
            <a:r>
              <a:rPr sz="1300" spc="15" dirty="0">
                <a:solidFill>
                  <a:srgbClr val="231F20"/>
                </a:solidFill>
                <a:latin typeface="DIN 2014"/>
                <a:cs typeface="DIN 2014"/>
              </a:rPr>
              <a:t>den</a:t>
            </a:r>
            <a:r>
              <a:rPr sz="1300" spc="50" dirty="0">
                <a:solidFill>
                  <a:srgbClr val="231F20"/>
                </a:solidFill>
                <a:latin typeface="DIN 2014"/>
                <a:cs typeface="DIN 2014"/>
              </a:rPr>
              <a:t> </a:t>
            </a:r>
            <a:r>
              <a:rPr sz="1300" spc="20" dirty="0">
                <a:solidFill>
                  <a:srgbClr val="231F20"/>
                </a:solidFill>
                <a:latin typeface="DIN 2014"/>
                <a:cs typeface="DIN 2014"/>
              </a:rPr>
              <a:t>Übungsmaterialien</a:t>
            </a:r>
            <a:r>
              <a:rPr sz="1300" spc="50" dirty="0">
                <a:solidFill>
                  <a:srgbClr val="231F20"/>
                </a:solidFill>
                <a:latin typeface="DIN 2014"/>
                <a:cs typeface="DIN 2014"/>
              </a:rPr>
              <a:t> </a:t>
            </a:r>
            <a:r>
              <a:rPr sz="1300" spc="20" dirty="0">
                <a:solidFill>
                  <a:srgbClr val="231F20"/>
                </a:solidFill>
                <a:latin typeface="DIN 2014"/>
                <a:cs typeface="DIN 2014"/>
              </a:rPr>
              <a:t>vertraut</a:t>
            </a:r>
            <a:r>
              <a:rPr sz="1300" spc="50" dirty="0">
                <a:solidFill>
                  <a:srgbClr val="231F20"/>
                </a:solidFill>
                <a:latin typeface="DIN 2014"/>
                <a:cs typeface="DIN 2014"/>
              </a:rPr>
              <a:t> </a:t>
            </a:r>
            <a:r>
              <a:rPr sz="1300" spc="20" dirty="0">
                <a:solidFill>
                  <a:srgbClr val="231F20"/>
                </a:solidFill>
                <a:latin typeface="DIN 2014"/>
                <a:cs typeface="DIN 2014"/>
              </a:rPr>
              <a:t>(</a:t>
            </a:r>
            <a:r>
              <a:rPr sz="1300" spc="20" dirty="0" err="1">
                <a:solidFill>
                  <a:srgbClr val="231F20"/>
                </a:solidFill>
                <a:latin typeface="DIN 2014"/>
                <a:cs typeface="DIN 2014"/>
              </a:rPr>
              <a:t>siehe</a:t>
            </a:r>
            <a:r>
              <a:rPr sz="1300" spc="50" dirty="0">
                <a:solidFill>
                  <a:srgbClr val="231F20"/>
                </a:solidFill>
                <a:latin typeface="DIN 2014"/>
                <a:cs typeface="DIN 2014"/>
              </a:rPr>
              <a:t> </a:t>
            </a:r>
            <a:r>
              <a:rPr sz="1300" spc="25" dirty="0" err="1" smtClean="0">
                <a:solidFill>
                  <a:srgbClr val="231F20"/>
                </a:solidFill>
                <a:latin typeface="DIN 2014"/>
                <a:cs typeface="DIN 2014"/>
              </a:rPr>
              <a:t>Materialsammlung</a:t>
            </a:r>
            <a:r>
              <a:rPr sz="1300" spc="25" dirty="0" smtClean="0">
                <a:solidFill>
                  <a:srgbClr val="231F20"/>
                </a:solidFill>
                <a:latin typeface="DIN 2014"/>
                <a:cs typeface="DIN 2014"/>
              </a:rPr>
              <a:t>)</a:t>
            </a:r>
            <a:endParaRPr lang="de-DE" sz="1300" dirty="0">
              <a:latin typeface="DIN 2014"/>
              <a:cs typeface="DIN 2014"/>
            </a:endParaRPr>
          </a:p>
          <a:p>
            <a:pPr marL="190500">
              <a:lnSpc>
                <a:spcPct val="100000"/>
              </a:lnSpc>
              <a:spcBef>
                <a:spcPts val="100"/>
              </a:spcBef>
            </a:pPr>
            <a:endParaRPr lang="de-DE" sz="1300" spc="10" dirty="0">
              <a:solidFill>
                <a:srgbClr val="231F20"/>
              </a:solidFill>
              <a:latin typeface="DIN 2014"/>
              <a:cs typeface="DIN 2014"/>
            </a:endParaRPr>
          </a:p>
          <a:p>
            <a:pPr marL="190500">
              <a:lnSpc>
                <a:spcPct val="100000"/>
              </a:lnSpc>
              <a:spcBef>
                <a:spcPts val="100"/>
              </a:spcBef>
            </a:pPr>
            <a:r>
              <a:rPr sz="1300" spc="10" dirty="0" err="1" smtClean="0">
                <a:solidFill>
                  <a:srgbClr val="231F20"/>
                </a:solidFill>
                <a:latin typeface="DIN 2014"/>
                <a:cs typeface="DIN 2014"/>
              </a:rPr>
              <a:t>Verschicken</a:t>
            </a:r>
            <a:r>
              <a:rPr sz="1300" spc="60" dirty="0" smtClean="0">
                <a:solidFill>
                  <a:srgbClr val="231F20"/>
                </a:solidFill>
                <a:latin typeface="DIN 2014"/>
                <a:cs typeface="DIN 2014"/>
              </a:rPr>
              <a:t> </a:t>
            </a:r>
            <a:r>
              <a:rPr sz="1300" spc="15" dirty="0">
                <a:solidFill>
                  <a:srgbClr val="231F20"/>
                </a:solidFill>
                <a:latin typeface="DIN 2014"/>
                <a:cs typeface="DIN 2014"/>
              </a:rPr>
              <a:t>Sie</a:t>
            </a:r>
            <a:r>
              <a:rPr sz="1300" spc="60" dirty="0">
                <a:solidFill>
                  <a:srgbClr val="231F20"/>
                </a:solidFill>
                <a:latin typeface="DIN 2014"/>
                <a:cs typeface="DIN 2014"/>
              </a:rPr>
              <a:t> </a:t>
            </a:r>
            <a:r>
              <a:rPr sz="1300" spc="15" dirty="0">
                <a:solidFill>
                  <a:srgbClr val="231F20"/>
                </a:solidFill>
                <a:latin typeface="DIN 2014"/>
                <a:cs typeface="DIN 2014"/>
              </a:rPr>
              <a:t>vor</a:t>
            </a:r>
            <a:r>
              <a:rPr sz="1300" spc="65" dirty="0">
                <a:solidFill>
                  <a:srgbClr val="231F20"/>
                </a:solidFill>
                <a:latin typeface="DIN 2014"/>
                <a:cs typeface="DIN 2014"/>
              </a:rPr>
              <a:t> </a:t>
            </a:r>
            <a:r>
              <a:rPr sz="1300" spc="15" dirty="0">
                <a:solidFill>
                  <a:srgbClr val="231F20"/>
                </a:solidFill>
                <a:latin typeface="DIN 2014"/>
                <a:cs typeface="DIN 2014"/>
              </a:rPr>
              <a:t>dem</a:t>
            </a:r>
            <a:r>
              <a:rPr sz="1300" spc="60" dirty="0">
                <a:solidFill>
                  <a:srgbClr val="231F20"/>
                </a:solidFill>
                <a:latin typeface="DIN 2014"/>
                <a:cs typeface="DIN 2014"/>
              </a:rPr>
              <a:t> </a:t>
            </a:r>
            <a:r>
              <a:rPr sz="1300" spc="15" dirty="0">
                <a:solidFill>
                  <a:srgbClr val="231F20"/>
                </a:solidFill>
                <a:latin typeface="DIN 2014"/>
                <a:cs typeface="DIN 2014"/>
              </a:rPr>
              <a:t>Workshop</a:t>
            </a:r>
            <a:r>
              <a:rPr sz="1300" spc="60" dirty="0">
                <a:solidFill>
                  <a:srgbClr val="231F20"/>
                </a:solidFill>
                <a:latin typeface="DIN 2014"/>
                <a:cs typeface="DIN 2014"/>
              </a:rPr>
              <a:t> </a:t>
            </a:r>
            <a:r>
              <a:rPr sz="1300" spc="15" dirty="0">
                <a:solidFill>
                  <a:srgbClr val="231F20"/>
                </a:solidFill>
                <a:latin typeface="DIN 2014"/>
                <a:cs typeface="DIN 2014"/>
              </a:rPr>
              <a:t>die</a:t>
            </a:r>
            <a:r>
              <a:rPr sz="1300" spc="65" dirty="0">
                <a:solidFill>
                  <a:srgbClr val="231F20"/>
                </a:solidFill>
                <a:latin typeface="DIN 2014"/>
                <a:cs typeface="DIN 2014"/>
              </a:rPr>
              <a:t> </a:t>
            </a:r>
            <a:r>
              <a:rPr sz="1300" spc="15" dirty="0">
                <a:solidFill>
                  <a:srgbClr val="231F20"/>
                </a:solidFill>
                <a:latin typeface="DIN 2014"/>
                <a:cs typeface="DIN 2014"/>
              </a:rPr>
              <a:t>drei</a:t>
            </a:r>
            <a:r>
              <a:rPr sz="1300" spc="60" dirty="0">
                <a:solidFill>
                  <a:srgbClr val="231F20"/>
                </a:solidFill>
                <a:latin typeface="DIN 2014"/>
                <a:cs typeface="DIN 2014"/>
              </a:rPr>
              <a:t> </a:t>
            </a:r>
            <a:r>
              <a:rPr sz="1300" spc="20" dirty="0">
                <a:solidFill>
                  <a:srgbClr val="231F20"/>
                </a:solidFill>
                <a:latin typeface="DIN 2014"/>
                <a:cs typeface="DIN 2014"/>
              </a:rPr>
              <a:t>Übungsstränge</a:t>
            </a:r>
            <a:r>
              <a:rPr sz="1300" spc="60" dirty="0">
                <a:solidFill>
                  <a:srgbClr val="231F20"/>
                </a:solidFill>
                <a:latin typeface="DIN 2014"/>
                <a:cs typeface="DIN 2014"/>
              </a:rPr>
              <a:t> </a:t>
            </a:r>
            <a:r>
              <a:rPr sz="1300" spc="15" dirty="0">
                <a:solidFill>
                  <a:srgbClr val="231F20"/>
                </a:solidFill>
                <a:latin typeface="DIN 2014"/>
                <a:cs typeface="DIN 2014"/>
              </a:rPr>
              <a:t>(Blanko-Version),</a:t>
            </a:r>
            <a:r>
              <a:rPr sz="1300" spc="65" dirty="0">
                <a:solidFill>
                  <a:srgbClr val="231F20"/>
                </a:solidFill>
                <a:latin typeface="DIN 2014"/>
                <a:cs typeface="DIN 2014"/>
              </a:rPr>
              <a:t> </a:t>
            </a:r>
            <a:r>
              <a:rPr sz="1300" spc="15" dirty="0">
                <a:solidFill>
                  <a:srgbClr val="231F20"/>
                </a:solidFill>
                <a:latin typeface="DIN 2014"/>
                <a:cs typeface="DIN 2014"/>
              </a:rPr>
              <a:t>die</a:t>
            </a:r>
            <a:r>
              <a:rPr sz="1300" spc="60" dirty="0">
                <a:solidFill>
                  <a:srgbClr val="231F20"/>
                </a:solidFill>
                <a:latin typeface="DIN 2014"/>
                <a:cs typeface="DIN 2014"/>
              </a:rPr>
              <a:t> </a:t>
            </a:r>
            <a:r>
              <a:rPr sz="1300" spc="20" dirty="0">
                <a:solidFill>
                  <a:srgbClr val="231F20"/>
                </a:solidFill>
                <a:latin typeface="DIN 2014"/>
                <a:cs typeface="DIN 2014"/>
              </a:rPr>
              <a:t>Stil-Steckbriefe</a:t>
            </a:r>
            <a:r>
              <a:rPr sz="1300" spc="60" dirty="0">
                <a:solidFill>
                  <a:srgbClr val="231F20"/>
                </a:solidFill>
                <a:latin typeface="DIN 2014"/>
                <a:cs typeface="DIN 2014"/>
              </a:rPr>
              <a:t> </a:t>
            </a:r>
            <a:r>
              <a:rPr sz="1300" spc="15" dirty="0">
                <a:solidFill>
                  <a:srgbClr val="231F20"/>
                </a:solidFill>
                <a:latin typeface="DIN 2014"/>
                <a:cs typeface="DIN 2014"/>
              </a:rPr>
              <a:t>und</a:t>
            </a:r>
            <a:r>
              <a:rPr sz="1300" spc="65" dirty="0">
                <a:solidFill>
                  <a:srgbClr val="231F20"/>
                </a:solidFill>
                <a:latin typeface="DIN 2014"/>
                <a:cs typeface="DIN 2014"/>
              </a:rPr>
              <a:t> </a:t>
            </a:r>
            <a:r>
              <a:rPr sz="1300" spc="25" dirty="0">
                <a:solidFill>
                  <a:srgbClr val="231F20"/>
                </a:solidFill>
                <a:latin typeface="DIN 2014"/>
                <a:cs typeface="DIN 2014"/>
              </a:rPr>
              <a:t>das </a:t>
            </a:r>
            <a:r>
              <a:rPr sz="1300" spc="-310" dirty="0">
                <a:solidFill>
                  <a:srgbClr val="231F20"/>
                </a:solidFill>
                <a:latin typeface="DIN 2014"/>
                <a:cs typeface="DIN 2014"/>
              </a:rPr>
              <a:t> </a:t>
            </a:r>
            <a:r>
              <a:rPr sz="1300" spc="20" dirty="0" smtClean="0">
                <a:solidFill>
                  <a:srgbClr val="231F20"/>
                </a:solidFill>
                <a:latin typeface="DIN 2014"/>
                <a:cs typeface="DIN 2014"/>
              </a:rPr>
              <a:t>Whitepaper</a:t>
            </a:r>
            <a:r>
              <a:rPr sz="1300" spc="45" dirty="0" smtClean="0">
                <a:solidFill>
                  <a:srgbClr val="231F20"/>
                </a:solidFill>
                <a:latin typeface="DIN 2014"/>
                <a:cs typeface="DIN 2014"/>
              </a:rPr>
              <a:t> </a:t>
            </a:r>
            <a:r>
              <a:rPr sz="1300" spc="10" dirty="0">
                <a:solidFill>
                  <a:srgbClr val="231F20"/>
                </a:solidFill>
                <a:latin typeface="DIN 2014"/>
                <a:cs typeface="DIN 2014"/>
              </a:rPr>
              <a:t>an</a:t>
            </a:r>
            <a:r>
              <a:rPr sz="1300" spc="50" dirty="0">
                <a:solidFill>
                  <a:srgbClr val="231F20"/>
                </a:solidFill>
                <a:latin typeface="DIN 2014"/>
                <a:cs typeface="DIN 2014"/>
              </a:rPr>
              <a:t> </a:t>
            </a:r>
            <a:r>
              <a:rPr sz="1300" spc="15" dirty="0">
                <a:solidFill>
                  <a:srgbClr val="231F20"/>
                </a:solidFill>
                <a:latin typeface="DIN 2014"/>
                <a:cs typeface="DIN 2014"/>
              </a:rPr>
              <a:t>die</a:t>
            </a:r>
            <a:r>
              <a:rPr sz="1300" spc="50" dirty="0">
                <a:solidFill>
                  <a:srgbClr val="231F20"/>
                </a:solidFill>
                <a:latin typeface="DIN 2014"/>
                <a:cs typeface="DIN 2014"/>
              </a:rPr>
              <a:t> </a:t>
            </a:r>
            <a:r>
              <a:rPr sz="1300" spc="15" dirty="0">
                <a:solidFill>
                  <a:srgbClr val="231F20"/>
                </a:solidFill>
                <a:latin typeface="DIN 2014"/>
                <a:cs typeface="DIN 2014"/>
              </a:rPr>
              <a:t>Teilnehmenden</a:t>
            </a:r>
            <a:r>
              <a:rPr sz="1300" spc="50" dirty="0">
                <a:solidFill>
                  <a:srgbClr val="231F20"/>
                </a:solidFill>
                <a:latin typeface="DIN 2014"/>
                <a:cs typeface="DIN 2014"/>
              </a:rPr>
              <a:t> </a:t>
            </a:r>
            <a:r>
              <a:rPr sz="1300" spc="20" dirty="0">
                <a:solidFill>
                  <a:srgbClr val="231F20"/>
                </a:solidFill>
                <a:latin typeface="DIN 2014"/>
                <a:cs typeface="DIN 2014"/>
              </a:rPr>
              <a:t>(</a:t>
            </a:r>
            <a:r>
              <a:rPr sz="1300" spc="20" dirty="0" err="1">
                <a:solidFill>
                  <a:srgbClr val="231F20"/>
                </a:solidFill>
                <a:latin typeface="DIN 2014"/>
                <a:cs typeface="DIN 2014"/>
              </a:rPr>
              <a:t>siehe</a:t>
            </a:r>
            <a:r>
              <a:rPr sz="1300" spc="50" dirty="0">
                <a:solidFill>
                  <a:srgbClr val="231F20"/>
                </a:solidFill>
                <a:latin typeface="DIN 2014"/>
                <a:cs typeface="DIN 2014"/>
              </a:rPr>
              <a:t> </a:t>
            </a:r>
            <a:r>
              <a:rPr sz="1300" spc="25" dirty="0" err="1" smtClean="0">
                <a:solidFill>
                  <a:srgbClr val="231F20"/>
                </a:solidFill>
                <a:latin typeface="DIN 2014"/>
                <a:cs typeface="DIN 2014"/>
              </a:rPr>
              <a:t>Materialsammlung</a:t>
            </a:r>
            <a:r>
              <a:rPr sz="1300" spc="25" dirty="0" smtClean="0">
                <a:solidFill>
                  <a:srgbClr val="231F20"/>
                </a:solidFill>
                <a:latin typeface="DIN 2014"/>
                <a:cs typeface="DIN 2014"/>
              </a:rPr>
              <a:t>)</a:t>
            </a:r>
            <a:endParaRPr lang="de-DE" sz="1300" dirty="0">
              <a:latin typeface="DIN 2014"/>
              <a:cs typeface="DIN 2014"/>
            </a:endParaRPr>
          </a:p>
          <a:p>
            <a:pPr marL="190500">
              <a:lnSpc>
                <a:spcPct val="100000"/>
              </a:lnSpc>
              <a:spcBef>
                <a:spcPts val="100"/>
              </a:spcBef>
            </a:pPr>
            <a:endParaRPr lang="de-DE" sz="1300" spc="20" dirty="0">
              <a:solidFill>
                <a:srgbClr val="231F20"/>
              </a:solidFill>
              <a:latin typeface="DIN 2014"/>
              <a:cs typeface="DIN 2014"/>
            </a:endParaRPr>
          </a:p>
          <a:p>
            <a:pPr marL="190500">
              <a:lnSpc>
                <a:spcPct val="100000"/>
              </a:lnSpc>
              <a:spcBef>
                <a:spcPts val="100"/>
              </a:spcBef>
            </a:pPr>
            <a:r>
              <a:rPr sz="1300" spc="20" dirty="0" err="1" smtClean="0">
                <a:solidFill>
                  <a:srgbClr val="231F20"/>
                </a:solidFill>
                <a:latin typeface="DIN 2014"/>
                <a:cs typeface="DIN 2014"/>
              </a:rPr>
              <a:t>Lesen</a:t>
            </a:r>
            <a:r>
              <a:rPr sz="1300" spc="50" dirty="0" smtClean="0">
                <a:solidFill>
                  <a:srgbClr val="231F20"/>
                </a:solidFill>
                <a:latin typeface="DIN 2014"/>
                <a:cs typeface="DIN 2014"/>
              </a:rPr>
              <a:t> </a:t>
            </a:r>
            <a:r>
              <a:rPr sz="1300" spc="15" dirty="0">
                <a:solidFill>
                  <a:srgbClr val="231F20"/>
                </a:solidFill>
                <a:latin typeface="DIN 2014"/>
                <a:cs typeface="DIN 2014"/>
              </a:rPr>
              <a:t>Sie</a:t>
            </a:r>
            <a:r>
              <a:rPr sz="1300" spc="55" dirty="0">
                <a:solidFill>
                  <a:srgbClr val="231F20"/>
                </a:solidFill>
                <a:latin typeface="DIN 2014"/>
                <a:cs typeface="DIN 2014"/>
              </a:rPr>
              <a:t> </a:t>
            </a:r>
            <a:r>
              <a:rPr sz="1300" spc="20" dirty="0">
                <a:solidFill>
                  <a:srgbClr val="231F20"/>
                </a:solidFill>
                <a:latin typeface="DIN 2014"/>
                <a:cs typeface="DIN 2014"/>
              </a:rPr>
              <a:t>vorher</a:t>
            </a:r>
            <a:r>
              <a:rPr sz="1300" spc="50" dirty="0">
                <a:solidFill>
                  <a:srgbClr val="231F20"/>
                </a:solidFill>
                <a:latin typeface="DIN 2014"/>
                <a:cs typeface="DIN 2014"/>
              </a:rPr>
              <a:t> </a:t>
            </a:r>
            <a:r>
              <a:rPr sz="1300" spc="15" dirty="0">
                <a:solidFill>
                  <a:srgbClr val="231F20"/>
                </a:solidFill>
                <a:latin typeface="DIN 2014"/>
                <a:cs typeface="DIN 2014"/>
              </a:rPr>
              <a:t>das</a:t>
            </a:r>
            <a:r>
              <a:rPr sz="1300" spc="55" dirty="0">
                <a:solidFill>
                  <a:srgbClr val="231F20"/>
                </a:solidFill>
                <a:latin typeface="DIN 2014"/>
                <a:cs typeface="DIN 2014"/>
              </a:rPr>
              <a:t> </a:t>
            </a:r>
            <a:r>
              <a:rPr sz="1300" spc="15" dirty="0">
                <a:solidFill>
                  <a:srgbClr val="231F20"/>
                </a:solidFill>
                <a:latin typeface="DIN 2014"/>
                <a:cs typeface="DIN 2014"/>
              </a:rPr>
              <a:t>Whitepaper,</a:t>
            </a:r>
            <a:r>
              <a:rPr sz="1300" spc="50" dirty="0">
                <a:solidFill>
                  <a:srgbClr val="231F20"/>
                </a:solidFill>
                <a:latin typeface="DIN 2014"/>
                <a:cs typeface="DIN 2014"/>
              </a:rPr>
              <a:t> </a:t>
            </a:r>
            <a:r>
              <a:rPr sz="1300" spc="10" dirty="0">
                <a:solidFill>
                  <a:srgbClr val="231F20"/>
                </a:solidFill>
                <a:latin typeface="DIN 2014"/>
                <a:cs typeface="DIN 2014"/>
              </a:rPr>
              <a:t>um</a:t>
            </a:r>
            <a:r>
              <a:rPr sz="1300" spc="55" dirty="0">
                <a:solidFill>
                  <a:srgbClr val="231F20"/>
                </a:solidFill>
                <a:latin typeface="DIN 2014"/>
                <a:cs typeface="DIN 2014"/>
              </a:rPr>
              <a:t> </a:t>
            </a:r>
            <a:r>
              <a:rPr sz="1300" spc="15" dirty="0">
                <a:solidFill>
                  <a:srgbClr val="231F20"/>
                </a:solidFill>
                <a:latin typeface="DIN 2014"/>
                <a:cs typeface="DIN 2014"/>
              </a:rPr>
              <a:t>sich</a:t>
            </a:r>
            <a:r>
              <a:rPr sz="1300" spc="50" dirty="0">
                <a:solidFill>
                  <a:srgbClr val="231F20"/>
                </a:solidFill>
                <a:latin typeface="DIN 2014"/>
                <a:cs typeface="DIN 2014"/>
              </a:rPr>
              <a:t> </a:t>
            </a:r>
            <a:r>
              <a:rPr sz="1300" spc="20" dirty="0">
                <a:solidFill>
                  <a:srgbClr val="231F20"/>
                </a:solidFill>
                <a:latin typeface="DIN 2014"/>
                <a:cs typeface="DIN 2014"/>
              </a:rPr>
              <a:t>tiefer</a:t>
            </a:r>
            <a:r>
              <a:rPr sz="1300" spc="55" dirty="0">
                <a:solidFill>
                  <a:srgbClr val="231F20"/>
                </a:solidFill>
                <a:latin typeface="DIN 2014"/>
                <a:cs typeface="DIN 2014"/>
              </a:rPr>
              <a:t> </a:t>
            </a:r>
            <a:r>
              <a:rPr sz="1300" spc="10" dirty="0">
                <a:solidFill>
                  <a:srgbClr val="231F20"/>
                </a:solidFill>
                <a:latin typeface="DIN 2014"/>
                <a:cs typeface="DIN 2014"/>
              </a:rPr>
              <a:t>in</a:t>
            </a:r>
            <a:r>
              <a:rPr sz="1300" spc="50" dirty="0">
                <a:solidFill>
                  <a:srgbClr val="231F20"/>
                </a:solidFill>
                <a:latin typeface="DIN 2014"/>
                <a:cs typeface="DIN 2014"/>
              </a:rPr>
              <a:t> </a:t>
            </a:r>
            <a:r>
              <a:rPr sz="1300" spc="15" dirty="0">
                <a:solidFill>
                  <a:srgbClr val="231F20"/>
                </a:solidFill>
                <a:latin typeface="DIN 2014"/>
                <a:cs typeface="DIN 2014"/>
              </a:rPr>
              <a:t>das</a:t>
            </a:r>
            <a:r>
              <a:rPr sz="1300" spc="55" dirty="0">
                <a:solidFill>
                  <a:srgbClr val="231F20"/>
                </a:solidFill>
                <a:latin typeface="DIN 2014"/>
                <a:cs typeface="DIN 2014"/>
              </a:rPr>
              <a:t> </a:t>
            </a:r>
            <a:r>
              <a:rPr sz="1300" spc="20" dirty="0">
                <a:solidFill>
                  <a:srgbClr val="231F20"/>
                </a:solidFill>
                <a:latin typeface="DIN 2014"/>
                <a:cs typeface="DIN 2014"/>
              </a:rPr>
              <a:t>Thema</a:t>
            </a:r>
            <a:r>
              <a:rPr sz="1300" spc="55" dirty="0">
                <a:solidFill>
                  <a:srgbClr val="231F20"/>
                </a:solidFill>
                <a:latin typeface="DIN 2014"/>
                <a:cs typeface="DIN 2014"/>
              </a:rPr>
              <a:t> </a:t>
            </a:r>
            <a:r>
              <a:rPr sz="1300" spc="20" dirty="0">
                <a:solidFill>
                  <a:srgbClr val="231F20"/>
                </a:solidFill>
                <a:latin typeface="DIN 2014"/>
                <a:cs typeface="DIN 2014"/>
              </a:rPr>
              <a:t>einzuarbeiten.</a:t>
            </a:r>
            <a:r>
              <a:rPr sz="1300" spc="50" dirty="0">
                <a:solidFill>
                  <a:srgbClr val="231F20"/>
                </a:solidFill>
                <a:latin typeface="DIN 2014"/>
                <a:cs typeface="DIN 2014"/>
              </a:rPr>
              <a:t> </a:t>
            </a:r>
            <a:r>
              <a:rPr sz="1300" spc="10" dirty="0">
                <a:solidFill>
                  <a:srgbClr val="231F20"/>
                </a:solidFill>
                <a:latin typeface="DIN 2014"/>
                <a:cs typeface="DIN 2014"/>
              </a:rPr>
              <a:t>Wenn</a:t>
            </a:r>
            <a:r>
              <a:rPr sz="1300" spc="55" dirty="0">
                <a:solidFill>
                  <a:srgbClr val="231F20"/>
                </a:solidFill>
                <a:latin typeface="DIN 2014"/>
                <a:cs typeface="DIN 2014"/>
              </a:rPr>
              <a:t> </a:t>
            </a:r>
            <a:r>
              <a:rPr sz="1300" spc="20" dirty="0">
                <a:solidFill>
                  <a:srgbClr val="231F20"/>
                </a:solidFill>
                <a:latin typeface="DIN 2014"/>
                <a:cs typeface="DIN 2014"/>
              </a:rPr>
              <a:t>wenig</a:t>
            </a:r>
            <a:r>
              <a:rPr sz="1300" spc="50" dirty="0">
                <a:solidFill>
                  <a:srgbClr val="231F20"/>
                </a:solidFill>
                <a:latin typeface="DIN 2014"/>
                <a:cs typeface="DIN 2014"/>
              </a:rPr>
              <a:t> </a:t>
            </a:r>
            <a:r>
              <a:rPr sz="1300" spc="15" dirty="0">
                <a:solidFill>
                  <a:srgbClr val="231F20"/>
                </a:solidFill>
                <a:latin typeface="DIN 2014"/>
                <a:cs typeface="DIN 2014"/>
              </a:rPr>
              <a:t>Zeit</a:t>
            </a:r>
            <a:r>
              <a:rPr sz="1300" spc="55" dirty="0">
                <a:solidFill>
                  <a:srgbClr val="231F20"/>
                </a:solidFill>
                <a:latin typeface="DIN 2014"/>
                <a:cs typeface="DIN 2014"/>
              </a:rPr>
              <a:t> </a:t>
            </a:r>
            <a:r>
              <a:rPr sz="1300" spc="15" dirty="0">
                <a:solidFill>
                  <a:srgbClr val="231F20"/>
                </a:solidFill>
                <a:latin typeface="DIN 2014"/>
                <a:cs typeface="DIN 2014"/>
              </a:rPr>
              <a:t>ist,</a:t>
            </a:r>
            <a:r>
              <a:rPr sz="1300" spc="50" dirty="0">
                <a:solidFill>
                  <a:srgbClr val="231F20"/>
                </a:solidFill>
                <a:latin typeface="DIN 2014"/>
                <a:cs typeface="DIN 2014"/>
              </a:rPr>
              <a:t> </a:t>
            </a:r>
            <a:r>
              <a:rPr sz="1300" spc="25" dirty="0" err="1" smtClean="0">
                <a:solidFill>
                  <a:srgbClr val="231F20"/>
                </a:solidFill>
                <a:latin typeface="DIN 2014"/>
                <a:cs typeface="DIN 2014"/>
              </a:rPr>
              <a:t>reichen</a:t>
            </a:r>
            <a:r>
              <a:rPr lang="de-DE" sz="1300" spc="25" dirty="0">
                <a:solidFill>
                  <a:srgbClr val="231F20"/>
                </a:solidFill>
                <a:latin typeface="DIN 2014"/>
                <a:cs typeface="DIN 2014"/>
              </a:rPr>
              <a:t> </a:t>
            </a:r>
            <a:r>
              <a:rPr sz="1300" spc="15" dirty="0" err="1" smtClean="0">
                <a:solidFill>
                  <a:srgbClr val="231F20"/>
                </a:solidFill>
                <a:latin typeface="DIN 2014"/>
                <a:cs typeface="DIN 2014"/>
              </a:rPr>
              <a:t>auch</a:t>
            </a:r>
            <a:r>
              <a:rPr sz="1300" spc="50" dirty="0" smtClean="0">
                <a:solidFill>
                  <a:srgbClr val="231F20"/>
                </a:solidFill>
                <a:latin typeface="DIN 2014"/>
                <a:cs typeface="DIN 2014"/>
              </a:rPr>
              <a:t> </a:t>
            </a:r>
            <a:r>
              <a:rPr sz="1300" spc="15" dirty="0">
                <a:solidFill>
                  <a:srgbClr val="231F20"/>
                </a:solidFill>
                <a:latin typeface="DIN 2014"/>
                <a:cs typeface="DIN 2014"/>
              </a:rPr>
              <a:t>die</a:t>
            </a:r>
            <a:r>
              <a:rPr sz="1300" spc="50" dirty="0">
                <a:solidFill>
                  <a:srgbClr val="231F20"/>
                </a:solidFill>
                <a:latin typeface="DIN 2014"/>
                <a:cs typeface="DIN 2014"/>
              </a:rPr>
              <a:t> </a:t>
            </a:r>
            <a:r>
              <a:rPr sz="1300" spc="15" dirty="0">
                <a:solidFill>
                  <a:srgbClr val="231F20"/>
                </a:solidFill>
                <a:latin typeface="DIN 2014"/>
                <a:cs typeface="DIN 2014"/>
              </a:rPr>
              <a:t>Executive</a:t>
            </a:r>
            <a:r>
              <a:rPr sz="1300" spc="50" dirty="0">
                <a:solidFill>
                  <a:srgbClr val="231F20"/>
                </a:solidFill>
                <a:latin typeface="DIN 2014"/>
                <a:cs typeface="DIN 2014"/>
              </a:rPr>
              <a:t> </a:t>
            </a:r>
            <a:r>
              <a:rPr sz="1300" spc="20" dirty="0">
                <a:solidFill>
                  <a:srgbClr val="231F20"/>
                </a:solidFill>
                <a:latin typeface="DIN 2014"/>
                <a:cs typeface="DIN 2014"/>
              </a:rPr>
              <a:t>Summary</a:t>
            </a:r>
            <a:r>
              <a:rPr sz="1300" spc="50"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15" dirty="0">
                <a:solidFill>
                  <a:srgbClr val="231F20"/>
                </a:solidFill>
                <a:latin typeface="DIN 2014"/>
                <a:cs typeface="DIN 2014"/>
              </a:rPr>
              <a:t>der</a:t>
            </a:r>
            <a:r>
              <a:rPr sz="1300" spc="50" dirty="0">
                <a:solidFill>
                  <a:srgbClr val="231F20"/>
                </a:solidFill>
                <a:latin typeface="DIN 2014"/>
                <a:cs typeface="DIN 2014"/>
              </a:rPr>
              <a:t> </a:t>
            </a:r>
            <a:r>
              <a:rPr sz="1300" spc="10" dirty="0">
                <a:solidFill>
                  <a:srgbClr val="231F20"/>
                </a:solidFill>
                <a:latin typeface="DIN 2014"/>
                <a:cs typeface="DIN 2014"/>
              </a:rPr>
              <a:t>Fact</a:t>
            </a:r>
            <a:r>
              <a:rPr sz="1300" spc="50" dirty="0">
                <a:solidFill>
                  <a:srgbClr val="231F20"/>
                </a:solidFill>
                <a:latin typeface="DIN 2014"/>
                <a:cs typeface="DIN 2014"/>
              </a:rPr>
              <a:t> </a:t>
            </a:r>
            <a:r>
              <a:rPr sz="1300" spc="20" dirty="0">
                <a:solidFill>
                  <a:srgbClr val="231F20"/>
                </a:solidFill>
                <a:latin typeface="DIN 2014"/>
                <a:cs typeface="DIN 2014"/>
              </a:rPr>
              <a:t>Sheet</a:t>
            </a:r>
            <a:r>
              <a:rPr sz="1300" spc="50" dirty="0">
                <a:solidFill>
                  <a:srgbClr val="231F20"/>
                </a:solidFill>
                <a:latin typeface="DIN 2014"/>
                <a:cs typeface="DIN 2014"/>
              </a:rPr>
              <a:t> </a:t>
            </a:r>
            <a:r>
              <a:rPr sz="1300" spc="20" dirty="0">
                <a:solidFill>
                  <a:srgbClr val="231F20"/>
                </a:solidFill>
                <a:latin typeface="DIN 2014"/>
                <a:cs typeface="DIN 2014"/>
              </a:rPr>
              <a:t>(</a:t>
            </a:r>
            <a:r>
              <a:rPr sz="1300" spc="20" dirty="0" err="1">
                <a:solidFill>
                  <a:srgbClr val="231F20"/>
                </a:solidFill>
                <a:latin typeface="DIN 2014"/>
                <a:cs typeface="DIN 2014"/>
              </a:rPr>
              <a:t>siehe</a:t>
            </a:r>
            <a:r>
              <a:rPr sz="1300" spc="50" dirty="0">
                <a:solidFill>
                  <a:srgbClr val="231F20"/>
                </a:solidFill>
                <a:latin typeface="DIN 2014"/>
                <a:cs typeface="DIN 2014"/>
              </a:rPr>
              <a:t> </a:t>
            </a:r>
            <a:r>
              <a:rPr sz="1300" spc="20" dirty="0" err="1" smtClean="0">
                <a:solidFill>
                  <a:srgbClr val="231F20"/>
                </a:solidFill>
                <a:latin typeface="DIN 2014"/>
                <a:cs typeface="DIN 2014"/>
              </a:rPr>
              <a:t>Materialsammlung</a:t>
            </a:r>
            <a:r>
              <a:rPr sz="1300" spc="20" dirty="0" smtClean="0">
                <a:solidFill>
                  <a:srgbClr val="231F20"/>
                </a:solidFill>
                <a:latin typeface="DIN 2014"/>
                <a:cs typeface="DIN 2014"/>
              </a:rPr>
              <a:t>)</a:t>
            </a:r>
            <a:endParaRPr lang="de-DE" sz="1300" dirty="0">
              <a:latin typeface="DIN 2014"/>
              <a:cs typeface="DIN 2014"/>
            </a:endParaRPr>
          </a:p>
          <a:p>
            <a:pPr marL="190500">
              <a:lnSpc>
                <a:spcPct val="100000"/>
              </a:lnSpc>
              <a:spcBef>
                <a:spcPts val="100"/>
              </a:spcBef>
            </a:pPr>
            <a:endParaRPr lang="de-DE" sz="1300" spc="15" dirty="0">
              <a:solidFill>
                <a:srgbClr val="231F20"/>
              </a:solidFill>
              <a:latin typeface="DIN 2014"/>
              <a:cs typeface="DIN 2014"/>
            </a:endParaRPr>
          </a:p>
          <a:p>
            <a:pPr marL="190500">
              <a:lnSpc>
                <a:spcPct val="100000"/>
              </a:lnSpc>
              <a:spcBef>
                <a:spcPts val="100"/>
              </a:spcBef>
            </a:pPr>
            <a:r>
              <a:rPr sz="1300" spc="15" dirty="0" err="1" smtClean="0">
                <a:solidFill>
                  <a:srgbClr val="231F20"/>
                </a:solidFill>
                <a:latin typeface="DIN 2014"/>
                <a:cs typeface="DIN 2014"/>
              </a:rPr>
              <a:t>Bei</a:t>
            </a:r>
            <a:r>
              <a:rPr sz="1300" spc="50" dirty="0" smtClean="0">
                <a:solidFill>
                  <a:srgbClr val="231F20"/>
                </a:solidFill>
                <a:latin typeface="DIN 2014"/>
                <a:cs typeface="DIN 2014"/>
              </a:rPr>
              <a:t> </a:t>
            </a:r>
            <a:r>
              <a:rPr sz="1300" spc="20" dirty="0">
                <a:solidFill>
                  <a:srgbClr val="231F20"/>
                </a:solidFill>
                <a:latin typeface="DIN 2014"/>
                <a:cs typeface="DIN 2014"/>
              </a:rPr>
              <a:t>Präsenz:</a:t>
            </a:r>
            <a:r>
              <a:rPr sz="1300" spc="55" dirty="0">
                <a:solidFill>
                  <a:srgbClr val="231F20"/>
                </a:solidFill>
                <a:latin typeface="DIN 2014"/>
                <a:cs typeface="DIN 2014"/>
              </a:rPr>
              <a:t> </a:t>
            </a:r>
            <a:r>
              <a:rPr sz="1300" spc="20" dirty="0">
                <a:solidFill>
                  <a:srgbClr val="231F20"/>
                </a:solidFill>
                <a:latin typeface="DIN 2014"/>
                <a:cs typeface="DIN 2014"/>
              </a:rPr>
              <a:t>Stellen</a:t>
            </a:r>
            <a:r>
              <a:rPr sz="1300" spc="55" dirty="0">
                <a:solidFill>
                  <a:srgbClr val="231F20"/>
                </a:solidFill>
                <a:latin typeface="DIN 2014"/>
                <a:cs typeface="DIN 2014"/>
              </a:rPr>
              <a:t> </a:t>
            </a:r>
            <a:r>
              <a:rPr sz="1300" spc="15" dirty="0">
                <a:solidFill>
                  <a:srgbClr val="231F20"/>
                </a:solidFill>
                <a:latin typeface="DIN 2014"/>
                <a:cs typeface="DIN 2014"/>
              </a:rPr>
              <a:t>Sie</a:t>
            </a:r>
            <a:r>
              <a:rPr sz="1300" spc="55" dirty="0">
                <a:solidFill>
                  <a:srgbClr val="231F20"/>
                </a:solidFill>
                <a:latin typeface="DIN 2014"/>
                <a:cs typeface="DIN 2014"/>
              </a:rPr>
              <a:t> </a:t>
            </a:r>
            <a:r>
              <a:rPr sz="1300" spc="10" dirty="0">
                <a:solidFill>
                  <a:srgbClr val="231F20"/>
                </a:solidFill>
                <a:latin typeface="DIN 2014"/>
                <a:cs typeface="DIN 2014"/>
              </a:rPr>
              <a:t>sicher,</a:t>
            </a:r>
            <a:r>
              <a:rPr sz="1300" spc="55" dirty="0">
                <a:solidFill>
                  <a:srgbClr val="231F20"/>
                </a:solidFill>
                <a:latin typeface="DIN 2014"/>
                <a:cs typeface="DIN 2014"/>
              </a:rPr>
              <a:t> </a:t>
            </a:r>
            <a:r>
              <a:rPr sz="1300" spc="15" dirty="0">
                <a:solidFill>
                  <a:srgbClr val="231F20"/>
                </a:solidFill>
                <a:latin typeface="DIN 2014"/>
                <a:cs typeface="DIN 2014"/>
              </a:rPr>
              <a:t>dass</a:t>
            </a:r>
            <a:r>
              <a:rPr sz="1300" spc="55" dirty="0">
                <a:solidFill>
                  <a:srgbClr val="231F20"/>
                </a:solidFill>
                <a:latin typeface="DIN 2014"/>
                <a:cs typeface="DIN 2014"/>
              </a:rPr>
              <a:t> </a:t>
            </a:r>
            <a:r>
              <a:rPr sz="1300" spc="15" dirty="0">
                <a:solidFill>
                  <a:srgbClr val="231F20"/>
                </a:solidFill>
                <a:latin typeface="DIN 2014"/>
                <a:cs typeface="DIN 2014"/>
              </a:rPr>
              <a:t>alle</a:t>
            </a:r>
            <a:r>
              <a:rPr sz="1300" spc="5" dirty="0">
                <a:solidFill>
                  <a:srgbClr val="231F20"/>
                </a:solidFill>
                <a:latin typeface="DIN 2014"/>
                <a:cs typeface="DIN 2014"/>
              </a:rPr>
              <a:t> </a:t>
            </a:r>
            <a:r>
              <a:rPr sz="1300" spc="15" dirty="0">
                <a:solidFill>
                  <a:srgbClr val="231F20"/>
                </a:solidFill>
                <a:latin typeface="DIN 2014"/>
                <a:cs typeface="DIN 2014"/>
              </a:rPr>
              <a:t>Teilnehmenden</a:t>
            </a:r>
            <a:r>
              <a:rPr sz="1300" spc="55" dirty="0">
                <a:solidFill>
                  <a:srgbClr val="231F20"/>
                </a:solidFill>
                <a:latin typeface="DIN 2014"/>
                <a:cs typeface="DIN 2014"/>
              </a:rPr>
              <a:t> </a:t>
            </a:r>
            <a:r>
              <a:rPr sz="1300" spc="15" dirty="0">
                <a:solidFill>
                  <a:srgbClr val="231F20"/>
                </a:solidFill>
                <a:latin typeface="DIN 2014"/>
                <a:cs typeface="DIN 2014"/>
              </a:rPr>
              <a:t>für</a:t>
            </a:r>
            <a:r>
              <a:rPr sz="1300" spc="55" dirty="0">
                <a:solidFill>
                  <a:srgbClr val="231F20"/>
                </a:solidFill>
                <a:latin typeface="DIN 2014"/>
                <a:cs typeface="DIN 2014"/>
              </a:rPr>
              <a:t> </a:t>
            </a:r>
            <a:r>
              <a:rPr sz="1300" spc="15" dirty="0">
                <a:solidFill>
                  <a:srgbClr val="231F20"/>
                </a:solidFill>
                <a:latin typeface="DIN 2014"/>
                <a:cs typeface="DIN 2014"/>
              </a:rPr>
              <a:t>die</a:t>
            </a:r>
            <a:r>
              <a:rPr sz="1300" spc="55" dirty="0">
                <a:solidFill>
                  <a:srgbClr val="231F20"/>
                </a:solidFill>
                <a:latin typeface="DIN 2014"/>
                <a:cs typeface="DIN 2014"/>
              </a:rPr>
              <a:t> </a:t>
            </a:r>
            <a:r>
              <a:rPr sz="1300" spc="20" dirty="0">
                <a:solidFill>
                  <a:srgbClr val="231F20"/>
                </a:solidFill>
                <a:latin typeface="DIN 2014"/>
                <a:cs typeface="DIN 2014"/>
              </a:rPr>
              <a:t>Übungen</a:t>
            </a:r>
            <a:r>
              <a:rPr sz="1300" spc="50" dirty="0">
                <a:solidFill>
                  <a:srgbClr val="231F20"/>
                </a:solidFill>
                <a:latin typeface="DIN 2014"/>
                <a:cs typeface="DIN 2014"/>
              </a:rPr>
              <a:t> </a:t>
            </a:r>
            <a:r>
              <a:rPr sz="1300" spc="20" dirty="0">
                <a:solidFill>
                  <a:srgbClr val="231F20"/>
                </a:solidFill>
                <a:latin typeface="DIN 2014"/>
                <a:cs typeface="DIN 2014"/>
              </a:rPr>
              <a:t>einen</a:t>
            </a:r>
            <a:r>
              <a:rPr sz="1300" spc="55" dirty="0">
                <a:solidFill>
                  <a:srgbClr val="231F20"/>
                </a:solidFill>
                <a:latin typeface="DIN 2014"/>
                <a:cs typeface="DIN 2014"/>
              </a:rPr>
              <a:t> </a:t>
            </a:r>
            <a:r>
              <a:rPr sz="1300" spc="20" dirty="0">
                <a:solidFill>
                  <a:srgbClr val="231F20"/>
                </a:solidFill>
                <a:latin typeface="DIN 2014"/>
                <a:cs typeface="DIN 2014"/>
              </a:rPr>
              <a:t>Laptop</a:t>
            </a:r>
            <a:r>
              <a:rPr sz="1300" spc="55" dirty="0">
                <a:solidFill>
                  <a:srgbClr val="231F20"/>
                </a:solidFill>
                <a:latin typeface="DIN 2014"/>
                <a:cs typeface="DIN 2014"/>
              </a:rPr>
              <a:t> </a:t>
            </a:r>
            <a:r>
              <a:rPr sz="1300" spc="20" dirty="0">
                <a:solidFill>
                  <a:srgbClr val="231F20"/>
                </a:solidFill>
                <a:latin typeface="DIN 2014"/>
                <a:cs typeface="DIN 2014"/>
              </a:rPr>
              <a:t>mitbringen</a:t>
            </a:r>
            <a:r>
              <a:rPr sz="1300" spc="55" dirty="0">
                <a:solidFill>
                  <a:srgbClr val="231F20"/>
                </a:solidFill>
                <a:latin typeface="DIN 2014"/>
                <a:cs typeface="DIN 2014"/>
              </a:rPr>
              <a:t> </a:t>
            </a:r>
            <a:r>
              <a:rPr sz="1300" spc="15" dirty="0">
                <a:solidFill>
                  <a:srgbClr val="231F20"/>
                </a:solidFill>
                <a:latin typeface="DIN 2014"/>
                <a:cs typeface="DIN 2014"/>
              </a:rPr>
              <a:t>oder </a:t>
            </a:r>
            <a:r>
              <a:rPr sz="1300" spc="-310" dirty="0">
                <a:solidFill>
                  <a:srgbClr val="231F20"/>
                </a:solidFill>
                <a:latin typeface="DIN 2014"/>
                <a:cs typeface="DIN 2014"/>
              </a:rPr>
              <a:t> </a:t>
            </a:r>
            <a:r>
              <a:rPr sz="1300" spc="20" dirty="0">
                <a:solidFill>
                  <a:srgbClr val="231F20"/>
                </a:solidFill>
                <a:latin typeface="DIN 2014"/>
                <a:cs typeface="DIN 2014"/>
              </a:rPr>
              <a:t>stellen</a:t>
            </a:r>
            <a:r>
              <a:rPr sz="1300" spc="45" dirty="0">
                <a:solidFill>
                  <a:srgbClr val="231F20"/>
                </a:solidFill>
                <a:latin typeface="DIN 2014"/>
                <a:cs typeface="DIN 2014"/>
              </a:rPr>
              <a:t> </a:t>
            </a:r>
            <a:r>
              <a:rPr sz="1300" spc="15" dirty="0">
                <a:solidFill>
                  <a:srgbClr val="231F20"/>
                </a:solidFill>
                <a:latin typeface="DIN 2014"/>
                <a:cs typeface="DIN 2014"/>
              </a:rPr>
              <a:t>Sie</a:t>
            </a:r>
            <a:r>
              <a:rPr sz="1300" spc="50" dirty="0">
                <a:solidFill>
                  <a:srgbClr val="231F20"/>
                </a:solidFill>
                <a:latin typeface="DIN 2014"/>
                <a:cs typeface="DIN 2014"/>
              </a:rPr>
              <a:t> </a:t>
            </a:r>
            <a:r>
              <a:rPr sz="1300" spc="10" dirty="0">
                <a:solidFill>
                  <a:srgbClr val="231F20"/>
                </a:solidFill>
                <a:latin typeface="DIN 2014"/>
                <a:cs typeface="DIN 2014"/>
              </a:rPr>
              <a:t>ggf.</a:t>
            </a:r>
            <a:r>
              <a:rPr sz="1300" spc="50" dirty="0">
                <a:solidFill>
                  <a:srgbClr val="231F20"/>
                </a:solidFill>
                <a:latin typeface="DIN 2014"/>
                <a:cs typeface="DIN 2014"/>
              </a:rPr>
              <a:t> </a:t>
            </a:r>
            <a:r>
              <a:rPr sz="1300" spc="20" dirty="0">
                <a:solidFill>
                  <a:srgbClr val="231F20"/>
                </a:solidFill>
                <a:latin typeface="DIN 2014"/>
                <a:cs typeface="DIN 2014"/>
              </a:rPr>
              <a:t>Laptops</a:t>
            </a:r>
            <a:r>
              <a:rPr sz="1300" spc="50" dirty="0">
                <a:solidFill>
                  <a:srgbClr val="231F20"/>
                </a:solidFill>
                <a:latin typeface="DIN 2014"/>
                <a:cs typeface="DIN 2014"/>
              </a:rPr>
              <a:t> </a:t>
            </a:r>
            <a:r>
              <a:rPr sz="1300" spc="15" dirty="0" err="1">
                <a:solidFill>
                  <a:srgbClr val="231F20"/>
                </a:solidFill>
                <a:latin typeface="DIN 2014"/>
                <a:cs typeface="DIN 2014"/>
              </a:rPr>
              <a:t>zur</a:t>
            </a:r>
            <a:r>
              <a:rPr sz="1300" spc="50" dirty="0">
                <a:solidFill>
                  <a:srgbClr val="231F20"/>
                </a:solidFill>
                <a:latin typeface="DIN 2014"/>
                <a:cs typeface="DIN 2014"/>
              </a:rPr>
              <a:t> </a:t>
            </a:r>
            <a:r>
              <a:rPr sz="1300" spc="15" dirty="0" err="1" smtClean="0">
                <a:solidFill>
                  <a:srgbClr val="231F20"/>
                </a:solidFill>
                <a:latin typeface="DIN 2014"/>
                <a:cs typeface="DIN 2014"/>
              </a:rPr>
              <a:t>Verfügun</a:t>
            </a:r>
            <a:r>
              <a:rPr lang="de-DE" sz="1300" spc="15" dirty="0" smtClean="0">
                <a:solidFill>
                  <a:srgbClr val="231F20"/>
                </a:solidFill>
                <a:latin typeface="DIN 2014"/>
                <a:cs typeface="DIN 2014"/>
              </a:rPr>
              <a:t>g</a:t>
            </a:r>
          </a:p>
          <a:p>
            <a:pPr marL="190500">
              <a:lnSpc>
                <a:spcPct val="100000"/>
              </a:lnSpc>
              <a:spcBef>
                <a:spcPts val="100"/>
              </a:spcBef>
            </a:pPr>
            <a:endParaRPr lang="de-DE" sz="1300" spc="15" dirty="0">
              <a:solidFill>
                <a:srgbClr val="231F20"/>
              </a:solidFill>
              <a:latin typeface="DIN 2014"/>
              <a:cs typeface="DIN 2014"/>
            </a:endParaRPr>
          </a:p>
          <a:p>
            <a:pPr marL="190500">
              <a:lnSpc>
                <a:spcPct val="100000"/>
              </a:lnSpc>
              <a:spcBef>
                <a:spcPts val="100"/>
              </a:spcBef>
            </a:pPr>
            <a:r>
              <a:rPr sz="1300" spc="15" dirty="0" err="1" smtClean="0">
                <a:solidFill>
                  <a:srgbClr val="231F20"/>
                </a:solidFill>
                <a:latin typeface="DIN 2014"/>
                <a:cs typeface="DIN 2014"/>
              </a:rPr>
              <a:t>Bei</a:t>
            </a:r>
            <a:r>
              <a:rPr sz="1300" spc="50" dirty="0" smtClean="0">
                <a:solidFill>
                  <a:srgbClr val="231F20"/>
                </a:solidFill>
                <a:latin typeface="DIN 2014"/>
                <a:cs typeface="DIN 2014"/>
              </a:rPr>
              <a:t> </a:t>
            </a:r>
            <a:r>
              <a:rPr sz="1300" spc="20" dirty="0">
                <a:solidFill>
                  <a:srgbClr val="231F20"/>
                </a:solidFill>
                <a:latin typeface="DIN 2014"/>
                <a:cs typeface="DIN 2014"/>
              </a:rPr>
              <a:t>Präsenz:</a:t>
            </a:r>
            <a:r>
              <a:rPr sz="1300" spc="55" dirty="0">
                <a:solidFill>
                  <a:srgbClr val="231F20"/>
                </a:solidFill>
                <a:latin typeface="DIN 2014"/>
                <a:cs typeface="DIN 2014"/>
              </a:rPr>
              <a:t> </a:t>
            </a:r>
            <a:r>
              <a:rPr sz="1300" spc="20" dirty="0">
                <a:solidFill>
                  <a:srgbClr val="231F20"/>
                </a:solidFill>
                <a:latin typeface="DIN 2014"/>
                <a:cs typeface="DIN 2014"/>
              </a:rPr>
              <a:t>Stellen</a:t>
            </a:r>
            <a:r>
              <a:rPr sz="1300" spc="55" dirty="0">
                <a:solidFill>
                  <a:srgbClr val="231F20"/>
                </a:solidFill>
                <a:latin typeface="DIN 2014"/>
                <a:cs typeface="DIN 2014"/>
              </a:rPr>
              <a:t> </a:t>
            </a:r>
            <a:r>
              <a:rPr sz="1300" spc="15" dirty="0">
                <a:solidFill>
                  <a:srgbClr val="231F20"/>
                </a:solidFill>
                <a:latin typeface="DIN 2014"/>
                <a:cs typeface="DIN 2014"/>
              </a:rPr>
              <a:t>Sie</a:t>
            </a:r>
            <a:r>
              <a:rPr sz="1300" spc="55" dirty="0">
                <a:solidFill>
                  <a:srgbClr val="231F20"/>
                </a:solidFill>
                <a:latin typeface="DIN 2014"/>
                <a:cs typeface="DIN 2014"/>
              </a:rPr>
              <a:t> </a:t>
            </a:r>
            <a:r>
              <a:rPr sz="1300" spc="10" dirty="0">
                <a:solidFill>
                  <a:srgbClr val="231F20"/>
                </a:solidFill>
                <a:latin typeface="DIN 2014"/>
                <a:cs typeface="DIN 2014"/>
              </a:rPr>
              <a:t>sicher,</a:t>
            </a:r>
            <a:r>
              <a:rPr sz="1300" spc="55" dirty="0">
                <a:solidFill>
                  <a:srgbClr val="231F20"/>
                </a:solidFill>
                <a:latin typeface="DIN 2014"/>
                <a:cs typeface="DIN 2014"/>
              </a:rPr>
              <a:t> </a:t>
            </a:r>
            <a:r>
              <a:rPr sz="1300" spc="15" dirty="0">
                <a:solidFill>
                  <a:srgbClr val="231F20"/>
                </a:solidFill>
                <a:latin typeface="DIN 2014"/>
                <a:cs typeface="DIN 2014"/>
              </a:rPr>
              <a:t>dass</a:t>
            </a:r>
            <a:r>
              <a:rPr sz="1300" spc="55" dirty="0">
                <a:solidFill>
                  <a:srgbClr val="231F20"/>
                </a:solidFill>
                <a:latin typeface="DIN 2014"/>
                <a:cs typeface="DIN 2014"/>
              </a:rPr>
              <a:t> </a:t>
            </a:r>
            <a:r>
              <a:rPr sz="1300" spc="15" dirty="0">
                <a:solidFill>
                  <a:srgbClr val="231F20"/>
                </a:solidFill>
                <a:latin typeface="DIN 2014"/>
                <a:cs typeface="DIN 2014"/>
              </a:rPr>
              <a:t>alle</a:t>
            </a:r>
            <a:r>
              <a:rPr sz="1300" spc="55" dirty="0">
                <a:solidFill>
                  <a:srgbClr val="231F20"/>
                </a:solidFill>
                <a:latin typeface="DIN 2014"/>
                <a:cs typeface="DIN 2014"/>
              </a:rPr>
              <a:t> </a:t>
            </a:r>
            <a:r>
              <a:rPr sz="1300" spc="20" dirty="0">
                <a:solidFill>
                  <a:srgbClr val="231F20"/>
                </a:solidFill>
                <a:latin typeface="DIN 2014"/>
                <a:cs typeface="DIN 2014"/>
              </a:rPr>
              <a:t>benötigten</a:t>
            </a:r>
            <a:r>
              <a:rPr sz="1300" spc="55" dirty="0">
                <a:solidFill>
                  <a:srgbClr val="231F20"/>
                </a:solidFill>
                <a:latin typeface="DIN 2014"/>
                <a:cs typeface="DIN 2014"/>
              </a:rPr>
              <a:t> </a:t>
            </a:r>
            <a:r>
              <a:rPr sz="1300" spc="20" dirty="0">
                <a:solidFill>
                  <a:srgbClr val="231F20"/>
                </a:solidFill>
                <a:latin typeface="DIN 2014"/>
                <a:cs typeface="DIN 2014"/>
              </a:rPr>
              <a:t>Materialien</a:t>
            </a:r>
            <a:r>
              <a:rPr sz="1300" spc="55" dirty="0">
                <a:solidFill>
                  <a:srgbClr val="231F20"/>
                </a:solidFill>
                <a:latin typeface="DIN 2014"/>
                <a:cs typeface="DIN 2014"/>
              </a:rPr>
              <a:t> </a:t>
            </a:r>
            <a:r>
              <a:rPr sz="1300" spc="10" dirty="0">
                <a:solidFill>
                  <a:srgbClr val="231F20"/>
                </a:solidFill>
                <a:latin typeface="DIN 2014"/>
                <a:cs typeface="DIN 2014"/>
              </a:rPr>
              <a:t>im</a:t>
            </a:r>
            <a:r>
              <a:rPr sz="1300" spc="55" dirty="0">
                <a:solidFill>
                  <a:srgbClr val="231F20"/>
                </a:solidFill>
                <a:latin typeface="DIN 2014"/>
                <a:cs typeface="DIN 2014"/>
              </a:rPr>
              <a:t> </a:t>
            </a:r>
            <a:r>
              <a:rPr sz="1300" spc="15" dirty="0">
                <a:solidFill>
                  <a:srgbClr val="231F20"/>
                </a:solidFill>
                <a:latin typeface="DIN 2014"/>
                <a:cs typeface="DIN 2014"/>
              </a:rPr>
              <a:t>Raum</a:t>
            </a:r>
            <a:r>
              <a:rPr sz="1300" spc="55" dirty="0">
                <a:solidFill>
                  <a:srgbClr val="231F20"/>
                </a:solidFill>
                <a:latin typeface="DIN 2014"/>
                <a:cs typeface="DIN 2014"/>
              </a:rPr>
              <a:t> </a:t>
            </a:r>
            <a:r>
              <a:rPr sz="1300" spc="15" dirty="0">
                <a:solidFill>
                  <a:srgbClr val="231F20"/>
                </a:solidFill>
                <a:latin typeface="DIN 2014"/>
                <a:cs typeface="DIN 2014"/>
              </a:rPr>
              <a:t>zur</a:t>
            </a:r>
            <a:r>
              <a:rPr sz="1300" spc="55" dirty="0">
                <a:solidFill>
                  <a:srgbClr val="231F20"/>
                </a:solidFill>
                <a:latin typeface="DIN 2014"/>
                <a:cs typeface="DIN 2014"/>
              </a:rPr>
              <a:t> </a:t>
            </a:r>
            <a:r>
              <a:rPr sz="1300" spc="15" dirty="0">
                <a:solidFill>
                  <a:srgbClr val="231F20"/>
                </a:solidFill>
                <a:latin typeface="DIN 2014"/>
                <a:cs typeface="DIN 2014"/>
              </a:rPr>
              <a:t>Verfügung</a:t>
            </a:r>
            <a:r>
              <a:rPr sz="1300" spc="55" dirty="0">
                <a:solidFill>
                  <a:srgbClr val="231F20"/>
                </a:solidFill>
                <a:latin typeface="DIN 2014"/>
                <a:cs typeface="DIN 2014"/>
              </a:rPr>
              <a:t> </a:t>
            </a:r>
            <a:r>
              <a:rPr sz="1300" spc="25" dirty="0">
                <a:solidFill>
                  <a:srgbClr val="231F20"/>
                </a:solidFill>
                <a:latin typeface="DIN 2014"/>
                <a:cs typeface="DIN 2014"/>
              </a:rPr>
              <a:t>stehen </a:t>
            </a:r>
            <a:r>
              <a:rPr sz="1300" spc="-310" dirty="0">
                <a:solidFill>
                  <a:srgbClr val="231F20"/>
                </a:solidFill>
                <a:latin typeface="DIN 2014"/>
                <a:cs typeface="DIN 2014"/>
              </a:rPr>
              <a:t> </a:t>
            </a:r>
            <a:r>
              <a:rPr sz="1300" spc="15" dirty="0">
                <a:solidFill>
                  <a:srgbClr val="231F20"/>
                </a:solidFill>
                <a:latin typeface="DIN 2014"/>
                <a:cs typeface="DIN 2014"/>
              </a:rPr>
              <a:t>(Beamer,</a:t>
            </a:r>
            <a:r>
              <a:rPr sz="1300" spc="55" dirty="0">
                <a:solidFill>
                  <a:srgbClr val="231F20"/>
                </a:solidFill>
                <a:latin typeface="DIN 2014"/>
                <a:cs typeface="DIN 2014"/>
              </a:rPr>
              <a:t> </a:t>
            </a:r>
            <a:r>
              <a:rPr sz="1300" spc="10" dirty="0">
                <a:solidFill>
                  <a:srgbClr val="231F20"/>
                </a:solidFill>
                <a:latin typeface="DIN 2014"/>
                <a:cs typeface="DIN 2014"/>
              </a:rPr>
              <a:t>ggf.</a:t>
            </a:r>
            <a:r>
              <a:rPr sz="1300" spc="55" dirty="0">
                <a:solidFill>
                  <a:srgbClr val="231F20"/>
                </a:solidFill>
                <a:latin typeface="DIN 2014"/>
                <a:cs typeface="DIN 2014"/>
              </a:rPr>
              <a:t> </a:t>
            </a:r>
            <a:r>
              <a:rPr sz="1300" spc="20" dirty="0">
                <a:solidFill>
                  <a:srgbClr val="231F20"/>
                </a:solidFill>
                <a:latin typeface="DIN 2014"/>
                <a:cs typeface="DIN 2014"/>
              </a:rPr>
              <a:t>Flipchart</a:t>
            </a:r>
            <a:r>
              <a:rPr sz="1300" spc="55"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15" dirty="0">
                <a:solidFill>
                  <a:srgbClr val="231F20"/>
                </a:solidFill>
                <a:latin typeface="DIN 2014"/>
                <a:cs typeface="DIN 2014"/>
              </a:rPr>
              <a:t>Flipchart-Papier,</a:t>
            </a:r>
            <a:r>
              <a:rPr sz="1300" spc="55" dirty="0">
                <a:solidFill>
                  <a:srgbClr val="231F20"/>
                </a:solidFill>
                <a:latin typeface="DIN 2014"/>
                <a:cs typeface="DIN 2014"/>
              </a:rPr>
              <a:t> </a:t>
            </a:r>
            <a:r>
              <a:rPr sz="1300" spc="20" dirty="0">
                <a:solidFill>
                  <a:srgbClr val="231F20"/>
                </a:solidFill>
                <a:latin typeface="DIN 2014"/>
                <a:cs typeface="DIN 2014"/>
              </a:rPr>
              <a:t>selbstklebende</a:t>
            </a:r>
            <a:r>
              <a:rPr sz="1300" spc="55" dirty="0">
                <a:solidFill>
                  <a:srgbClr val="231F20"/>
                </a:solidFill>
                <a:latin typeface="DIN 2014"/>
                <a:cs typeface="DIN 2014"/>
              </a:rPr>
              <a:t> </a:t>
            </a:r>
            <a:r>
              <a:rPr sz="1300" spc="20" dirty="0">
                <a:solidFill>
                  <a:srgbClr val="231F20"/>
                </a:solidFill>
                <a:latin typeface="DIN 2014"/>
                <a:cs typeface="DIN 2014"/>
              </a:rPr>
              <a:t>Moderationskarten</a:t>
            </a:r>
            <a:r>
              <a:rPr sz="1300" spc="55" dirty="0">
                <a:solidFill>
                  <a:srgbClr val="231F20"/>
                </a:solidFill>
                <a:latin typeface="DIN 2014"/>
                <a:cs typeface="DIN 2014"/>
              </a:rPr>
              <a:t> </a:t>
            </a:r>
            <a:r>
              <a:rPr sz="1300" spc="15" dirty="0">
                <a:solidFill>
                  <a:srgbClr val="231F20"/>
                </a:solidFill>
                <a:latin typeface="DIN 2014"/>
                <a:cs typeface="DIN 2014"/>
              </a:rPr>
              <a:t>und</a:t>
            </a:r>
            <a:r>
              <a:rPr sz="1300" spc="55" dirty="0">
                <a:solidFill>
                  <a:srgbClr val="231F20"/>
                </a:solidFill>
                <a:latin typeface="DIN 2014"/>
                <a:cs typeface="DIN 2014"/>
              </a:rPr>
              <a:t> </a:t>
            </a:r>
            <a:r>
              <a:rPr sz="1300" spc="25" dirty="0">
                <a:solidFill>
                  <a:srgbClr val="231F20"/>
                </a:solidFill>
                <a:latin typeface="DIN 2014"/>
                <a:cs typeface="DIN 2014"/>
              </a:rPr>
              <a:t>Stifte)</a:t>
            </a:r>
            <a:endParaRPr sz="1300" dirty="0">
              <a:latin typeface="DIN 2014"/>
              <a:cs typeface="DIN 2014"/>
            </a:endParaRPr>
          </a:p>
          <a:p>
            <a:pPr marL="190500">
              <a:lnSpc>
                <a:spcPct val="100000"/>
              </a:lnSpc>
              <a:spcBef>
                <a:spcPts val="990"/>
              </a:spcBef>
            </a:pPr>
            <a:r>
              <a:rPr sz="1300" spc="15" dirty="0">
                <a:solidFill>
                  <a:srgbClr val="231F20"/>
                </a:solidFill>
                <a:latin typeface="DIN 2014"/>
                <a:cs typeface="DIN 2014"/>
              </a:rPr>
              <a:t>Bei</a:t>
            </a:r>
            <a:r>
              <a:rPr sz="1300" spc="45" dirty="0">
                <a:solidFill>
                  <a:srgbClr val="231F20"/>
                </a:solidFill>
                <a:latin typeface="DIN 2014"/>
                <a:cs typeface="DIN 2014"/>
              </a:rPr>
              <a:t> </a:t>
            </a:r>
            <a:r>
              <a:rPr sz="1300" spc="20" dirty="0">
                <a:solidFill>
                  <a:srgbClr val="231F20"/>
                </a:solidFill>
                <a:latin typeface="DIN 2014"/>
                <a:cs typeface="DIN 2014"/>
              </a:rPr>
              <a:t>Präsenz:</a:t>
            </a:r>
            <a:r>
              <a:rPr sz="1300" spc="50" dirty="0">
                <a:solidFill>
                  <a:srgbClr val="231F20"/>
                </a:solidFill>
                <a:latin typeface="DIN 2014"/>
                <a:cs typeface="DIN 2014"/>
              </a:rPr>
              <a:t> </a:t>
            </a:r>
            <a:r>
              <a:rPr sz="1300" spc="20" dirty="0">
                <a:solidFill>
                  <a:srgbClr val="231F20"/>
                </a:solidFill>
                <a:latin typeface="DIN 2014"/>
                <a:cs typeface="DIN 2014"/>
              </a:rPr>
              <a:t>Drucken</a:t>
            </a:r>
            <a:r>
              <a:rPr sz="1300" spc="50" dirty="0">
                <a:solidFill>
                  <a:srgbClr val="231F20"/>
                </a:solidFill>
                <a:latin typeface="DIN 2014"/>
                <a:cs typeface="DIN 2014"/>
              </a:rPr>
              <a:t> </a:t>
            </a:r>
            <a:r>
              <a:rPr sz="1300" spc="15" dirty="0">
                <a:solidFill>
                  <a:srgbClr val="231F20"/>
                </a:solidFill>
                <a:latin typeface="DIN 2014"/>
                <a:cs typeface="DIN 2014"/>
              </a:rPr>
              <a:t>Sie</a:t>
            </a:r>
            <a:r>
              <a:rPr sz="1300" spc="50" dirty="0">
                <a:solidFill>
                  <a:srgbClr val="231F20"/>
                </a:solidFill>
                <a:latin typeface="DIN 2014"/>
                <a:cs typeface="DIN 2014"/>
              </a:rPr>
              <a:t> </a:t>
            </a:r>
            <a:r>
              <a:rPr sz="1300" spc="15" dirty="0">
                <a:solidFill>
                  <a:srgbClr val="231F20"/>
                </a:solidFill>
                <a:latin typeface="DIN 2014"/>
                <a:cs typeface="DIN 2014"/>
              </a:rPr>
              <a:t>die</a:t>
            </a:r>
            <a:r>
              <a:rPr sz="1300" spc="50" dirty="0">
                <a:solidFill>
                  <a:srgbClr val="231F20"/>
                </a:solidFill>
                <a:latin typeface="DIN 2014"/>
                <a:cs typeface="DIN 2014"/>
              </a:rPr>
              <a:t> </a:t>
            </a:r>
            <a:r>
              <a:rPr sz="1300" spc="20" dirty="0" err="1">
                <a:solidFill>
                  <a:srgbClr val="231F20"/>
                </a:solidFill>
                <a:latin typeface="DIN 2014"/>
                <a:cs typeface="DIN 2014"/>
              </a:rPr>
              <a:t>Stil-Steckbriefe</a:t>
            </a:r>
            <a:r>
              <a:rPr sz="1300" spc="50" dirty="0">
                <a:solidFill>
                  <a:srgbClr val="231F20"/>
                </a:solidFill>
                <a:latin typeface="DIN 2014"/>
                <a:cs typeface="DIN 2014"/>
              </a:rPr>
              <a:t> </a:t>
            </a:r>
            <a:r>
              <a:rPr sz="1300" spc="25" dirty="0" err="1" smtClean="0">
                <a:solidFill>
                  <a:srgbClr val="231F20"/>
                </a:solidFill>
                <a:latin typeface="DIN 2014"/>
                <a:cs typeface="DIN 2014"/>
              </a:rPr>
              <a:t>aus</a:t>
            </a:r>
            <a:endParaRPr lang="de-DE" sz="1300" dirty="0">
              <a:latin typeface="DIN 2014"/>
              <a:cs typeface="DIN 2014"/>
            </a:endParaRPr>
          </a:p>
          <a:p>
            <a:pPr marL="190500">
              <a:lnSpc>
                <a:spcPct val="100000"/>
              </a:lnSpc>
              <a:spcBef>
                <a:spcPts val="990"/>
              </a:spcBef>
            </a:pPr>
            <a:r>
              <a:rPr sz="1300" spc="15" dirty="0" err="1" smtClean="0">
                <a:solidFill>
                  <a:srgbClr val="231F20"/>
                </a:solidFill>
                <a:latin typeface="DIN 2014"/>
                <a:cs typeface="DIN 2014"/>
              </a:rPr>
              <a:t>Bei</a:t>
            </a:r>
            <a:r>
              <a:rPr sz="1300" spc="50" dirty="0" smtClean="0">
                <a:solidFill>
                  <a:srgbClr val="231F20"/>
                </a:solidFill>
                <a:latin typeface="DIN 2014"/>
                <a:cs typeface="DIN 2014"/>
              </a:rPr>
              <a:t> </a:t>
            </a:r>
            <a:r>
              <a:rPr sz="1300" spc="20" dirty="0">
                <a:solidFill>
                  <a:srgbClr val="231F20"/>
                </a:solidFill>
                <a:latin typeface="DIN 2014"/>
                <a:cs typeface="DIN 2014"/>
              </a:rPr>
              <a:t>Präsenz:</a:t>
            </a:r>
            <a:r>
              <a:rPr sz="1300" spc="55" dirty="0">
                <a:solidFill>
                  <a:srgbClr val="231F20"/>
                </a:solidFill>
                <a:latin typeface="DIN 2014"/>
                <a:cs typeface="DIN 2014"/>
              </a:rPr>
              <a:t> </a:t>
            </a:r>
            <a:r>
              <a:rPr sz="1300" spc="15" dirty="0">
                <a:solidFill>
                  <a:srgbClr val="231F20"/>
                </a:solidFill>
                <a:latin typeface="DIN 2014"/>
                <a:cs typeface="DIN 2014"/>
              </a:rPr>
              <a:t>Sie</a:t>
            </a:r>
            <a:r>
              <a:rPr sz="1300" spc="55" dirty="0">
                <a:solidFill>
                  <a:srgbClr val="231F20"/>
                </a:solidFill>
                <a:latin typeface="DIN 2014"/>
                <a:cs typeface="DIN 2014"/>
              </a:rPr>
              <a:t> </a:t>
            </a:r>
            <a:r>
              <a:rPr sz="1300" spc="20" dirty="0">
                <a:solidFill>
                  <a:srgbClr val="231F20"/>
                </a:solidFill>
                <a:latin typeface="DIN 2014"/>
                <a:cs typeface="DIN 2014"/>
              </a:rPr>
              <a:t>können</a:t>
            </a:r>
            <a:r>
              <a:rPr sz="1300" spc="55" dirty="0">
                <a:solidFill>
                  <a:srgbClr val="231F20"/>
                </a:solidFill>
                <a:latin typeface="DIN 2014"/>
                <a:cs typeface="DIN 2014"/>
              </a:rPr>
              <a:t> </a:t>
            </a:r>
            <a:r>
              <a:rPr sz="1300" spc="15" dirty="0">
                <a:solidFill>
                  <a:srgbClr val="231F20"/>
                </a:solidFill>
                <a:latin typeface="DIN 2014"/>
                <a:cs typeface="DIN 2014"/>
              </a:rPr>
              <a:t>das</a:t>
            </a:r>
            <a:r>
              <a:rPr sz="1300" spc="50" dirty="0">
                <a:solidFill>
                  <a:srgbClr val="231F20"/>
                </a:solidFill>
                <a:latin typeface="DIN 2014"/>
                <a:cs typeface="DIN 2014"/>
              </a:rPr>
              <a:t> </a:t>
            </a:r>
            <a:r>
              <a:rPr sz="1300" spc="20" dirty="0">
                <a:solidFill>
                  <a:srgbClr val="231F20"/>
                </a:solidFill>
                <a:latin typeface="DIN 2014"/>
                <a:cs typeface="DIN 2014"/>
              </a:rPr>
              <a:t>Whitepaper</a:t>
            </a:r>
            <a:r>
              <a:rPr sz="1300" spc="55" dirty="0">
                <a:solidFill>
                  <a:srgbClr val="231F20"/>
                </a:solidFill>
                <a:latin typeface="DIN 2014"/>
                <a:cs typeface="DIN 2014"/>
              </a:rPr>
              <a:t> </a:t>
            </a:r>
            <a:r>
              <a:rPr sz="1300" spc="15" dirty="0">
                <a:solidFill>
                  <a:srgbClr val="231F20"/>
                </a:solidFill>
                <a:latin typeface="DIN 2014"/>
                <a:cs typeface="DIN 2014"/>
              </a:rPr>
              <a:t>auch</a:t>
            </a:r>
            <a:r>
              <a:rPr sz="1300" spc="55" dirty="0">
                <a:solidFill>
                  <a:srgbClr val="231F20"/>
                </a:solidFill>
                <a:latin typeface="DIN 2014"/>
                <a:cs typeface="DIN 2014"/>
              </a:rPr>
              <a:t> </a:t>
            </a:r>
            <a:r>
              <a:rPr sz="1300" spc="15" dirty="0">
                <a:solidFill>
                  <a:srgbClr val="231F20"/>
                </a:solidFill>
                <a:latin typeface="DIN 2014"/>
                <a:cs typeface="DIN 2014"/>
              </a:rPr>
              <a:t>als</a:t>
            </a:r>
            <a:r>
              <a:rPr sz="1300" spc="55" dirty="0">
                <a:solidFill>
                  <a:srgbClr val="231F20"/>
                </a:solidFill>
                <a:latin typeface="DIN 2014"/>
                <a:cs typeface="DIN 2014"/>
              </a:rPr>
              <a:t> </a:t>
            </a:r>
            <a:r>
              <a:rPr sz="1300" spc="20" dirty="0">
                <a:solidFill>
                  <a:srgbClr val="231F20"/>
                </a:solidFill>
                <a:latin typeface="DIN 2014"/>
                <a:cs typeface="DIN 2014"/>
              </a:rPr>
              <a:t>gedruckte</a:t>
            </a:r>
            <a:r>
              <a:rPr sz="1300" spc="55" dirty="0">
                <a:solidFill>
                  <a:srgbClr val="231F20"/>
                </a:solidFill>
                <a:latin typeface="DIN 2014"/>
                <a:cs typeface="DIN 2014"/>
              </a:rPr>
              <a:t> </a:t>
            </a:r>
            <a:r>
              <a:rPr sz="1300" spc="20" dirty="0">
                <a:solidFill>
                  <a:srgbClr val="231F20"/>
                </a:solidFill>
                <a:latin typeface="DIN 2014"/>
                <a:cs typeface="DIN 2014"/>
              </a:rPr>
              <a:t>Version</a:t>
            </a:r>
            <a:r>
              <a:rPr sz="1300" spc="50" dirty="0">
                <a:solidFill>
                  <a:srgbClr val="231F20"/>
                </a:solidFill>
                <a:latin typeface="DIN 2014"/>
                <a:cs typeface="DIN 2014"/>
              </a:rPr>
              <a:t> </a:t>
            </a:r>
            <a:r>
              <a:rPr sz="1300" spc="15" dirty="0">
                <a:solidFill>
                  <a:srgbClr val="231F20"/>
                </a:solidFill>
                <a:latin typeface="DIN 2014"/>
                <a:cs typeface="DIN 2014"/>
              </a:rPr>
              <a:t>über</a:t>
            </a:r>
            <a:r>
              <a:rPr sz="1300" spc="55" dirty="0">
                <a:solidFill>
                  <a:srgbClr val="231F20"/>
                </a:solidFill>
                <a:latin typeface="DIN 2014"/>
                <a:cs typeface="DIN 2014"/>
              </a:rPr>
              <a:t> </a:t>
            </a:r>
            <a:r>
              <a:rPr sz="1300" spc="15" dirty="0">
                <a:solidFill>
                  <a:srgbClr val="231F20"/>
                </a:solidFill>
                <a:latin typeface="DIN 2014"/>
                <a:cs typeface="DIN 2014"/>
              </a:rPr>
              <a:t>die</a:t>
            </a:r>
            <a:r>
              <a:rPr sz="1300" spc="55" dirty="0">
                <a:solidFill>
                  <a:srgbClr val="231F20"/>
                </a:solidFill>
                <a:latin typeface="DIN 2014"/>
                <a:cs typeface="DIN 2014"/>
              </a:rPr>
              <a:t> </a:t>
            </a:r>
            <a:r>
              <a:rPr sz="1300" spc="15" dirty="0">
                <a:solidFill>
                  <a:srgbClr val="231F20"/>
                </a:solidFill>
                <a:latin typeface="DIN 2014"/>
                <a:cs typeface="DIN 2014"/>
              </a:rPr>
              <a:t>LFM</a:t>
            </a:r>
            <a:r>
              <a:rPr sz="1300" spc="55" dirty="0">
                <a:solidFill>
                  <a:srgbClr val="231F20"/>
                </a:solidFill>
                <a:latin typeface="DIN 2014"/>
                <a:cs typeface="DIN 2014"/>
              </a:rPr>
              <a:t> </a:t>
            </a:r>
            <a:r>
              <a:rPr sz="1300" spc="15" dirty="0">
                <a:solidFill>
                  <a:srgbClr val="231F20"/>
                </a:solidFill>
                <a:latin typeface="DIN 2014"/>
                <a:cs typeface="DIN 2014"/>
              </a:rPr>
              <a:t>NRW</a:t>
            </a:r>
            <a:r>
              <a:rPr sz="1300" spc="50" dirty="0">
                <a:solidFill>
                  <a:srgbClr val="231F20"/>
                </a:solidFill>
                <a:latin typeface="DIN 2014"/>
                <a:cs typeface="DIN 2014"/>
              </a:rPr>
              <a:t> </a:t>
            </a:r>
            <a:r>
              <a:rPr sz="1300" spc="20" dirty="0">
                <a:solidFill>
                  <a:srgbClr val="231F20"/>
                </a:solidFill>
                <a:latin typeface="DIN 2014"/>
                <a:cs typeface="DIN 2014"/>
              </a:rPr>
              <a:t>bestellen</a:t>
            </a:r>
            <a:r>
              <a:rPr sz="1300" spc="55" dirty="0">
                <a:solidFill>
                  <a:srgbClr val="231F20"/>
                </a:solidFill>
                <a:latin typeface="DIN 2014"/>
                <a:cs typeface="DIN 2014"/>
              </a:rPr>
              <a:t> </a:t>
            </a:r>
            <a:r>
              <a:rPr sz="1300" spc="25" dirty="0">
                <a:solidFill>
                  <a:srgbClr val="231F20"/>
                </a:solidFill>
                <a:latin typeface="DIN 2014"/>
                <a:cs typeface="DIN 2014"/>
              </a:rPr>
              <a:t>und </a:t>
            </a:r>
            <a:r>
              <a:rPr sz="1300" spc="-310" dirty="0">
                <a:solidFill>
                  <a:srgbClr val="231F20"/>
                </a:solidFill>
                <a:latin typeface="DIN 2014"/>
                <a:cs typeface="DIN 2014"/>
              </a:rPr>
              <a:t> </a:t>
            </a:r>
            <a:r>
              <a:rPr sz="1300" spc="10" dirty="0">
                <a:solidFill>
                  <a:srgbClr val="231F20"/>
                </a:solidFill>
                <a:latin typeface="DIN 2014"/>
                <a:cs typeface="DIN 2014"/>
              </a:rPr>
              <a:t>an</a:t>
            </a:r>
            <a:r>
              <a:rPr sz="1300" spc="45" dirty="0">
                <a:solidFill>
                  <a:srgbClr val="231F20"/>
                </a:solidFill>
                <a:latin typeface="DIN 2014"/>
                <a:cs typeface="DIN 2014"/>
              </a:rPr>
              <a:t> </a:t>
            </a:r>
            <a:r>
              <a:rPr sz="1300" spc="15" dirty="0">
                <a:solidFill>
                  <a:srgbClr val="231F20"/>
                </a:solidFill>
                <a:latin typeface="DIN 2014"/>
                <a:cs typeface="DIN 2014"/>
              </a:rPr>
              <a:t>die</a:t>
            </a:r>
            <a:r>
              <a:rPr sz="1300" spc="25" dirty="0">
                <a:solidFill>
                  <a:srgbClr val="231F20"/>
                </a:solidFill>
                <a:latin typeface="DIN 2014"/>
                <a:cs typeface="DIN 2014"/>
              </a:rPr>
              <a:t> </a:t>
            </a:r>
            <a:r>
              <a:rPr sz="1300" spc="15" dirty="0">
                <a:solidFill>
                  <a:srgbClr val="231F20"/>
                </a:solidFill>
                <a:latin typeface="DIN 2014"/>
                <a:cs typeface="DIN 2014"/>
              </a:rPr>
              <a:t>Teilnehmenden</a:t>
            </a:r>
            <a:r>
              <a:rPr sz="1300" spc="50" dirty="0">
                <a:solidFill>
                  <a:srgbClr val="231F20"/>
                </a:solidFill>
                <a:latin typeface="DIN 2014"/>
                <a:cs typeface="DIN 2014"/>
              </a:rPr>
              <a:t> </a:t>
            </a:r>
            <a:r>
              <a:rPr sz="1300" spc="20" dirty="0">
                <a:solidFill>
                  <a:srgbClr val="231F20"/>
                </a:solidFill>
                <a:latin typeface="DIN 2014"/>
                <a:cs typeface="DIN 2014"/>
              </a:rPr>
              <a:t>verteilen</a:t>
            </a:r>
            <a:r>
              <a:rPr sz="1300" spc="50" dirty="0">
                <a:solidFill>
                  <a:srgbClr val="231F20"/>
                </a:solidFill>
                <a:latin typeface="DIN 2014"/>
                <a:cs typeface="DIN 2014"/>
              </a:rPr>
              <a:t> </a:t>
            </a:r>
            <a:r>
              <a:rPr sz="1300" spc="15" dirty="0">
                <a:solidFill>
                  <a:srgbClr val="231F20"/>
                </a:solidFill>
                <a:latin typeface="DIN 2014"/>
                <a:cs typeface="DIN 2014"/>
              </a:rPr>
              <a:t>(ca.</a:t>
            </a:r>
            <a:r>
              <a:rPr sz="1300" spc="50" dirty="0">
                <a:solidFill>
                  <a:srgbClr val="231F20"/>
                </a:solidFill>
                <a:latin typeface="DIN 2014"/>
                <a:cs typeface="DIN 2014"/>
              </a:rPr>
              <a:t> </a:t>
            </a:r>
            <a:r>
              <a:rPr sz="1300" spc="10" dirty="0">
                <a:solidFill>
                  <a:srgbClr val="231F20"/>
                </a:solidFill>
                <a:latin typeface="DIN 2014"/>
                <a:cs typeface="DIN 2014"/>
              </a:rPr>
              <a:t>14</a:t>
            </a:r>
            <a:r>
              <a:rPr sz="1300" spc="50" dirty="0">
                <a:solidFill>
                  <a:srgbClr val="231F20"/>
                </a:solidFill>
                <a:latin typeface="DIN 2014"/>
                <a:cs typeface="DIN 2014"/>
              </a:rPr>
              <a:t> </a:t>
            </a:r>
            <a:r>
              <a:rPr sz="1300" spc="15" dirty="0">
                <a:solidFill>
                  <a:srgbClr val="231F20"/>
                </a:solidFill>
                <a:latin typeface="DIN 2014"/>
                <a:cs typeface="DIN 2014"/>
              </a:rPr>
              <a:t>Tage</a:t>
            </a:r>
            <a:r>
              <a:rPr sz="1300" spc="50" dirty="0">
                <a:solidFill>
                  <a:srgbClr val="231F20"/>
                </a:solidFill>
                <a:latin typeface="DIN 2014"/>
                <a:cs typeface="DIN 2014"/>
              </a:rPr>
              <a:t> </a:t>
            </a:r>
            <a:r>
              <a:rPr sz="1300" spc="25" dirty="0">
                <a:solidFill>
                  <a:srgbClr val="231F20"/>
                </a:solidFill>
                <a:latin typeface="DIN 2014"/>
                <a:cs typeface="DIN 2014"/>
              </a:rPr>
              <a:t>Vorlauf)</a:t>
            </a:r>
            <a:endParaRPr sz="1300" dirty="0">
              <a:latin typeface="DIN 2014"/>
              <a:cs typeface="DIN 2014"/>
            </a:endParaRPr>
          </a:p>
        </p:txBody>
      </p:sp>
      <p:pic>
        <p:nvPicPr>
          <p:cNvPr id="20" name="Grafi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43</a:t>
            </a:fld>
            <a:endParaRPr lang="de-DE" dirty="0"/>
          </a:p>
        </p:txBody>
      </p:sp>
      <p:sp>
        <p:nvSpPr>
          <p:cNvPr id="33" name="object 17"/>
          <p:cNvSpPr/>
          <p:nvPr/>
        </p:nvSpPr>
        <p:spPr>
          <a:xfrm>
            <a:off x="455373" y="4097954"/>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34" name="object 18"/>
          <p:cNvSpPr/>
          <p:nvPr/>
        </p:nvSpPr>
        <p:spPr>
          <a:xfrm>
            <a:off x="456879" y="442238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35" name="object 16"/>
          <p:cNvSpPr/>
          <p:nvPr/>
        </p:nvSpPr>
        <p:spPr>
          <a:xfrm>
            <a:off x="462928" y="359671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36" name="object 15"/>
          <p:cNvSpPr/>
          <p:nvPr/>
        </p:nvSpPr>
        <p:spPr>
          <a:xfrm>
            <a:off x="475636" y="2989711"/>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37" name="object 12"/>
          <p:cNvSpPr/>
          <p:nvPr/>
        </p:nvSpPr>
        <p:spPr>
          <a:xfrm>
            <a:off x="456879" y="1279525"/>
            <a:ext cx="72390" cy="72390"/>
          </a:xfrm>
          <a:custGeom>
            <a:avLst/>
            <a:gdLst/>
            <a:ahLst/>
            <a:cxnLst/>
            <a:rect l="l" t="t" r="r" b="b"/>
            <a:pathLst>
              <a:path w="72390" h="72390">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38" name="object 13"/>
          <p:cNvSpPr/>
          <p:nvPr/>
        </p:nvSpPr>
        <p:spPr>
          <a:xfrm>
            <a:off x="467804" y="1708374"/>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39" name="object 14"/>
          <p:cNvSpPr/>
          <p:nvPr/>
        </p:nvSpPr>
        <p:spPr>
          <a:xfrm>
            <a:off x="475636" y="233514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3342004" cy="452120"/>
          </a:xfrm>
          <a:prstGeom prst="rect">
            <a:avLst/>
          </a:prstGeom>
        </p:spPr>
        <p:txBody>
          <a:bodyPr vert="horz" wrap="square" lIns="0" tIns="12700" rIns="0" bIns="0" rtlCol="0">
            <a:spAutoFit/>
          </a:bodyPr>
          <a:lstStyle/>
          <a:p>
            <a:pPr marL="12700">
              <a:lnSpc>
                <a:spcPct val="100000"/>
              </a:lnSpc>
              <a:spcBef>
                <a:spcPts val="100"/>
              </a:spcBef>
            </a:pPr>
            <a:r>
              <a:rPr dirty="0"/>
              <a:t>TIPPS</a:t>
            </a:r>
            <a:r>
              <a:rPr spc="-55" dirty="0"/>
              <a:t> </a:t>
            </a:r>
            <a:r>
              <a:rPr dirty="0"/>
              <a:t>ZUR</a:t>
            </a:r>
            <a:r>
              <a:rPr spc="-55" dirty="0"/>
              <a:t> </a:t>
            </a:r>
            <a:r>
              <a:rPr spc="-5" dirty="0"/>
              <a:t>NACHBEREITUNG</a:t>
            </a:r>
          </a:p>
        </p:txBody>
      </p:sp>
      <p:sp>
        <p:nvSpPr>
          <p:cNvPr id="12" name="object 12"/>
          <p:cNvSpPr/>
          <p:nvPr/>
        </p:nvSpPr>
        <p:spPr>
          <a:xfrm>
            <a:off x="503999" y="175995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3" name="object 13"/>
          <p:cNvSpPr/>
          <p:nvPr/>
        </p:nvSpPr>
        <p:spPr>
          <a:xfrm>
            <a:off x="503999" y="2515654"/>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4" name="object 14"/>
          <p:cNvSpPr/>
          <p:nvPr/>
        </p:nvSpPr>
        <p:spPr>
          <a:xfrm>
            <a:off x="503999" y="30554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5" name="object 15"/>
          <p:cNvSpPr/>
          <p:nvPr/>
        </p:nvSpPr>
        <p:spPr>
          <a:xfrm>
            <a:off x="503999" y="35952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16" name="object 16"/>
          <p:cNvSpPr txBox="1">
            <a:spLocks noGrp="1"/>
          </p:cNvSpPr>
          <p:nvPr>
            <p:ph type="body" idx="1"/>
          </p:nvPr>
        </p:nvSpPr>
        <p:spPr>
          <a:prstGeom prst="rect">
            <a:avLst/>
          </a:prstGeom>
        </p:spPr>
        <p:txBody>
          <a:bodyPr vert="horz" wrap="square" lIns="0" tIns="30480" rIns="0" bIns="0" rtlCol="0">
            <a:spAutoFit/>
          </a:bodyPr>
          <a:lstStyle/>
          <a:p>
            <a:pPr marL="118745">
              <a:lnSpc>
                <a:spcPct val="100000"/>
              </a:lnSpc>
              <a:spcBef>
                <a:spcPts val="240"/>
              </a:spcBef>
            </a:pPr>
            <a:r>
              <a:rPr spc="10" dirty="0"/>
              <a:t>Verschicken</a:t>
            </a:r>
            <a:r>
              <a:rPr spc="55" dirty="0"/>
              <a:t> </a:t>
            </a:r>
            <a:r>
              <a:rPr spc="15" dirty="0"/>
              <a:t>Sie</a:t>
            </a:r>
            <a:r>
              <a:rPr spc="55" dirty="0"/>
              <a:t> </a:t>
            </a:r>
            <a:r>
              <a:rPr spc="15" dirty="0"/>
              <a:t>die</a:t>
            </a:r>
            <a:r>
              <a:rPr spc="60" dirty="0"/>
              <a:t> </a:t>
            </a:r>
            <a:r>
              <a:rPr spc="20" dirty="0"/>
              <a:t>Präsentation</a:t>
            </a:r>
            <a:r>
              <a:rPr spc="55" dirty="0"/>
              <a:t> </a:t>
            </a:r>
            <a:r>
              <a:rPr spc="15" dirty="0"/>
              <a:t>als</a:t>
            </a:r>
            <a:r>
              <a:rPr spc="60" dirty="0"/>
              <a:t> </a:t>
            </a:r>
            <a:r>
              <a:rPr spc="15" dirty="0"/>
              <a:t>PDF-Version</a:t>
            </a:r>
            <a:r>
              <a:rPr spc="55" dirty="0"/>
              <a:t> </a:t>
            </a:r>
            <a:r>
              <a:rPr spc="15" dirty="0"/>
              <a:t>als</a:t>
            </a:r>
            <a:r>
              <a:rPr spc="60" dirty="0"/>
              <a:t> </a:t>
            </a:r>
            <a:r>
              <a:rPr spc="20" dirty="0"/>
              <a:t>Handout</a:t>
            </a:r>
            <a:r>
              <a:rPr spc="55" dirty="0"/>
              <a:t> </a:t>
            </a:r>
            <a:r>
              <a:rPr spc="10" dirty="0"/>
              <a:t>an</a:t>
            </a:r>
            <a:r>
              <a:rPr spc="60" dirty="0"/>
              <a:t> </a:t>
            </a:r>
            <a:r>
              <a:rPr spc="15" dirty="0"/>
              <a:t>die</a:t>
            </a:r>
            <a:r>
              <a:rPr spc="55" dirty="0"/>
              <a:t> </a:t>
            </a:r>
            <a:r>
              <a:rPr spc="15" dirty="0"/>
              <a:t>Teilnehmenden.</a:t>
            </a:r>
            <a:r>
              <a:rPr spc="60" dirty="0"/>
              <a:t> </a:t>
            </a:r>
            <a:r>
              <a:rPr spc="15" dirty="0"/>
              <a:t>Hier</a:t>
            </a:r>
            <a:r>
              <a:rPr spc="55" dirty="0"/>
              <a:t> </a:t>
            </a:r>
            <a:r>
              <a:rPr spc="10" dirty="0"/>
              <a:t>können</a:t>
            </a:r>
            <a:r>
              <a:rPr spc="60" dirty="0"/>
              <a:t> </a:t>
            </a:r>
            <a:r>
              <a:rPr spc="25" dirty="0"/>
              <a:t>Sie</a:t>
            </a:r>
          </a:p>
          <a:p>
            <a:pPr marL="118745" marR="480695">
              <a:lnSpc>
                <a:spcPct val="109000"/>
              </a:lnSpc>
            </a:pPr>
            <a:r>
              <a:rPr spc="15" dirty="0"/>
              <a:t>auch</a:t>
            </a:r>
            <a:r>
              <a:rPr spc="55" dirty="0"/>
              <a:t> </a:t>
            </a:r>
            <a:r>
              <a:rPr spc="15" dirty="0"/>
              <a:t>die</a:t>
            </a:r>
            <a:r>
              <a:rPr spc="55" dirty="0"/>
              <a:t> </a:t>
            </a:r>
            <a:r>
              <a:rPr spc="20" dirty="0"/>
              <a:t>Ergebnisse</a:t>
            </a:r>
            <a:r>
              <a:rPr spc="60" dirty="0"/>
              <a:t> </a:t>
            </a:r>
            <a:r>
              <a:rPr spc="15" dirty="0"/>
              <a:t>aus</a:t>
            </a:r>
            <a:r>
              <a:rPr spc="55" dirty="0"/>
              <a:t> </a:t>
            </a:r>
            <a:r>
              <a:rPr spc="15" dirty="0"/>
              <a:t>dem</a:t>
            </a:r>
            <a:r>
              <a:rPr spc="55" dirty="0"/>
              <a:t> </a:t>
            </a:r>
            <a:r>
              <a:rPr spc="20" dirty="0"/>
              <a:t>interaktiven</a:t>
            </a:r>
            <a:r>
              <a:rPr spc="60" dirty="0"/>
              <a:t> </a:t>
            </a:r>
            <a:r>
              <a:rPr spc="-5" dirty="0"/>
              <a:t>Teil</a:t>
            </a:r>
            <a:r>
              <a:rPr spc="55" dirty="0"/>
              <a:t> </a:t>
            </a:r>
            <a:r>
              <a:rPr spc="15" dirty="0"/>
              <a:t>zur</a:t>
            </a:r>
            <a:r>
              <a:rPr spc="60" dirty="0"/>
              <a:t> </a:t>
            </a:r>
            <a:r>
              <a:rPr spc="20" dirty="0"/>
              <a:t>Community-Strategie</a:t>
            </a:r>
            <a:r>
              <a:rPr spc="55" dirty="0"/>
              <a:t> </a:t>
            </a:r>
            <a:r>
              <a:rPr spc="20" dirty="0"/>
              <a:t>einbinden,</a:t>
            </a:r>
            <a:r>
              <a:rPr spc="55" dirty="0"/>
              <a:t> </a:t>
            </a:r>
            <a:r>
              <a:rPr spc="10" dirty="0"/>
              <a:t>z.</a:t>
            </a:r>
            <a:r>
              <a:rPr spc="60" dirty="0"/>
              <a:t> </a:t>
            </a:r>
            <a:r>
              <a:rPr spc="10" dirty="0"/>
              <a:t>B.</a:t>
            </a:r>
            <a:r>
              <a:rPr spc="55" dirty="0"/>
              <a:t> </a:t>
            </a:r>
            <a:r>
              <a:rPr spc="15" dirty="0"/>
              <a:t>mit</a:t>
            </a:r>
            <a:r>
              <a:rPr spc="60" dirty="0"/>
              <a:t> </a:t>
            </a:r>
            <a:r>
              <a:rPr spc="20" dirty="0"/>
              <a:t>Bildern</a:t>
            </a:r>
            <a:r>
              <a:rPr spc="55" dirty="0"/>
              <a:t> </a:t>
            </a:r>
            <a:r>
              <a:rPr spc="25" dirty="0"/>
              <a:t>der </a:t>
            </a:r>
            <a:r>
              <a:rPr spc="-310" dirty="0"/>
              <a:t> </a:t>
            </a:r>
            <a:r>
              <a:rPr spc="20" dirty="0"/>
              <a:t>Wordclouds</a:t>
            </a:r>
            <a:r>
              <a:rPr spc="45" dirty="0"/>
              <a:t> </a:t>
            </a:r>
            <a:r>
              <a:rPr spc="15" dirty="0"/>
              <a:t>oder</a:t>
            </a:r>
            <a:r>
              <a:rPr spc="50" dirty="0"/>
              <a:t> </a:t>
            </a:r>
            <a:r>
              <a:rPr spc="10" dirty="0"/>
              <a:t>Fotos</a:t>
            </a:r>
            <a:r>
              <a:rPr spc="50" dirty="0"/>
              <a:t> </a:t>
            </a:r>
            <a:r>
              <a:rPr spc="15" dirty="0"/>
              <a:t>der</a:t>
            </a:r>
            <a:r>
              <a:rPr spc="50" dirty="0"/>
              <a:t> </a:t>
            </a:r>
            <a:r>
              <a:rPr spc="20" dirty="0"/>
              <a:t>Ergebnisse</a:t>
            </a:r>
            <a:r>
              <a:rPr spc="50" dirty="0"/>
              <a:t> </a:t>
            </a:r>
            <a:r>
              <a:rPr spc="15" dirty="0"/>
              <a:t>des</a:t>
            </a:r>
            <a:r>
              <a:rPr spc="50" dirty="0"/>
              <a:t> </a:t>
            </a:r>
            <a:r>
              <a:rPr spc="20" dirty="0"/>
              <a:t>Gallery-Walks</a:t>
            </a:r>
          </a:p>
          <a:p>
            <a:pPr marL="118745" marR="77470">
              <a:lnSpc>
                <a:spcPct val="109000"/>
              </a:lnSpc>
              <a:spcBef>
                <a:spcPts val="850"/>
              </a:spcBef>
            </a:pPr>
            <a:r>
              <a:rPr spc="10" dirty="0"/>
              <a:t>Wenn</a:t>
            </a:r>
            <a:r>
              <a:rPr spc="55" dirty="0"/>
              <a:t> </a:t>
            </a:r>
            <a:r>
              <a:rPr spc="15" dirty="0"/>
              <a:t>die</a:t>
            </a:r>
            <a:r>
              <a:rPr spc="55" dirty="0"/>
              <a:t> </a:t>
            </a:r>
            <a:r>
              <a:rPr spc="15" dirty="0"/>
              <a:t>Teilnehmenden</a:t>
            </a:r>
            <a:r>
              <a:rPr spc="55" dirty="0"/>
              <a:t> </a:t>
            </a:r>
            <a:r>
              <a:rPr spc="15" dirty="0"/>
              <a:t>gute</a:t>
            </a:r>
            <a:r>
              <a:rPr spc="60" dirty="0"/>
              <a:t> </a:t>
            </a:r>
            <a:r>
              <a:rPr spc="20" dirty="0"/>
              <a:t>Moderationskommentare</a:t>
            </a:r>
            <a:r>
              <a:rPr spc="55" dirty="0"/>
              <a:t> </a:t>
            </a:r>
            <a:r>
              <a:rPr spc="20" dirty="0"/>
              <a:t>erarbeitet</a:t>
            </a:r>
            <a:r>
              <a:rPr spc="55" dirty="0"/>
              <a:t> </a:t>
            </a:r>
            <a:r>
              <a:rPr spc="20" dirty="0"/>
              <a:t>haben:</a:t>
            </a:r>
            <a:r>
              <a:rPr spc="60" dirty="0"/>
              <a:t> </a:t>
            </a:r>
            <a:r>
              <a:rPr spc="20" dirty="0"/>
              <a:t>Lassen</a:t>
            </a:r>
            <a:r>
              <a:rPr spc="55" dirty="0"/>
              <a:t> </a:t>
            </a:r>
            <a:r>
              <a:rPr spc="15" dirty="0"/>
              <a:t>Sie</a:t>
            </a:r>
            <a:r>
              <a:rPr spc="55" dirty="0"/>
              <a:t> </a:t>
            </a:r>
            <a:r>
              <a:rPr spc="15" dirty="0"/>
              <a:t>sich</a:t>
            </a:r>
            <a:r>
              <a:rPr spc="60" dirty="0"/>
              <a:t> </a:t>
            </a:r>
            <a:r>
              <a:rPr spc="15" dirty="0"/>
              <a:t>die</a:t>
            </a:r>
            <a:r>
              <a:rPr spc="55" dirty="0"/>
              <a:t> </a:t>
            </a:r>
            <a:r>
              <a:rPr spc="20" dirty="0"/>
              <a:t>Übungsstränge </a:t>
            </a:r>
            <a:r>
              <a:rPr spc="-310" dirty="0"/>
              <a:t> </a:t>
            </a:r>
            <a:r>
              <a:rPr spc="15" dirty="0"/>
              <a:t>schicken</a:t>
            </a:r>
            <a:r>
              <a:rPr spc="50" dirty="0"/>
              <a:t> </a:t>
            </a:r>
            <a:r>
              <a:rPr spc="15" dirty="0"/>
              <a:t>und</a:t>
            </a:r>
            <a:r>
              <a:rPr spc="50" dirty="0"/>
              <a:t> </a:t>
            </a:r>
            <a:r>
              <a:rPr spc="20" dirty="0"/>
              <a:t>stellen</a:t>
            </a:r>
            <a:r>
              <a:rPr spc="50" dirty="0"/>
              <a:t> </a:t>
            </a:r>
            <a:r>
              <a:rPr spc="15" dirty="0"/>
              <a:t>Sie</a:t>
            </a:r>
            <a:r>
              <a:rPr spc="50" dirty="0"/>
              <a:t> </a:t>
            </a:r>
            <a:r>
              <a:rPr spc="15" dirty="0"/>
              <a:t>ein</a:t>
            </a:r>
            <a:r>
              <a:rPr spc="50" dirty="0"/>
              <a:t> </a:t>
            </a:r>
            <a:r>
              <a:rPr spc="20" dirty="0"/>
              <a:t>„Best</a:t>
            </a:r>
            <a:r>
              <a:rPr spc="50" dirty="0"/>
              <a:t> </a:t>
            </a:r>
            <a:r>
              <a:rPr spc="10" dirty="0"/>
              <a:t>of“</a:t>
            </a:r>
            <a:r>
              <a:rPr spc="50" dirty="0"/>
              <a:t> </a:t>
            </a:r>
            <a:r>
              <a:rPr spc="20" dirty="0"/>
              <a:t>zusammen,</a:t>
            </a:r>
            <a:r>
              <a:rPr spc="55" dirty="0"/>
              <a:t> </a:t>
            </a:r>
            <a:r>
              <a:rPr spc="15" dirty="0"/>
              <a:t>das</a:t>
            </a:r>
            <a:r>
              <a:rPr spc="50" dirty="0"/>
              <a:t> </a:t>
            </a:r>
            <a:r>
              <a:rPr spc="15" dirty="0"/>
              <a:t>Sie</a:t>
            </a:r>
            <a:r>
              <a:rPr spc="50" dirty="0"/>
              <a:t> </a:t>
            </a:r>
            <a:r>
              <a:rPr spc="10" dirty="0"/>
              <a:t>an</a:t>
            </a:r>
            <a:r>
              <a:rPr spc="50" dirty="0"/>
              <a:t> </a:t>
            </a:r>
            <a:r>
              <a:rPr spc="15" dirty="0"/>
              <a:t>die</a:t>
            </a:r>
            <a:r>
              <a:rPr spc="50" dirty="0"/>
              <a:t> </a:t>
            </a:r>
            <a:r>
              <a:rPr spc="15" dirty="0"/>
              <a:t>Teilnehmenden</a:t>
            </a:r>
            <a:r>
              <a:rPr spc="50" dirty="0"/>
              <a:t> </a:t>
            </a:r>
            <a:r>
              <a:rPr spc="20" dirty="0"/>
              <a:t>verschicken</a:t>
            </a:r>
          </a:p>
          <a:p>
            <a:pPr marL="118745" marR="654050">
              <a:lnSpc>
                <a:spcPct val="109000"/>
              </a:lnSpc>
              <a:spcBef>
                <a:spcPts val="850"/>
              </a:spcBef>
            </a:pPr>
            <a:r>
              <a:rPr spc="20" dirty="0"/>
              <a:t>Bitten</a:t>
            </a:r>
            <a:r>
              <a:rPr spc="55" dirty="0"/>
              <a:t> </a:t>
            </a:r>
            <a:r>
              <a:rPr spc="15" dirty="0"/>
              <a:t>Sie</a:t>
            </a:r>
            <a:r>
              <a:rPr spc="55" dirty="0"/>
              <a:t> </a:t>
            </a:r>
            <a:r>
              <a:rPr spc="15" dirty="0"/>
              <a:t>die</a:t>
            </a:r>
            <a:r>
              <a:rPr spc="60" dirty="0"/>
              <a:t> </a:t>
            </a:r>
            <a:r>
              <a:rPr spc="15" dirty="0"/>
              <a:t>Teilnehmenden,</a:t>
            </a:r>
            <a:r>
              <a:rPr spc="55" dirty="0"/>
              <a:t> </a:t>
            </a:r>
            <a:r>
              <a:rPr spc="20" dirty="0"/>
              <a:t>Ihnen</a:t>
            </a:r>
            <a:r>
              <a:rPr spc="60" dirty="0"/>
              <a:t> </a:t>
            </a:r>
            <a:r>
              <a:rPr spc="20" dirty="0"/>
              <a:t>Screenshots</a:t>
            </a:r>
            <a:r>
              <a:rPr spc="55" dirty="0"/>
              <a:t> </a:t>
            </a:r>
            <a:r>
              <a:rPr spc="15" dirty="0"/>
              <a:t>und</a:t>
            </a:r>
            <a:r>
              <a:rPr spc="55" dirty="0"/>
              <a:t> </a:t>
            </a:r>
            <a:r>
              <a:rPr spc="20" dirty="0"/>
              <a:t>Erfahrungsberichte</a:t>
            </a:r>
            <a:r>
              <a:rPr spc="60" dirty="0"/>
              <a:t> </a:t>
            </a:r>
            <a:r>
              <a:rPr spc="10" dirty="0"/>
              <a:t>zu</a:t>
            </a:r>
            <a:r>
              <a:rPr spc="55" dirty="0"/>
              <a:t> </a:t>
            </a:r>
            <a:r>
              <a:rPr spc="15" dirty="0"/>
              <a:t>schicken,</a:t>
            </a:r>
            <a:r>
              <a:rPr spc="60" dirty="0"/>
              <a:t> </a:t>
            </a:r>
            <a:r>
              <a:rPr spc="10" dirty="0"/>
              <a:t>ob</a:t>
            </a:r>
            <a:r>
              <a:rPr spc="55" dirty="0"/>
              <a:t> </a:t>
            </a:r>
            <a:r>
              <a:rPr spc="15" dirty="0"/>
              <a:t>und</a:t>
            </a:r>
            <a:r>
              <a:rPr spc="60" dirty="0"/>
              <a:t> </a:t>
            </a:r>
            <a:r>
              <a:rPr spc="15" dirty="0"/>
              <a:t>wie</a:t>
            </a:r>
            <a:r>
              <a:rPr spc="55" dirty="0"/>
              <a:t> </a:t>
            </a:r>
            <a:r>
              <a:rPr spc="25" dirty="0"/>
              <a:t>sie </a:t>
            </a:r>
            <a:r>
              <a:rPr spc="-310" dirty="0"/>
              <a:t> </a:t>
            </a:r>
            <a:r>
              <a:rPr spc="20" dirty="0"/>
              <a:t>Empowerment-Moderation</a:t>
            </a:r>
            <a:r>
              <a:rPr spc="50" dirty="0"/>
              <a:t> </a:t>
            </a:r>
            <a:r>
              <a:rPr spc="15" dirty="0"/>
              <a:t>nach</a:t>
            </a:r>
            <a:r>
              <a:rPr spc="50" dirty="0"/>
              <a:t> </a:t>
            </a:r>
            <a:r>
              <a:rPr spc="15" dirty="0"/>
              <a:t>dem</a:t>
            </a:r>
            <a:r>
              <a:rPr spc="50" dirty="0"/>
              <a:t> </a:t>
            </a:r>
            <a:r>
              <a:rPr spc="15" dirty="0"/>
              <a:t>Workshop</a:t>
            </a:r>
            <a:r>
              <a:rPr spc="50" dirty="0"/>
              <a:t> </a:t>
            </a:r>
            <a:r>
              <a:rPr spc="20" dirty="0"/>
              <a:t>einsetzen</a:t>
            </a:r>
          </a:p>
          <a:p>
            <a:pPr marL="118745">
              <a:lnSpc>
                <a:spcPct val="100000"/>
              </a:lnSpc>
              <a:spcBef>
                <a:spcPts val="990"/>
              </a:spcBef>
            </a:pPr>
            <a:r>
              <a:rPr spc="15" dirty="0"/>
              <a:t>Bei</a:t>
            </a:r>
            <a:r>
              <a:rPr spc="55" dirty="0"/>
              <a:t> </a:t>
            </a:r>
            <a:r>
              <a:rPr spc="20" dirty="0"/>
              <a:t>Gruppen,</a:t>
            </a:r>
            <a:r>
              <a:rPr spc="60" dirty="0"/>
              <a:t> </a:t>
            </a:r>
            <a:r>
              <a:rPr spc="15" dirty="0"/>
              <a:t>die</a:t>
            </a:r>
            <a:r>
              <a:rPr spc="55" dirty="0"/>
              <a:t> </a:t>
            </a:r>
            <a:r>
              <a:rPr spc="15" dirty="0"/>
              <a:t>sich</a:t>
            </a:r>
            <a:r>
              <a:rPr spc="60" dirty="0"/>
              <a:t> </a:t>
            </a:r>
            <a:r>
              <a:rPr spc="15" dirty="0"/>
              <a:t>aus</a:t>
            </a:r>
            <a:r>
              <a:rPr spc="55" dirty="0"/>
              <a:t> </a:t>
            </a:r>
            <a:r>
              <a:rPr spc="20" dirty="0"/>
              <a:t>verschiedenen</a:t>
            </a:r>
            <a:r>
              <a:rPr spc="60" dirty="0"/>
              <a:t> </a:t>
            </a:r>
            <a:r>
              <a:rPr spc="20" dirty="0"/>
              <a:t>Redaktionen</a:t>
            </a:r>
            <a:r>
              <a:rPr spc="60" dirty="0"/>
              <a:t> </a:t>
            </a:r>
            <a:r>
              <a:rPr spc="20" dirty="0"/>
              <a:t>zusammensetzen,</a:t>
            </a:r>
            <a:r>
              <a:rPr spc="55" dirty="0"/>
              <a:t> </a:t>
            </a:r>
            <a:r>
              <a:rPr spc="10" dirty="0"/>
              <a:t>können</a:t>
            </a:r>
            <a:r>
              <a:rPr spc="60" dirty="0"/>
              <a:t> </a:t>
            </a:r>
            <a:r>
              <a:rPr spc="15" dirty="0"/>
              <a:t>Sie</a:t>
            </a:r>
            <a:r>
              <a:rPr spc="55" dirty="0"/>
              <a:t> </a:t>
            </a:r>
            <a:r>
              <a:rPr spc="15" dirty="0"/>
              <a:t>auch</a:t>
            </a:r>
            <a:r>
              <a:rPr spc="60" dirty="0"/>
              <a:t> </a:t>
            </a:r>
            <a:r>
              <a:rPr spc="20" dirty="0"/>
              <a:t>einen</a:t>
            </a:r>
            <a:r>
              <a:rPr spc="60" dirty="0"/>
              <a:t> </a:t>
            </a:r>
            <a:r>
              <a:rPr spc="25" dirty="0"/>
              <a:t>Slack-Channel</a:t>
            </a:r>
          </a:p>
          <a:p>
            <a:pPr marL="118745">
              <a:lnSpc>
                <a:spcPct val="100000"/>
              </a:lnSpc>
              <a:spcBef>
                <a:spcPts val="140"/>
              </a:spcBef>
            </a:pPr>
            <a:r>
              <a:rPr spc="5" dirty="0"/>
              <a:t>o.</a:t>
            </a:r>
            <a:r>
              <a:rPr spc="50" dirty="0"/>
              <a:t> </a:t>
            </a:r>
            <a:r>
              <a:rPr spc="10" dirty="0"/>
              <a:t>Ä.</a:t>
            </a:r>
            <a:r>
              <a:rPr spc="50" dirty="0"/>
              <a:t> </a:t>
            </a:r>
            <a:r>
              <a:rPr spc="20" dirty="0"/>
              <a:t>einrichten,</a:t>
            </a:r>
            <a:r>
              <a:rPr spc="50" dirty="0"/>
              <a:t> </a:t>
            </a:r>
            <a:r>
              <a:rPr spc="20" dirty="0"/>
              <a:t>damit</a:t>
            </a:r>
            <a:r>
              <a:rPr spc="50" dirty="0"/>
              <a:t> </a:t>
            </a:r>
            <a:r>
              <a:rPr spc="15" dirty="0"/>
              <a:t>die</a:t>
            </a:r>
            <a:r>
              <a:rPr spc="50" dirty="0"/>
              <a:t> </a:t>
            </a:r>
            <a:r>
              <a:rPr spc="15" dirty="0"/>
              <a:t>Teilnehmenden</a:t>
            </a:r>
            <a:r>
              <a:rPr spc="50" dirty="0"/>
              <a:t> </a:t>
            </a:r>
            <a:r>
              <a:rPr spc="20" dirty="0"/>
              <a:t>weiter</a:t>
            </a:r>
            <a:r>
              <a:rPr spc="50" dirty="0"/>
              <a:t> </a:t>
            </a:r>
            <a:r>
              <a:rPr spc="10" dirty="0"/>
              <a:t>in</a:t>
            </a:r>
            <a:r>
              <a:rPr spc="50" dirty="0"/>
              <a:t> </a:t>
            </a:r>
            <a:r>
              <a:rPr spc="15" dirty="0"/>
              <a:t>Kontakt</a:t>
            </a:r>
            <a:r>
              <a:rPr spc="50" dirty="0"/>
              <a:t> </a:t>
            </a:r>
            <a:r>
              <a:rPr spc="25" dirty="0"/>
              <a:t>bleiben</a:t>
            </a:r>
          </a:p>
        </p:txBody>
      </p:sp>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44</a:t>
            </a:fld>
            <a:endParaRPr lang="de-D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object 20"/>
          <p:cNvGrpSpPr/>
          <p:nvPr/>
        </p:nvGrpSpPr>
        <p:grpSpPr>
          <a:xfrm>
            <a:off x="0" y="1630756"/>
            <a:ext cx="3049270" cy="3514090"/>
            <a:chOff x="0" y="1630756"/>
            <a:chExt cx="3049270" cy="3514090"/>
          </a:xfrm>
        </p:grpSpPr>
        <p:sp>
          <p:nvSpPr>
            <p:cNvPr id="21" name="object 2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2" name="object 2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3" name="object 2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4" name="object 2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5" name="object 2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6" name="object 2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44" name="object 44"/>
          <p:cNvSpPr txBox="1">
            <a:spLocks noGrp="1"/>
          </p:cNvSpPr>
          <p:nvPr>
            <p:ph type="title"/>
          </p:nvPr>
        </p:nvSpPr>
        <p:spPr>
          <a:xfrm>
            <a:off x="493074" y="533377"/>
            <a:ext cx="2608580" cy="452120"/>
          </a:xfrm>
          <a:prstGeom prst="rect">
            <a:avLst/>
          </a:prstGeom>
        </p:spPr>
        <p:txBody>
          <a:bodyPr vert="horz" wrap="square" lIns="0" tIns="12700" rIns="0" bIns="0" rtlCol="0">
            <a:spAutoFit/>
          </a:bodyPr>
          <a:lstStyle/>
          <a:p>
            <a:pPr marL="12700">
              <a:lnSpc>
                <a:spcPct val="100000"/>
              </a:lnSpc>
              <a:spcBef>
                <a:spcPts val="100"/>
              </a:spcBef>
            </a:pPr>
            <a:r>
              <a:rPr spc="-15" dirty="0"/>
              <a:t>MATERIALSAMMLUNG</a:t>
            </a:r>
          </a:p>
        </p:txBody>
      </p:sp>
      <p:sp>
        <p:nvSpPr>
          <p:cNvPr id="45" name="object 45"/>
          <p:cNvSpPr/>
          <p:nvPr/>
        </p:nvSpPr>
        <p:spPr>
          <a:xfrm>
            <a:off x="503999" y="1759953"/>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6" name="object 46"/>
          <p:cNvSpPr/>
          <p:nvPr/>
        </p:nvSpPr>
        <p:spPr>
          <a:xfrm>
            <a:off x="503999" y="2083854"/>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7" name="object 47"/>
          <p:cNvSpPr/>
          <p:nvPr/>
        </p:nvSpPr>
        <p:spPr>
          <a:xfrm>
            <a:off x="503999" y="24077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8" name="object 48"/>
          <p:cNvSpPr/>
          <p:nvPr/>
        </p:nvSpPr>
        <p:spPr>
          <a:xfrm>
            <a:off x="503999" y="273165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9" name="object 49"/>
          <p:cNvSpPr/>
          <p:nvPr/>
        </p:nvSpPr>
        <p:spPr>
          <a:xfrm>
            <a:off x="503999" y="305555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51" name="object 51"/>
          <p:cNvSpPr txBox="1"/>
          <p:nvPr/>
        </p:nvSpPr>
        <p:spPr>
          <a:xfrm>
            <a:off x="655755" y="1678813"/>
            <a:ext cx="6039485" cy="1525867"/>
          </a:xfrm>
          <a:prstGeom prst="rect">
            <a:avLst/>
          </a:prstGeom>
        </p:spPr>
        <p:txBody>
          <a:bodyPr vert="horz" wrap="square" lIns="0" tIns="12700" rIns="0" bIns="0" rtlCol="0">
            <a:spAutoFit/>
          </a:bodyPr>
          <a:lstStyle/>
          <a:p>
            <a:pPr marL="12700">
              <a:lnSpc>
                <a:spcPct val="100000"/>
              </a:lnSpc>
              <a:spcBef>
                <a:spcPts val="100"/>
              </a:spcBef>
            </a:pPr>
            <a:r>
              <a:rPr sz="1300" spc="20" dirty="0">
                <a:solidFill>
                  <a:srgbClr val="231F20"/>
                </a:solidFill>
                <a:latin typeface="DIN 2014"/>
                <a:cs typeface="DIN 2014"/>
              </a:rPr>
              <a:t>Präsentation</a:t>
            </a:r>
            <a:r>
              <a:rPr sz="1300" spc="45" dirty="0">
                <a:solidFill>
                  <a:srgbClr val="231F20"/>
                </a:solidFill>
                <a:latin typeface="DIN 2014"/>
                <a:cs typeface="DIN 2014"/>
              </a:rPr>
              <a:t> </a:t>
            </a:r>
            <a:r>
              <a:rPr sz="1300" spc="15" dirty="0">
                <a:solidFill>
                  <a:srgbClr val="231F20"/>
                </a:solidFill>
                <a:latin typeface="DIN 2014"/>
                <a:cs typeface="DIN 2014"/>
              </a:rPr>
              <a:t>für</a:t>
            </a:r>
            <a:r>
              <a:rPr sz="1300" spc="45" dirty="0">
                <a:solidFill>
                  <a:srgbClr val="231F20"/>
                </a:solidFill>
                <a:latin typeface="DIN 2014"/>
                <a:cs typeface="DIN 2014"/>
              </a:rPr>
              <a:t> </a:t>
            </a:r>
            <a:r>
              <a:rPr sz="1300" spc="15" dirty="0">
                <a:solidFill>
                  <a:srgbClr val="231F20"/>
                </a:solidFill>
                <a:latin typeface="DIN 2014"/>
                <a:cs typeface="DIN 2014"/>
              </a:rPr>
              <a:t>die</a:t>
            </a:r>
            <a:r>
              <a:rPr sz="1300" spc="45" dirty="0">
                <a:solidFill>
                  <a:srgbClr val="231F20"/>
                </a:solidFill>
                <a:latin typeface="DIN 2014"/>
                <a:cs typeface="DIN 2014"/>
              </a:rPr>
              <a:t> </a:t>
            </a:r>
            <a:r>
              <a:rPr sz="1300" spc="20" dirty="0">
                <a:solidFill>
                  <a:srgbClr val="231F20"/>
                </a:solidFill>
                <a:latin typeface="DIN 2014"/>
                <a:cs typeface="DIN 2014"/>
              </a:rPr>
              <a:t>Workshopleitung</a:t>
            </a:r>
            <a:endParaRPr sz="1300" dirty="0">
              <a:latin typeface="DIN 2014"/>
              <a:cs typeface="DIN 2014"/>
            </a:endParaRPr>
          </a:p>
          <a:p>
            <a:pPr marL="12700">
              <a:lnSpc>
                <a:spcPct val="100000"/>
              </a:lnSpc>
              <a:spcBef>
                <a:spcPts val="990"/>
              </a:spcBef>
            </a:pPr>
            <a:r>
              <a:rPr sz="1300" spc="20" dirty="0">
                <a:solidFill>
                  <a:srgbClr val="231F20"/>
                </a:solidFill>
                <a:latin typeface="DIN 2014"/>
                <a:cs typeface="DIN 2014"/>
              </a:rPr>
              <a:t>Stil-Steckbriefe</a:t>
            </a:r>
            <a:r>
              <a:rPr sz="1300" spc="40" dirty="0">
                <a:solidFill>
                  <a:srgbClr val="231F20"/>
                </a:solidFill>
                <a:latin typeface="DIN 2014"/>
                <a:cs typeface="DIN 2014"/>
              </a:rPr>
              <a:t> </a:t>
            </a:r>
            <a:r>
              <a:rPr sz="1300" spc="15" dirty="0">
                <a:solidFill>
                  <a:srgbClr val="231F20"/>
                </a:solidFill>
                <a:latin typeface="DIN 2014"/>
                <a:cs typeface="DIN 2014"/>
              </a:rPr>
              <a:t>für</a:t>
            </a:r>
            <a:r>
              <a:rPr sz="1300" spc="40" dirty="0">
                <a:solidFill>
                  <a:srgbClr val="231F20"/>
                </a:solidFill>
                <a:latin typeface="DIN 2014"/>
                <a:cs typeface="DIN 2014"/>
              </a:rPr>
              <a:t> </a:t>
            </a:r>
            <a:r>
              <a:rPr sz="1300" spc="15" dirty="0">
                <a:solidFill>
                  <a:srgbClr val="231F20"/>
                </a:solidFill>
                <a:latin typeface="DIN 2014"/>
                <a:cs typeface="DIN 2014"/>
              </a:rPr>
              <a:t>die</a:t>
            </a:r>
            <a:r>
              <a:rPr sz="1300" spc="40" dirty="0">
                <a:solidFill>
                  <a:srgbClr val="231F20"/>
                </a:solidFill>
                <a:latin typeface="DIN 2014"/>
                <a:cs typeface="DIN 2014"/>
              </a:rPr>
              <a:t> </a:t>
            </a:r>
            <a:r>
              <a:rPr sz="1300" spc="25" dirty="0">
                <a:solidFill>
                  <a:srgbClr val="231F20"/>
                </a:solidFill>
                <a:latin typeface="DIN 2014"/>
                <a:cs typeface="DIN 2014"/>
              </a:rPr>
              <a:t>Übungen</a:t>
            </a:r>
            <a:endParaRPr sz="1300" dirty="0">
              <a:latin typeface="DIN 2014"/>
              <a:cs typeface="DIN 2014"/>
            </a:endParaRPr>
          </a:p>
          <a:p>
            <a:pPr marL="12700">
              <a:lnSpc>
                <a:spcPct val="100000"/>
              </a:lnSpc>
              <a:spcBef>
                <a:spcPts val="990"/>
              </a:spcBef>
            </a:pPr>
            <a:r>
              <a:rPr lang="de-DE" sz="1300" spc="15" dirty="0" err="1" smtClean="0">
                <a:solidFill>
                  <a:srgbClr val="231F20"/>
                </a:solidFill>
                <a:latin typeface="DIN 2014"/>
                <a:cs typeface="DIN 2014"/>
              </a:rPr>
              <a:t>Zw</a:t>
            </a:r>
            <a:r>
              <a:rPr sz="1300" spc="15" dirty="0" err="1" smtClean="0">
                <a:solidFill>
                  <a:srgbClr val="231F20"/>
                </a:solidFill>
                <a:latin typeface="DIN 2014"/>
                <a:cs typeface="DIN 2014"/>
              </a:rPr>
              <a:t>ei</a:t>
            </a:r>
            <a:r>
              <a:rPr sz="1300" spc="55" dirty="0" smtClean="0">
                <a:solidFill>
                  <a:srgbClr val="231F20"/>
                </a:solidFill>
                <a:latin typeface="DIN 2014"/>
                <a:cs typeface="DIN 2014"/>
              </a:rPr>
              <a:t> </a:t>
            </a:r>
            <a:r>
              <a:rPr sz="1300" spc="20" dirty="0">
                <a:solidFill>
                  <a:srgbClr val="231F20"/>
                </a:solidFill>
                <a:latin typeface="DIN 2014"/>
                <a:cs typeface="DIN 2014"/>
              </a:rPr>
              <a:t>Übungs-Kommentarstränge</a:t>
            </a:r>
            <a:r>
              <a:rPr sz="1300" spc="60" dirty="0">
                <a:solidFill>
                  <a:srgbClr val="231F20"/>
                </a:solidFill>
                <a:latin typeface="DIN 2014"/>
                <a:cs typeface="DIN 2014"/>
              </a:rPr>
              <a:t> </a:t>
            </a:r>
            <a:r>
              <a:rPr sz="1300" spc="15" dirty="0">
                <a:solidFill>
                  <a:srgbClr val="231F20"/>
                </a:solidFill>
                <a:latin typeface="DIN 2014"/>
                <a:cs typeface="DIN 2014"/>
              </a:rPr>
              <a:t>(Blanko-Version</a:t>
            </a:r>
            <a:r>
              <a:rPr sz="1300" spc="55" dirty="0">
                <a:solidFill>
                  <a:srgbClr val="231F20"/>
                </a:solidFill>
                <a:latin typeface="DIN 2014"/>
                <a:cs typeface="DIN 2014"/>
              </a:rPr>
              <a:t> </a:t>
            </a:r>
            <a:r>
              <a:rPr sz="1300" spc="15" dirty="0">
                <a:solidFill>
                  <a:srgbClr val="231F20"/>
                </a:solidFill>
                <a:latin typeface="DIN 2014"/>
                <a:cs typeface="DIN 2014"/>
              </a:rPr>
              <a:t>für</a:t>
            </a:r>
            <a:r>
              <a:rPr sz="1300" spc="60" dirty="0">
                <a:solidFill>
                  <a:srgbClr val="231F20"/>
                </a:solidFill>
                <a:latin typeface="DIN 2014"/>
                <a:cs typeface="DIN 2014"/>
              </a:rPr>
              <a:t> </a:t>
            </a:r>
            <a:r>
              <a:rPr sz="1300" spc="15" dirty="0">
                <a:solidFill>
                  <a:srgbClr val="231F20"/>
                </a:solidFill>
                <a:latin typeface="DIN 2014"/>
                <a:cs typeface="DIN 2014"/>
              </a:rPr>
              <a:t>die</a:t>
            </a:r>
            <a:r>
              <a:rPr sz="1300" spc="60" dirty="0">
                <a:solidFill>
                  <a:srgbClr val="231F20"/>
                </a:solidFill>
                <a:latin typeface="DIN 2014"/>
                <a:cs typeface="DIN 2014"/>
              </a:rPr>
              <a:t> </a:t>
            </a:r>
            <a:r>
              <a:rPr sz="1300" spc="15" dirty="0">
                <a:solidFill>
                  <a:srgbClr val="231F20"/>
                </a:solidFill>
                <a:latin typeface="DIN 2014"/>
                <a:cs typeface="DIN 2014"/>
              </a:rPr>
              <a:t>Teilnehmenden)</a:t>
            </a:r>
            <a:endParaRPr sz="1300" dirty="0">
              <a:latin typeface="DIN 2014"/>
              <a:cs typeface="DIN 2014"/>
            </a:endParaRPr>
          </a:p>
          <a:p>
            <a:pPr marL="12700" marR="5080">
              <a:lnSpc>
                <a:spcPct val="163500"/>
              </a:lnSpc>
            </a:pPr>
            <a:r>
              <a:rPr sz="1300" spc="25" dirty="0" smtClean="0">
                <a:solidFill>
                  <a:srgbClr val="231F20"/>
                </a:solidFill>
                <a:latin typeface="DIN 2014"/>
                <a:cs typeface="DIN 2014"/>
              </a:rPr>
              <a:t>Whitepaper</a:t>
            </a:r>
            <a:endParaRPr sz="1300" dirty="0">
              <a:latin typeface="DIN 2014"/>
              <a:cs typeface="DIN 2014"/>
            </a:endParaRPr>
          </a:p>
          <a:p>
            <a:pPr marL="12700">
              <a:lnSpc>
                <a:spcPct val="100000"/>
              </a:lnSpc>
              <a:spcBef>
                <a:spcPts val="990"/>
              </a:spcBef>
            </a:pPr>
            <a:r>
              <a:rPr sz="1300" spc="10" dirty="0">
                <a:solidFill>
                  <a:srgbClr val="231F20"/>
                </a:solidFill>
                <a:latin typeface="DIN 2014"/>
                <a:cs typeface="DIN 2014"/>
              </a:rPr>
              <a:t>Fact </a:t>
            </a:r>
            <a:r>
              <a:rPr sz="1300" spc="25" dirty="0">
                <a:solidFill>
                  <a:srgbClr val="231F20"/>
                </a:solidFill>
                <a:latin typeface="DIN 2014"/>
                <a:cs typeface="DIN 2014"/>
              </a:rPr>
              <a:t>Sheet</a:t>
            </a:r>
            <a:endParaRPr sz="1300" dirty="0">
              <a:latin typeface="DIN 2014"/>
              <a:cs typeface="DIN 2014"/>
            </a:endParaRPr>
          </a:p>
        </p:txBody>
      </p:sp>
      <p:pic>
        <p:nvPicPr>
          <p:cNvPr id="52" name="Grafik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grpSp>
        <p:nvGrpSpPr>
          <p:cNvPr id="53" name="object 2"/>
          <p:cNvGrpSpPr/>
          <p:nvPr/>
        </p:nvGrpSpPr>
        <p:grpSpPr>
          <a:xfrm>
            <a:off x="6349545" y="4461939"/>
            <a:ext cx="593725" cy="619760"/>
            <a:chOff x="6349545" y="4461939"/>
            <a:chExt cx="593725" cy="619760"/>
          </a:xfrm>
        </p:grpSpPr>
        <p:sp>
          <p:nvSpPr>
            <p:cNvPr id="54" name="object 3"/>
            <p:cNvSpPr/>
            <p:nvPr/>
          </p:nvSpPr>
          <p:spPr>
            <a:xfrm>
              <a:off x="6355577" y="4704932"/>
              <a:ext cx="343535" cy="370840"/>
            </a:xfrm>
            <a:custGeom>
              <a:avLst/>
              <a:gdLst/>
              <a:ahLst/>
              <a:cxnLst/>
              <a:rect l="l" t="t" r="r" b="b"/>
              <a:pathLst>
                <a:path w="343534" h="370839">
                  <a:moveTo>
                    <a:pt x="0" y="370230"/>
                  </a:moveTo>
                  <a:lnTo>
                    <a:pt x="2431" y="302279"/>
                  </a:lnTo>
                  <a:lnTo>
                    <a:pt x="10785" y="260346"/>
                  </a:lnTo>
                  <a:lnTo>
                    <a:pt x="31850" y="227076"/>
                  </a:lnTo>
                  <a:lnTo>
                    <a:pt x="72415" y="185115"/>
                  </a:lnTo>
                  <a:lnTo>
                    <a:pt x="147258" y="123947"/>
                  </a:lnTo>
                  <a:lnTo>
                    <a:pt x="236713" y="63896"/>
                  </a:lnTo>
                  <a:lnTo>
                    <a:pt x="311707" y="18176"/>
                  </a:lnTo>
                  <a:lnTo>
                    <a:pt x="343166" y="0"/>
                  </a:lnTo>
                </a:path>
              </a:pathLst>
            </a:custGeom>
            <a:ln w="12065">
              <a:solidFill>
                <a:srgbClr val="00AE9D"/>
              </a:solidFill>
            </a:ln>
          </p:spPr>
          <p:txBody>
            <a:bodyPr wrap="square" lIns="0" tIns="0" rIns="0" bIns="0" rtlCol="0"/>
            <a:lstStyle/>
            <a:p>
              <a:endParaRPr/>
            </a:p>
          </p:txBody>
        </p:sp>
        <p:sp>
          <p:nvSpPr>
            <p:cNvPr id="55" name="object 4"/>
            <p:cNvSpPr/>
            <p:nvPr/>
          </p:nvSpPr>
          <p:spPr>
            <a:xfrm>
              <a:off x="6699250" y="4467971"/>
              <a:ext cx="238125" cy="360680"/>
            </a:xfrm>
            <a:custGeom>
              <a:avLst/>
              <a:gdLst/>
              <a:ahLst/>
              <a:cxnLst/>
              <a:rect l="l" t="t" r="r" b="b"/>
              <a:pathLst>
                <a:path w="238125" h="360679">
                  <a:moveTo>
                    <a:pt x="146303" y="0"/>
                  </a:moveTo>
                  <a:lnTo>
                    <a:pt x="144729" y="103606"/>
                  </a:lnTo>
                  <a:lnTo>
                    <a:pt x="64600" y="165091"/>
                  </a:lnTo>
                  <a:lnTo>
                    <a:pt x="22815" y="200623"/>
                  </a:lnTo>
                  <a:lnTo>
                    <a:pt x="5804" y="223737"/>
                  </a:lnTo>
                  <a:lnTo>
                    <a:pt x="0" y="247967"/>
                  </a:lnTo>
                  <a:lnTo>
                    <a:pt x="25993" y="292724"/>
                  </a:lnTo>
                  <a:lnTo>
                    <a:pt x="42687" y="319320"/>
                  </a:lnTo>
                  <a:lnTo>
                    <a:pt x="57310" y="338266"/>
                  </a:lnTo>
                  <a:lnTo>
                    <a:pt x="77088" y="360070"/>
                  </a:lnTo>
                  <a:lnTo>
                    <a:pt x="86981" y="345940"/>
                  </a:lnTo>
                  <a:lnTo>
                    <a:pt x="112050" y="313466"/>
                  </a:lnTo>
                  <a:lnTo>
                    <a:pt x="148218" y="280585"/>
                  </a:lnTo>
                  <a:lnTo>
                    <a:pt x="191407" y="265232"/>
                  </a:lnTo>
                  <a:lnTo>
                    <a:pt x="237540" y="285343"/>
                  </a:lnTo>
                </a:path>
              </a:pathLst>
            </a:custGeom>
            <a:ln w="12065">
              <a:solidFill>
                <a:srgbClr val="00AE9D"/>
              </a:solidFill>
            </a:ln>
          </p:spPr>
          <p:txBody>
            <a:bodyPr wrap="square" lIns="0" tIns="0" rIns="0" bIns="0" rtlCol="0"/>
            <a:lstStyle/>
            <a:p>
              <a:endParaRPr/>
            </a:p>
          </p:txBody>
        </p:sp>
      </p:grpSp>
      <p:sp>
        <p:nvSpPr>
          <p:cNvPr id="56" name="object 5"/>
          <p:cNvSpPr/>
          <p:nvPr/>
        </p:nvSpPr>
        <p:spPr>
          <a:xfrm>
            <a:off x="7106853" y="4469660"/>
            <a:ext cx="238125" cy="358775"/>
          </a:xfrm>
          <a:custGeom>
            <a:avLst/>
            <a:gdLst/>
            <a:ahLst/>
            <a:cxnLst/>
            <a:rect l="l" t="t" r="r" b="b"/>
            <a:pathLst>
              <a:path w="238125" h="358775">
                <a:moveTo>
                  <a:pt x="93522" y="0"/>
                </a:moveTo>
                <a:lnTo>
                  <a:pt x="92811" y="101904"/>
                </a:lnTo>
                <a:lnTo>
                  <a:pt x="172947" y="163396"/>
                </a:lnTo>
                <a:lnTo>
                  <a:pt x="214734" y="198932"/>
                </a:lnTo>
                <a:lnTo>
                  <a:pt x="231743" y="222048"/>
                </a:lnTo>
                <a:lnTo>
                  <a:pt x="237540" y="246278"/>
                </a:lnTo>
                <a:lnTo>
                  <a:pt x="211547" y="291035"/>
                </a:lnTo>
                <a:lnTo>
                  <a:pt x="194854" y="317631"/>
                </a:lnTo>
                <a:lnTo>
                  <a:pt x="180235" y="336577"/>
                </a:lnTo>
                <a:lnTo>
                  <a:pt x="160464" y="358381"/>
                </a:lnTo>
                <a:lnTo>
                  <a:pt x="150572" y="344251"/>
                </a:lnTo>
                <a:lnTo>
                  <a:pt x="125502" y="311776"/>
                </a:lnTo>
                <a:lnTo>
                  <a:pt x="89332" y="278893"/>
                </a:lnTo>
                <a:lnTo>
                  <a:pt x="46139" y="263536"/>
                </a:lnTo>
                <a:lnTo>
                  <a:pt x="0" y="283641"/>
                </a:lnTo>
              </a:path>
            </a:pathLst>
          </a:custGeom>
          <a:ln w="12065">
            <a:solidFill>
              <a:srgbClr val="00AE9D"/>
            </a:solidFill>
          </a:ln>
        </p:spPr>
        <p:txBody>
          <a:bodyPr wrap="square" lIns="0" tIns="0" rIns="0" bIns="0" rtlCol="0"/>
          <a:lstStyle/>
          <a:p>
            <a:endParaRPr/>
          </a:p>
        </p:txBody>
      </p:sp>
      <p:grpSp>
        <p:nvGrpSpPr>
          <p:cNvPr id="57" name="object 6"/>
          <p:cNvGrpSpPr/>
          <p:nvPr/>
        </p:nvGrpSpPr>
        <p:grpSpPr>
          <a:xfrm>
            <a:off x="6805150" y="4577033"/>
            <a:ext cx="434340" cy="495934"/>
            <a:chOff x="6805150" y="4577033"/>
            <a:chExt cx="434340" cy="495934"/>
          </a:xfrm>
        </p:grpSpPr>
        <p:sp>
          <p:nvSpPr>
            <p:cNvPr id="58" name="object 7"/>
            <p:cNvSpPr/>
            <p:nvPr/>
          </p:nvSpPr>
          <p:spPr>
            <a:xfrm>
              <a:off x="6836406" y="4583065"/>
              <a:ext cx="186055" cy="290830"/>
            </a:xfrm>
            <a:custGeom>
              <a:avLst/>
              <a:gdLst/>
              <a:ahLst/>
              <a:cxnLst/>
              <a:rect l="l" t="t" r="r" b="b"/>
              <a:pathLst>
                <a:path w="186054" h="290829">
                  <a:moveTo>
                    <a:pt x="0" y="0"/>
                  </a:moveTo>
                  <a:lnTo>
                    <a:pt x="7543" y="42631"/>
                  </a:lnTo>
                  <a:lnTo>
                    <a:pt x="24960" y="79682"/>
                  </a:lnTo>
                  <a:lnTo>
                    <a:pt x="65663" y="131712"/>
                  </a:lnTo>
                  <a:lnTo>
                    <a:pt x="143065" y="219278"/>
                  </a:lnTo>
                  <a:lnTo>
                    <a:pt x="164952" y="249083"/>
                  </a:lnTo>
                  <a:lnTo>
                    <a:pt x="176671" y="266455"/>
                  </a:lnTo>
                  <a:lnTo>
                    <a:pt x="182200" y="278089"/>
                  </a:lnTo>
                  <a:lnTo>
                    <a:pt x="185521" y="290677"/>
                  </a:lnTo>
                </a:path>
              </a:pathLst>
            </a:custGeom>
            <a:ln w="12065">
              <a:solidFill>
                <a:srgbClr val="00AE9D"/>
              </a:solidFill>
            </a:ln>
          </p:spPr>
          <p:txBody>
            <a:bodyPr wrap="square" lIns="0" tIns="0" rIns="0" bIns="0" rtlCol="0"/>
            <a:lstStyle/>
            <a:p>
              <a:endParaRPr/>
            </a:p>
          </p:txBody>
        </p:sp>
        <p:sp>
          <p:nvSpPr>
            <p:cNvPr id="59" name="object 8"/>
            <p:cNvSpPr/>
            <p:nvPr/>
          </p:nvSpPr>
          <p:spPr>
            <a:xfrm>
              <a:off x="7021719" y="4583065"/>
              <a:ext cx="186055" cy="290830"/>
            </a:xfrm>
            <a:custGeom>
              <a:avLst/>
              <a:gdLst/>
              <a:ahLst/>
              <a:cxnLst/>
              <a:rect l="l" t="t" r="r" b="b"/>
              <a:pathLst>
                <a:path w="186054" h="290829">
                  <a:moveTo>
                    <a:pt x="185521" y="0"/>
                  </a:moveTo>
                  <a:lnTo>
                    <a:pt x="177978" y="42631"/>
                  </a:lnTo>
                  <a:lnTo>
                    <a:pt x="160561" y="79682"/>
                  </a:lnTo>
                  <a:lnTo>
                    <a:pt x="119858" y="131712"/>
                  </a:lnTo>
                  <a:lnTo>
                    <a:pt x="42456" y="219278"/>
                  </a:lnTo>
                  <a:lnTo>
                    <a:pt x="20568" y="249083"/>
                  </a:lnTo>
                  <a:lnTo>
                    <a:pt x="8850" y="266455"/>
                  </a:lnTo>
                  <a:lnTo>
                    <a:pt x="3320" y="278089"/>
                  </a:lnTo>
                  <a:lnTo>
                    <a:pt x="0" y="290677"/>
                  </a:lnTo>
                </a:path>
              </a:pathLst>
            </a:custGeom>
            <a:ln w="12065">
              <a:solidFill>
                <a:srgbClr val="00AE9D"/>
              </a:solidFill>
            </a:ln>
          </p:spPr>
          <p:txBody>
            <a:bodyPr wrap="square" lIns="0" tIns="0" rIns="0" bIns="0" rtlCol="0"/>
            <a:lstStyle/>
            <a:p>
              <a:endParaRPr/>
            </a:p>
          </p:txBody>
        </p:sp>
        <p:sp>
          <p:nvSpPr>
            <p:cNvPr id="60" name="object 9"/>
            <p:cNvSpPr/>
            <p:nvPr/>
          </p:nvSpPr>
          <p:spPr>
            <a:xfrm>
              <a:off x="6811183" y="4782789"/>
              <a:ext cx="422275" cy="284480"/>
            </a:xfrm>
            <a:custGeom>
              <a:avLst/>
              <a:gdLst/>
              <a:ahLst/>
              <a:cxnLst/>
              <a:rect l="l" t="t" r="r" b="b"/>
              <a:pathLst>
                <a:path w="422275" h="284479">
                  <a:moveTo>
                    <a:pt x="0" y="0"/>
                  </a:moveTo>
                  <a:lnTo>
                    <a:pt x="42265" y="103891"/>
                  </a:lnTo>
                  <a:lnTo>
                    <a:pt x="78333" y="168095"/>
                  </a:lnTo>
                  <a:lnTo>
                    <a:pt x="127983" y="219229"/>
                  </a:lnTo>
                  <a:lnTo>
                    <a:pt x="210997" y="283908"/>
                  </a:lnTo>
                  <a:lnTo>
                    <a:pt x="308177" y="190566"/>
                  </a:lnTo>
                  <a:lnTo>
                    <a:pt x="362550" y="130055"/>
                  </a:lnTo>
                  <a:lnTo>
                    <a:pt x="393895" y="75920"/>
                  </a:lnTo>
                  <a:lnTo>
                    <a:pt x="421995" y="1701"/>
                  </a:lnTo>
                </a:path>
              </a:pathLst>
            </a:custGeom>
            <a:ln w="12065">
              <a:solidFill>
                <a:srgbClr val="00AE9D"/>
              </a:solidFill>
            </a:ln>
          </p:spPr>
          <p:txBody>
            <a:bodyPr wrap="square" lIns="0" tIns="0" rIns="0" bIns="0" rtlCol="0"/>
            <a:lstStyle/>
            <a:p>
              <a:endParaRPr/>
            </a:p>
          </p:txBody>
        </p:sp>
      </p:grpSp>
      <p:grpSp>
        <p:nvGrpSpPr>
          <p:cNvPr id="61" name="object 10"/>
          <p:cNvGrpSpPr/>
          <p:nvPr/>
        </p:nvGrpSpPr>
        <p:grpSpPr>
          <a:xfrm>
            <a:off x="6665841" y="3634261"/>
            <a:ext cx="709930" cy="917575"/>
            <a:chOff x="6665841" y="3634261"/>
            <a:chExt cx="709930" cy="917575"/>
          </a:xfrm>
        </p:grpSpPr>
        <p:sp>
          <p:nvSpPr>
            <p:cNvPr id="62" name="object 11"/>
            <p:cNvSpPr/>
            <p:nvPr/>
          </p:nvSpPr>
          <p:spPr>
            <a:xfrm>
              <a:off x="6671874" y="3640294"/>
              <a:ext cx="682625" cy="461645"/>
            </a:xfrm>
            <a:custGeom>
              <a:avLst/>
              <a:gdLst/>
              <a:ahLst/>
              <a:cxnLst/>
              <a:rect l="l" t="t" r="r" b="b"/>
              <a:pathLst>
                <a:path w="682625" h="461645">
                  <a:moveTo>
                    <a:pt x="33670" y="461632"/>
                  </a:moveTo>
                  <a:lnTo>
                    <a:pt x="7310" y="355535"/>
                  </a:lnTo>
                  <a:lnTo>
                    <a:pt x="0" y="287464"/>
                  </a:lnTo>
                  <a:lnTo>
                    <a:pt x="13068" y="227985"/>
                  </a:lnTo>
                  <a:lnTo>
                    <a:pt x="47844" y="147662"/>
                  </a:lnTo>
                  <a:lnTo>
                    <a:pt x="75232" y="102820"/>
                  </a:lnTo>
                  <a:lnTo>
                    <a:pt x="110096" y="68022"/>
                  </a:lnTo>
                  <a:lnTo>
                    <a:pt x="150608" y="42016"/>
                  </a:lnTo>
                  <a:lnTo>
                    <a:pt x="194941" y="23548"/>
                  </a:lnTo>
                  <a:lnTo>
                    <a:pt x="241268" y="11366"/>
                  </a:lnTo>
                  <a:lnTo>
                    <a:pt x="287759" y="4216"/>
                  </a:lnTo>
                  <a:lnTo>
                    <a:pt x="332589" y="845"/>
                  </a:lnTo>
                  <a:lnTo>
                    <a:pt x="373929" y="0"/>
                  </a:lnTo>
                  <a:lnTo>
                    <a:pt x="407363" y="1509"/>
                  </a:lnTo>
                  <a:lnTo>
                    <a:pt x="482943" y="15994"/>
                  </a:lnTo>
                  <a:lnTo>
                    <a:pt x="521932" y="30579"/>
                  </a:lnTo>
                  <a:lnTo>
                    <a:pt x="559617" y="51131"/>
                  </a:lnTo>
                  <a:lnTo>
                    <a:pt x="594419" y="78455"/>
                  </a:lnTo>
                  <a:lnTo>
                    <a:pt x="624760" y="113355"/>
                  </a:lnTo>
                  <a:lnTo>
                    <a:pt x="649060" y="156634"/>
                  </a:lnTo>
                  <a:lnTo>
                    <a:pt x="665743" y="209098"/>
                  </a:lnTo>
                  <a:lnTo>
                    <a:pt x="673230" y="271551"/>
                  </a:lnTo>
                  <a:lnTo>
                    <a:pt x="681012" y="326974"/>
                  </a:lnTo>
                  <a:lnTo>
                    <a:pt x="682294" y="364896"/>
                  </a:lnTo>
                  <a:lnTo>
                    <a:pt x="675894" y="402817"/>
                  </a:lnTo>
                  <a:lnTo>
                    <a:pt x="660631" y="458241"/>
                  </a:lnTo>
                </a:path>
              </a:pathLst>
            </a:custGeom>
            <a:ln w="12065">
              <a:solidFill>
                <a:srgbClr val="00AE9D"/>
              </a:solidFill>
            </a:ln>
          </p:spPr>
          <p:txBody>
            <a:bodyPr wrap="square" lIns="0" tIns="0" rIns="0" bIns="0" rtlCol="0"/>
            <a:lstStyle/>
            <a:p>
              <a:endParaRPr/>
            </a:p>
          </p:txBody>
        </p:sp>
        <p:sp>
          <p:nvSpPr>
            <p:cNvPr id="63" name="object 12"/>
            <p:cNvSpPr/>
            <p:nvPr/>
          </p:nvSpPr>
          <p:spPr>
            <a:xfrm>
              <a:off x="6689788" y="3734756"/>
              <a:ext cx="680085" cy="810895"/>
            </a:xfrm>
            <a:custGeom>
              <a:avLst/>
              <a:gdLst/>
              <a:ahLst/>
              <a:cxnLst/>
              <a:rect l="l" t="t" r="r" b="b"/>
              <a:pathLst>
                <a:path w="680084" h="810895">
                  <a:moveTo>
                    <a:pt x="66167" y="544483"/>
                  </a:moveTo>
                  <a:lnTo>
                    <a:pt x="29692" y="529566"/>
                  </a:lnTo>
                  <a:lnTo>
                    <a:pt x="10642" y="513822"/>
                  </a:lnTo>
                  <a:lnTo>
                    <a:pt x="2812" y="487558"/>
                  </a:lnTo>
                  <a:lnTo>
                    <a:pt x="0" y="441080"/>
                  </a:lnTo>
                  <a:lnTo>
                    <a:pt x="2265" y="394724"/>
                  </a:lnTo>
                  <a:lnTo>
                    <a:pt x="12212" y="369030"/>
                  </a:lnTo>
                  <a:lnTo>
                    <a:pt x="27476" y="354780"/>
                  </a:lnTo>
                  <a:lnTo>
                    <a:pt x="45694" y="342757"/>
                  </a:lnTo>
                  <a:lnTo>
                    <a:pt x="62476" y="324349"/>
                  </a:lnTo>
                  <a:lnTo>
                    <a:pt x="74828" y="298470"/>
                  </a:lnTo>
                  <a:lnTo>
                    <a:pt x="82456" y="267188"/>
                  </a:lnTo>
                  <a:lnTo>
                    <a:pt x="85064" y="232571"/>
                  </a:lnTo>
                  <a:lnTo>
                    <a:pt x="84889" y="201898"/>
                  </a:lnTo>
                  <a:lnTo>
                    <a:pt x="86815" y="161243"/>
                  </a:lnTo>
                  <a:lnTo>
                    <a:pt x="94518" y="116446"/>
                  </a:lnTo>
                  <a:lnTo>
                    <a:pt x="111672" y="73343"/>
                  </a:lnTo>
                  <a:lnTo>
                    <a:pt x="141954" y="37775"/>
                  </a:lnTo>
                  <a:lnTo>
                    <a:pt x="189039" y="15579"/>
                  </a:lnTo>
                  <a:lnTo>
                    <a:pt x="235034" y="6864"/>
                  </a:lnTo>
                  <a:lnTo>
                    <a:pt x="286141" y="1465"/>
                  </a:lnTo>
                  <a:lnTo>
                    <a:pt x="339648" y="0"/>
                  </a:lnTo>
                  <a:lnTo>
                    <a:pt x="392841" y="3082"/>
                  </a:lnTo>
                  <a:lnTo>
                    <a:pt x="443006" y="11330"/>
                  </a:lnTo>
                  <a:lnTo>
                    <a:pt x="487432" y="25359"/>
                  </a:lnTo>
                  <a:lnTo>
                    <a:pt x="523403" y="45785"/>
                  </a:lnTo>
                  <a:lnTo>
                    <a:pt x="566367" y="101036"/>
                  </a:lnTo>
                  <a:lnTo>
                    <a:pt x="577883" y="154751"/>
                  </a:lnTo>
                  <a:lnTo>
                    <a:pt x="576554" y="205444"/>
                  </a:lnTo>
                  <a:lnTo>
                    <a:pt x="567647" y="251532"/>
                  </a:lnTo>
                  <a:lnTo>
                    <a:pt x="570258" y="281727"/>
                  </a:lnTo>
                  <a:lnTo>
                    <a:pt x="589409" y="309379"/>
                  </a:lnTo>
                  <a:lnTo>
                    <a:pt x="630123" y="347837"/>
                  </a:lnTo>
                  <a:lnTo>
                    <a:pt x="666596" y="385583"/>
                  </a:lnTo>
                  <a:lnTo>
                    <a:pt x="679738" y="414588"/>
                  </a:lnTo>
                  <a:lnTo>
                    <a:pt x="670435" y="449631"/>
                  </a:lnTo>
                  <a:lnTo>
                    <a:pt x="639572" y="505494"/>
                  </a:lnTo>
                  <a:lnTo>
                    <a:pt x="626449" y="524246"/>
                  </a:lnTo>
                  <a:lnTo>
                    <a:pt x="617316" y="534734"/>
                  </a:lnTo>
                  <a:lnTo>
                    <a:pt x="607891" y="540772"/>
                  </a:lnTo>
                  <a:lnTo>
                    <a:pt x="593890" y="546172"/>
                  </a:lnTo>
                  <a:lnTo>
                    <a:pt x="584728" y="642984"/>
                  </a:lnTo>
                  <a:lnTo>
                    <a:pt x="567891" y="697680"/>
                  </a:lnTo>
                  <a:lnTo>
                    <a:pt x="530973" y="730445"/>
                  </a:lnTo>
                  <a:lnTo>
                    <a:pt x="461568" y="761463"/>
                  </a:lnTo>
                  <a:lnTo>
                    <a:pt x="436265" y="789884"/>
                  </a:lnTo>
                  <a:lnTo>
                    <a:pt x="412734" y="804479"/>
                  </a:lnTo>
                  <a:lnTo>
                    <a:pt x="377386" y="809856"/>
                  </a:lnTo>
                  <a:lnTo>
                    <a:pt x="316636" y="810625"/>
                  </a:lnTo>
                  <a:lnTo>
                    <a:pt x="253086" y="801619"/>
                  </a:lnTo>
                  <a:lnTo>
                    <a:pt x="214639" y="781808"/>
                  </a:lnTo>
                  <a:lnTo>
                    <a:pt x="195685" y="761997"/>
                  </a:lnTo>
                  <a:lnTo>
                    <a:pt x="190614" y="752992"/>
                  </a:lnTo>
                  <a:lnTo>
                    <a:pt x="140820" y="737340"/>
                  </a:lnTo>
                  <a:lnTo>
                    <a:pt x="111259" y="710402"/>
                  </a:lnTo>
                  <a:lnTo>
                    <a:pt x="90264" y="652633"/>
                  </a:lnTo>
                  <a:lnTo>
                    <a:pt x="66167" y="544483"/>
                  </a:lnTo>
                  <a:close/>
                </a:path>
              </a:pathLst>
            </a:custGeom>
            <a:ln w="12065">
              <a:solidFill>
                <a:srgbClr val="00AE9D"/>
              </a:solidFill>
            </a:ln>
          </p:spPr>
          <p:txBody>
            <a:bodyPr wrap="square" lIns="0" tIns="0" rIns="0" bIns="0" rtlCol="0"/>
            <a:lstStyle/>
            <a:p>
              <a:endParaRPr/>
            </a:p>
          </p:txBody>
        </p:sp>
      </p:grpSp>
      <p:grpSp>
        <p:nvGrpSpPr>
          <p:cNvPr id="64" name="object 13"/>
          <p:cNvGrpSpPr/>
          <p:nvPr/>
        </p:nvGrpSpPr>
        <p:grpSpPr>
          <a:xfrm>
            <a:off x="7343850" y="3634259"/>
            <a:ext cx="1423035" cy="1453515"/>
            <a:chOff x="7343850" y="3634259"/>
            <a:chExt cx="1423035" cy="1453515"/>
          </a:xfrm>
        </p:grpSpPr>
        <p:sp>
          <p:nvSpPr>
            <p:cNvPr id="65" name="object 14"/>
            <p:cNvSpPr/>
            <p:nvPr/>
          </p:nvSpPr>
          <p:spPr>
            <a:xfrm>
              <a:off x="7920078" y="4062923"/>
              <a:ext cx="507365" cy="511809"/>
            </a:xfrm>
            <a:custGeom>
              <a:avLst/>
              <a:gdLst/>
              <a:ahLst/>
              <a:cxnLst/>
              <a:rect l="l" t="t" r="r" b="b"/>
              <a:pathLst>
                <a:path w="507365" h="511810">
                  <a:moveTo>
                    <a:pt x="50419" y="220002"/>
                  </a:moveTo>
                  <a:lnTo>
                    <a:pt x="50419" y="174167"/>
                  </a:lnTo>
                  <a:lnTo>
                    <a:pt x="424713" y="0"/>
                  </a:lnTo>
                  <a:lnTo>
                    <a:pt x="446798" y="28524"/>
                  </a:lnTo>
                  <a:lnTo>
                    <a:pt x="458139" y="50606"/>
                  </a:lnTo>
                  <a:lnTo>
                    <a:pt x="462318" y="77559"/>
                  </a:lnTo>
                  <a:lnTo>
                    <a:pt x="462915" y="120700"/>
                  </a:lnTo>
                  <a:lnTo>
                    <a:pt x="462915" y="221526"/>
                  </a:lnTo>
                  <a:lnTo>
                    <a:pt x="488524" y="230384"/>
                  </a:lnTo>
                  <a:lnTo>
                    <a:pt x="501675" y="240817"/>
                  </a:lnTo>
                  <a:lnTo>
                    <a:pt x="506520" y="259555"/>
                  </a:lnTo>
                  <a:lnTo>
                    <a:pt x="507212" y="293331"/>
                  </a:lnTo>
                  <a:lnTo>
                    <a:pt x="498380" y="329287"/>
                  </a:lnTo>
                  <a:lnTo>
                    <a:pt x="478948" y="351777"/>
                  </a:lnTo>
                  <a:lnTo>
                    <a:pt x="459517" y="363379"/>
                  </a:lnTo>
                  <a:lnTo>
                    <a:pt x="450684" y="366674"/>
                  </a:lnTo>
                  <a:lnTo>
                    <a:pt x="422688" y="450580"/>
                  </a:lnTo>
                  <a:lnTo>
                    <a:pt x="392826" y="493668"/>
                  </a:lnTo>
                  <a:lnTo>
                    <a:pt x="342624" y="509542"/>
                  </a:lnTo>
                  <a:lnTo>
                    <a:pt x="253606" y="511809"/>
                  </a:lnTo>
                  <a:lnTo>
                    <a:pt x="158841" y="489848"/>
                  </a:lnTo>
                  <a:lnTo>
                    <a:pt x="99309" y="441534"/>
                  </a:lnTo>
                  <a:lnTo>
                    <a:pt x="68420" y="393220"/>
                  </a:lnTo>
                  <a:lnTo>
                    <a:pt x="59588" y="371259"/>
                  </a:lnTo>
                  <a:lnTo>
                    <a:pt x="25138" y="359702"/>
                  </a:lnTo>
                  <a:lnTo>
                    <a:pt x="7448" y="347573"/>
                  </a:lnTo>
                  <a:lnTo>
                    <a:pt x="931" y="327425"/>
                  </a:lnTo>
                  <a:lnTo>
                    <a:pt x="0" y="291807"/>
                  </a:lnTo>
                  <a:lnTo>
                    <a:pt x="7877" y="254806"/>
                  </a:lnTo>
                  <a:lnTo>
                    <a:pt x="25209" y="232987"/>
                  </a:lnTo>
                  <a:lnTo>
                    <a:pt x="42541" y="222627"/>
                  </a:lnTo>
                  <a:lnTo>
                    <a:pt x="50419" y="220002"/>
                  </a:lnTo>
                  <a:close/>
                </a:path>
              </a:pathLst>
            </a:custGeom>
            <a:ln w="12065">
              <a:solidFill>
                <a:srgbClr val="00AE9D"/>
              </a:solidFill>
            </a:ln>
          </p:spPr>
          <p:txBody>
            <a:bodyPr wrap="square" lIns="0" tIns="0" rIns="0" bIns="0" rtlCol="0"/>
            <a:lstStyle/>
            <a:p>
              <a:endParaRPr/>
            </a:p>
          </p:txBody>
        </p:sp>
        <p:sp>
          <p:nvSpPr>
            <p:cNvPr id="66" name="object 15"/>
            <p:cNvSpPr/>
            <p:nvPr/>
          </p:nvSpPr>
          <p:spPr>
            <a:xfrm>
              <a:off x="7658185" y="3640292"/>
              <a:ext cx="1031240" cy="1017905"/>
            </a:xfrm>
            <a:custGeom>
              <a:avLst/>
              <a:gdLst/>
              <a:ahLst/>
              <a:cxnLst/>
              <a:rect l="l" t="t" r="r" b="b"/>
              <a:pathLst>
                <a:path w="1031240" h="1017904">
                  <a:moveTo>
                    <a:pt x="636422" y="1016647"/>
                  </a:moveTo>
                  <a:lnTo>
                    <a:pt x="680879" y="1003805"/>
                  </a:lnTo>
                  <a:lnTo>
                    <a:pt x="723590" y="987176"/>
                  </a:lnTo>
                  <a:lnTo>
                    <a:pt x="764359" y="966957"/>
                  </a:lnTo>
                  <a:lnTo>
                    <a:pt x="802991" y="943342"/>
                  </a:lnTo>
                  <a:lnTo>
                    <a:pt x="839289" y="916528"/>
                  </a:lnTo>
                  <a:lnTo>
                    <a:pt x="873059" y="886711"/>
                  </a:lnTo>
                  <a:lnTo>
                    <a:pt x="904104" y="854085"/>
                  </a:lnTo>
                  <a:lnTo>
                    <a:pt x="932230" y="818847"/>
                  </a:lnTo>
                  <a:lnTo>
                    <a:pt x="957240" y="781192"/>
                  </a:lnTo>
                  <a:lnTo>
                    <a:pt x="978939" y="741316"/>
                  </a:lnTo>
                  <a:lnTo>
                    <a:pt x="997131" y="699414"/>
                  </a:lnTo>
                  <a:lnTo>
                    <a:pt x="1011621" y="655683"/>
                  </a:lnTo>
                  <a:lnTo>
                    <a:pt x="1022214" y="610318"/>
                  </a:lnTo>
                  <a:lnTo>
                    <a:pt x="1028712" y="563514"/>
                  </a:lnTo>
                  <a:lnTo>
                    <a:pt x="1030922" y="515467"/>
                  </a:lnTo>
                  <a:lnTo>
                    <a:pt x="1028816" y="468549"/>
                  </a:lnTo>
                  <a:lnTo>
                    <a:pt x="1022618" y="422812"/>
                  </a:lnTo>
                  <a:lnTo>
                    <a:pt x="1012510" y="378436"/>
                  </a:lnTo>
                  <a:lnTo>
                    <a:pt x="998674" y="335604"/>
                  </a:lnTo>
                  <a:lnTo>
                    <a:pt x="981293" y="294499"/>
                  </a:lnTo>
                  <a:lnTo>
                    <a:pt x="960548" y="255301"/>
                  </a:lnTo>
                  <a:lnTo>
                    <a:pt x="936622" y="218194"/>
                  </a:lnTo>
                  <a:lnTo>
                    <a:pt x="909695" y="183359"/>
                  </a:lnTo>
                  <a:lnTo>
                    <a:pt x="879951" y="150977"/>
                  </a:lnTo>
                  <a:lnTo>
                    <a:pt x="847570" y="121232"/>
                  </a:lnTo>
                  <a:lnTo>
                    <a:pt x="812736" y="94304"/>
                  </a:lnTo>
                  <a:lnTo>
                    <a:pt x="775629" y="70376"/>
                  </a:lnTo>
                  <a:lnTo>
                    <a:pt x="736433" y="49631"/>
                  </a:lnTo>
                  <a:lnTo>
                    <a:pt x="695328" y="32249"/>
                  </a:lnTo>
                  <a:lnTo>
                    <a:pt x="652497" y="18413"/>
                  </a:lnTo>
                  <a:lnTo>
                    <a:pt x="608122" y="8304"/>
                  </a:lnTo>
                  <a:lnTo>
                    <a:pt x="562385" y="2106"/>
                  </a:lnTo>
                  <a:lnTo>
                    <a:pt x="515467" y="0"/>
                  </a:lnTo>
                  <a:lnTo>
                    <a:pt x="468549" y="2106"/>
                  </a:lnTo>
                  <a:lnTo>
                    <a:pt x="422812" y="8304"/>
                  </a:lnTo>
                  <a:lnTo>
                    <a:pt x="378436" y="18413"/>
                  </a:lnTo>
                  <a:lnTo>
                    <a:pt x="335604" y="32249"/>
                  </a:lnTo>
                  <a:lnTo>
                    <a:pt x="294499" y="49631"/>
                  </a:lnTo>
                  <a:lnTo>
                    <a:pt x="255301" y="70376"/>
                  </a:lnTo>
                  <a:lnTo>
                    <a:pt x="218194" y="94304"/>
                  </a:lnTo>
                  <a:lnTo>
                    <a:pt x="183359" y="121232"/>
                  </a:lnTo>
                  <a:lnTo>
                    <a:pt x="150977" y="150977"/>
                  </a:lnTo>
                  <a:lnTo>
                    <a:pt x="121232" y="183359"/>
                  </a:lnTo>
                  <a:lnTo>
                    <a:pt x="94304" y="218194"/>
                  </a:lnTo>
                  <a:lnTo>
                    <a:pt x="70376" y="255301"/>
                  </a:lnTo>
                  <a:lnTo>
                    <a:pt x="49631" y="294499"/>
                  </a:lnTo>
                  <a:lnTo>
                    <a:pt x="32249" y="335604"/>
                  </a:lnTo>
                  <a:lnTo>
                    <a:pt x="18413" y="378436"/>
                  </a:lnTo>
                  <a:lnTo>
                    <a:pt x="8304" y="422812"/>
                  </a:lnTo>
                  <a:lnTo>
                    <a:pt x="2106" y="468549"/>
                  </a:lnTo>
                  <a:lnTo>
                    <a:pt x="0" y="515467"/>
                  </a:lnTo>
                  <a:lnTo>
                    <a:pt x="2242" y="563866"/>
                  </a:lnTo>
                  <a:lnTo>
                    <a:pt x="8836" y="611001"/>
                  </a:lnTo>
                  <a:lnTo>
                    <a:pt x="19581" y="656674"/>
                  </a:lnTo>
                  <a:lnTo>
                    <a:pt x="34277" y="700684"/>
                  </a:lnTo>
                  <a:lnTo>
                    <a:pt x="52725" y="742830"/>
                  </a:lnTo>
                  <a:lnTo>
                    <a:pt x="74725" y="782913"/>
                  </a:lnTo>
                  <a:lnTo>
                    <a:pt x="100076" y="820734"/>
                  </a:lnTo>
                  <a:lnTo>
                    <a:pt x="128578" y="856091"/>
                  </a:lnTo>
                  <a:lnTo>
                    <a:pt x="160032" y="888786"/>
                  </a:lnTo>
                  <a:lnTo>
                    <a:pt x="194238" y="918617"/>
                  </a:lnTo>
                  <a:lnTo>
                    <a:pt x="230995" y="945385"/>
                  </a:lnTo>
                  <a:lnTo>
                    <a:pt x="270104" y="968890"/>
                  </a:lnTo>
                  <a:lnTo>
                    <a:pt x="311365" y="988933"/>
                  </a:lnTo>
                  <a:lnTo>
                    <a:pt x="354577" y="1005312"/>
                  </a:lnTo>
                  <a:lnTo>
                    <a:pt x="399541" y="1017828"/>
                  </a:lnTo>
                </a:path>
              </a:pathLst>
            </a:custGeom>
            <a:ln w="12065">
              <a:solidFill>
                <a:srgbClr val="00AE9D"/>
              </a:solidFill>
            </a:ln>
          </p:spPr>
          <p:txBody>
            <a:bodyPr wrap="square" lIns="0" tIns="0" rIns="0" bIns="0" rtlCol="0"/>
            <a:lstStyle/>
            <a:p>
              <a:endParaRPr/>
            </a:p>
          </p:txBody>
        </p:sp>
        <p:sp>
          <p:nvSpPr>
            <p:cNvPr id="67" name="object 16"/>
            <p:cNvSpPr/>
            <p:nvPr/>
          </p:nvSpPr>
          <p:spPr>
            <a:xfrm>
              <a:off x="8283060" y="4554019"/>
              <a:ext cx="477520" cy="527685"/>
            </a:xfrm>
            <a:custGeom>
              <a:avLst/>
              <a:gdLst/>
              <a:ahLst/>
              <a:cxnLst/>
              <a:rect l="l" t="t" r="r" b="b"/>
              <a:pathLst>
                <a:path w="477520" h="527685">
                  <a:moveTo>
                    <a:pt x="477215" y="527583"/>
                  </a:moveTo>
                  <a:lnTo>
                    <a:pt x="476652" y="418961"/>
                  </a:lnTo>
                  <a:lnTo>
                    <a:pt x="455183" y="354645"/>
                  </a:lnTo>
                  <a:lnTo>
                    <a:pt x="393658" y="309340"/>
                  </a:lnTo>
                  <a:lnTo>
                    <a:pt x="272923" y="257746"/>
                  </a:lnTo>
                  <a:lnTo>
                    <a:pt x="192581" y="225200"/>
                  </a:lnTo>
                  <a:lnTo>
                    <a:pt x="129372" y="198684"/>
                  </a:lnTo>
                  <a:lnTo>
                    <a:pt x="81331" y="176587"/>
                  </a:lnTo>
                  <a:lnTo>
                    <a:pt x="46494" y="157301"/>
                  </a:lnTo>
                  <a:lnTo>
                    <a:pt x="8574" y="120725"/>
                  </a:lnTo>
                  <a:lnTo>
                    <a:pt x="1562" y="100215"/>
                  </a:lnTo>
                  <a:lnTo>
                    <a:pt x="0" y="0"/>
                  </a:lnTo>
                </a:path>
              </a:pathLst>
            </a:custGeom>
            <a:ln w="12065">
              <a:solidFill>
                <a:srgbClr val="00AE9D"/>
              </a:solidFill>
            </a:ln>
          </p:spPr>
          <p:txBody>
            <a:bodyPr wrap="square" lIns="0" tIns="0" rIns="0" bIns="0" rtlCol="0"/>
            <a:lstStyle/>
            <a:p>
              <a:endParaRPr/>
            </a:p>
          </p:txBody>
        </p:sp>
        <p:pic>
          <p:nvPicPr>
            <p:cNvPr id="68" name="object 17"/>
            <p:cNvPicPr/>
            <p:nvPr/>
          </p:nvPicPr>
          <p:blipFill>
            <a:blip r:embed="rId3" cstate="print"/>
            <a:stretch>
              <a:fillRect/>
            </a:stretch>
          </p:blipFill>
          <p:spPr>
            <a:xfrm>
              <a:off x="8064337" y="4655825"/>
              <a:ext cx="226352" cy="183781"/>
            </a:xfrm>
            <a:prstGeom prst="rect">
              <a:avLst/>
            </a:prstGeom>
          </p:spPr>
        </p:pic>
        <p:sp>
          <p:nvSpPr>
            <p:cNvPr id="69" name="object 18"/>
            <p:cNvSpPr/>
            <p:nvPr/>
          </p:nvSpPr>
          <p:spPr>
            <a:xfrm>
              <a:off x="7655707" y="4554016"/>
              <a:ext cx="421640" cy="367030"/>
            </a:xfrm>
            <a:custGeom>
              <a:avLst/>
              <a:gdLst/>
              <a:ahLst/>
              <a:cxnLst/>
              <a:rect l="l" t="t" r="r" b="b"/>
              <a:pathLst>
                <a:path w="421640" h="367029">
                  <a:moveTo>
                    <a:pt x="0" y="366966"/>
                  </a:moveTo>
                  <a:lnTo>
                    <a:pt x="25859" y="336250"/>
                  </a:lnTo>
                  <a:lnTo>
                    <a:pt x="58712" y="306744"/>
                  </a:lnTo>
                  <a:lnTo>
                    <a:pt x="99394" y="279546"/>
                  </a:lnTo>
                  <a:lnTo>
                    <a:pt x="148742" y="255752"/>
                  </a:lnTo>
                  <a:lnTo>
                    <a:pt x="229035" y="223266"/>
                  </a:lnTo>
                  <a:lnTo>
                    <a:pt x="292206" y="196798"/>
                  </a:lnTo>
                  <a:lnTo>
                    <a:pt x="340219" y="174743"/>
                  </a:lnTo>
                  <a:lnTo>
                    <a:pt x="375035" y="155493"/>
                  </a:lnTo>
                  <a:lnTo>
                    <a:pt x="412932" y="118979"/>
                  </a:lnTo>
                  <a:lnTo>
                    <a:pt x="419938" y="98501"/>
                  </a:lnTo>
                  <a:lnTo>
                    <a:pt x="421500" y="0"/>
                  </a:lnTo>
                </a:path>
              </a:pathLst>
            </a:custGeom>
            <a:ln w="12065">
              <a:solidFill>
                <a:srgbClr val="00AE9D"/>
              </a:solidFill>
            </a:ln>
          </p:spPr>
          <p:txBody>
            <a:bodyPr wrap="square" lIns="0" tIns="0" rIns="0" bIns="0" rtlCol="0"/>
            <a:lstStyle/>
            <a:p>
              <a:endParaRPr/>
            </a:p>
          </p:txBody>
        </p:sp>
        <p:sp>
          <p:nvSpPr>
            <p:cNvPr id="70" name="object 19"/>
            <p:cNvSpPr/>
            <p:nvPr/>
          </p:nvSpPr>
          <p:spPr>
            <a:xfrm>
              <a:off x="7349882" y="4704932"/>
              <a:ext cx="343535" cy="370840"/>
            </a:xfrm>
            <a:custGeom>
              <a:avLst/>
              <a:gdLst/>
              <a:ahLst/>
              <a:cxnLst/>
              <a:rect l="l" t="t" r="r" b="b"/>
              <a:pathLst>
                <a:path w="343534" h="370839">
                  <a:moveTo>
                    <a:pt x="343166" y="370230"/>
                  </a:moveTo>
                  <a:lnTo>
                    <a:pt x="340735" y="302279"/>
                  </a:lnTo>
                  <a:lnTo>
                    <a:pt x="332381" y="260346"/>
                  </a:lnTo>
                  <a:lnTo>
                    <a:pt x="311316" y="227076"/>
                  </a:lnTo>
                  <a:lnTo>
                    <a:pt x="270751" y="185115"/>
                  </a:lnTo>
                  <a:lnTo>
                    <a:pt x="195908" y="123947"/>
                  </a:lnTo>
                  <a:lnTo>
                    <a:pt x="106452" y="63896"/>
                  </a:lnTo>
                  <a:lnTo>
                    <a:pt x="31458" y="18176"/>
                  </a:lnTo>
                  <a:lnTo>
                    <a:pt x="0" y="0"/>
                  </a:lnTo>
                </a:path>
              </a:pathLst>
            </a:custGeom>
            <a:ln w="12065">
              <a:solidFill>
                <a:srgbClr val="00AE9D"/>
              </a:solidFill>
            </a:ln>
          </p:spPr>
          <p:txBody>
            <a:bodyPr wrap="square" lIns="0" tIns="0" rIns="0" bIns="0" rtlCol="0"/>
            <a:lstStyle/>
            <a:p>
              <a:endParaRPr/>
            </a:p>
          </p:txBody>
        </p:sp>
      </p:grpSp>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45</a:t>
            </a:fld>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4351020" cy="833119"/>
          </a:xfrm>
          <a:prstGeom prst="rect">
            <a:avLst/>
          </a:prstGeom>
        </p:spPr>
        <p:txBody>
          <a:bodyPr vert="horz" wrap="square" lIns="0" tIns="12700" rIns="0" bIns="0" rtlCol="0">
            <a:spAutoFit/>
          </a:bodyPr>
          <a:lstStyle/>
          <a:p>
            <a:pPr marL="12700">
              <a:lnSpc>
                <a:spcPts val="3180"/>
              </a:lnSpc>
              <a:spcBef>
                <a:spcPts val="100"/>
              </a:spcBef>
            </a:pPr>
            <a:r>
              <a:rPr dirty="0"/>
              <a:t>VOM</a:t>
            </a:r>
            <a:r>
              <a:rPr spc="-45" dirty="0"/>
              <a:t> </a:t>
            </a:r>
            <a:r>
              <a:rPr spc="-5" dirty="0"/>
              <a:t>KRISENMANAGEMENT</a:t>
            </a:r>
          </a:p>
          <a:p>
            <a:pPr marL="12700">
              <a:lnSpc>
                <a:spcPts val="3180"/>
              </a:lnSpc>
            </a:pPr>
            <a:r>
              <a:rPr dirty="0"/>
              <a:t>ZUM</a:t>
            </a:r>
            <a:r>
              <a:rPr spc="-70" dirty="0"/>
              <a:t> </a:t>
            </a:r>
            <a:r>
              <a:rPr dirty="0"/>
              <a:t>INTERAKTIVEM</a:t>
            </a:r>
            <a:r>
              <a:rPr spc="-65" dirty="0"/>
              <a:t> </a:t>
            </a:r>
            <a:r>
              <a:rPr dirty="0"/>
              <a:t>EMPOWERMENT</a:t>
            </a:r>
          </a:p>
        </p:txBody>
      </p:sp>
      <p:sp>
        <p:nvSpPr>
          <p:cNvPr id="14" name="Rechteck 13"/>
          <p:cNvSpPr/>
          <p:nvPr/>
        </p:nvSpPr>
        <p:spPr>
          <a:xfrm>
            <a:off x="493077" y="2346325"/>
            <a:ext cx="3616008" cy="1143000"/>
          </a:xfrm>
          <a:prstGeom prst="rect">
            <a:avLst/>
          </a:prstGeom>
          <a:solidFill>
            <a:srgbClr val="EB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50" b="1" dirty="0" smtClean="0">
                <a:latin typeface="DIN OT Cond" panose="020B0506020201010104" pitchFamily="34" charset="0"/>
              </a:rPr>
              <a:t>NEGATIV</a:t>
            </a:r>
            <a:endParaRPr lang="de-DE" sz="2250" b="1" dirty="0">
              <a:latin typeface="DIN OT Cond" panose="020B0506020201010104" pitchFamily="34" charset="0"/>
            </a:endParaRPr>
          </a:p>
        </p:txBody>
      </p:sp>
      <p:sp>
        <p:nvSpPr>
          <p:cNvPr id="15" name="Rechteck 14"/>
          <p:cNvSpPr/>
          <p:nvPr/>
        </p:nvSpPr>
        <p:spPr>
          <a:xfrm>
            <a:off x="4957276" y="2346325"/>
            <a:ext cx="3616008" cy="1143000"/>
          </a:xfrm>
          <a:prstGeom prst="rect">
            <a:avLst/>
          </a:prstGeom>
          <a:solidFill>
            <a:srgbClr val="00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50" b="1" dirty="0" smtClean="0">
                <a:latin typeface="DIN OT Cond" panose="020B0506020201010104" pitchFamily="34" charset="0"/>
              </a:rPr>
              <a:t>POSITIV</a:t>
            </a:r>
            <a:endParaRPr lang="de-DE" sz="2250" b="1" dirty="0">
              <a:latin typeface="DIN OT Cond" panose="020B0506020201010104" pitchFamily="34" charset="0"/>
            </a:endParaRPr>
          </a:p>
        </p:txBody>
      </p:sp>
      <p:sp>
        <p:nvSpPr>
          <p:cNvPr id="16" name="Gleichschenkliges Dreieck 15"/>
          <p:cNvSpPr/>
          <p:nvPr/>
        </p:nvSpPr>
        <p:spPr>
          <a:xfrm rot="5400000">
            <a:off x="4483608" y="2841625"/>
            <a:ext cx="176784" cy="152400"/>
          </a:xfrm>
          <a:prstGeom prst="triangle">
            <a:avLst/>
          </a:prstGeom>
          <a:solidFill>
            <a:srgbClr val="EB6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5</a:t>
            </a:fld>
            <a:endParaRPr 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3074" y="533377"/>
            <a:ext cx="4505325" cy="452120"/>
          </a:xfrm>
          <a:prstGeom prst="rect">
            <a:avLst/>
          </a:prstGeom>
        </p:spPr>
        <p:txBody>
          <a:bodyPr vert="horz" wrap="square" lIns="0" tIns="12700" rIns="0" bIns="0" rtlCol="0">
            <a:spAutoFit/>
          </a:bodyPr>
          <a:lstStyle/>
          <a:p>
            <a:pPr marL="12700">
              <a:lnSpc>
                <a:spcPct val="100000"/>
              </a:lnSpc>
              <a:spcBef>
                <a:spcPts val="100"/>
              </a:spcBef>
            </a:pPr>
            <a:r>
              <a:rPr spc="-10" dirty="0"/>
              <a:t>KOMPONENTEN</a:t>
            </a:r>
            <a:r>
              <a:rPr spc="-55" dirty="0"/>
              <a:t> </a:t>
            </a:r>
            <a:r>
              <a:rPr dirty="0"/>
              <a:t>DES</a:t>
            </a:r>
            <a:r>
              <a:rPr spc="-50" dirty="0"/>
              <a:t> </a:t>
            </a:r>
            <a:r>
              <a:rPr dirty="0"/>
              <a:t>EMPOWERMENTS</a:t>
            </a:r>
          </a:p>
        </p:txBody>
      </p:sp>
      <p:sp>
        <p:nvSpPr>
          <p:cNvPr id="4" name="object 4"/>
          <p:cNvSpPr txBox="1"/>
          <p:nvPr/>
        </p:nvSpPr>
        <p:spPr>
          <a:xfrm>
            <a:off x="1652270" y="2750401"/>
            <a:ext cx="5638800" cy="828040"/>
          </a:xfrm>
          <a:prstGeom prst="rect">
            <a:avLst/>
          </a:prstGeom>
          <a:solidFill>
            <a:srgbClr val="EF3F6B"/>
          </a:solidFill>
        </p:spPr>
        <p:txBody>
          <a:bodyPr vert="horz" wrap="square" lIns="0" tIns="236854" rIns="0" bIns="0" rtlCol="0">
            <a:noAutofit/>
          </a:bodyPr>
          <a:lstStyle/>
          <a:p>
            <a:pPr marL="186055" algn="ctr">
              <a:lnSpc>
                <a:spcPct val="100000"/>
              </a:lnSpc>
              <a:spcBef>
                <a:spcPts val="1864"/>
              </a:spcBef>
            </a:pPr>
            <a:r>
              <a:rPr sz="2250" b="1" spc="-15" dirty="0">
                <a:solidFill>
                  <a:srgbClr val="FFFFFF"/>
                </a:solidFill>
                <a:latin typeface="DIN OT Cond"/>
                <a:cs typeface="DIN OT Cond"/>
              </a:rPr>
              <a:t>EMPOWERMENT-MODERATION</a:t>
            </a:r>
            <a:endParaRPr sz="2250" dirty="0">
              <a:latin typeface="DIN OT Cond"/>
              <a:cs typeface="DIN OT Cond"/>
            </a:endParaRPr>
          </a:p>
        </p:txBody>
      </p:sp>
      <p:sp>
        <p:nvSpPr>
          <p:cNvPr id="5" name="object 5"/>
          <p:cNvSpPr txBox="1"/>
          <p:nvPr/>
        </p:nvSpPr>
        <p:spPr>
          <a:xfrm>
            <a:off x="503999" y="3772801"/>
            <a:ext cx="8030401" cy="828040"/>
          </a:xfrm>
          <a:prstGeom prst="rect">
            <a:avLst/>
          </a:prstGeom>
          <a:solidFill>
            <a:srgbClr val="00AE9D"/>
          </a:solidFill>
        </p:spPr>
        <p:txBody>
          <a:bodyPr vert="horz" wrap="square" lIns="0" tIns="97155" rIns="0" bIns="0" rtlCol="0" anchor="ctr">
            <a:noAutofit/>
          </a:bodyPr>
          <a:lstStyle/>
          <a:p>
            <a:pPr marL="3175" algn="ctr">
              <a:lnSpc>
                <a:spcPct val="100000"/>
              </a:lnSpc>
              <a:spcBef>
                <a:spcPts val="765"/>
              </a:spcBef>
            </a:pPr>
            <a:r>
              <a:rPr sz="1300" spc="15" dirty="0">
                <a:solidFill>
                  <a:srgbClr val="FFFFFF"/>
                </a:solidFill>
                <a:latin typeface="DIN 2014"/>
                <a:cs typeface="DIN 2014"/>
              </a:rPr>
              <a:t>Vermittlung</a:t>
            </a:r>
            <a:r>
              <a:rPr sz="1300" spc="45" dirty="0">
                <a:solidFill>
                  <a:srgbClr val="FFFFFF"/>
                </a:solidFill>
                <a:latin typeface="DIN 2014"/>
                <a:cs typeface="DIN 2014"/>
              </a:rPr>
              <a:t> </a:t>
            </a:r>
            <a:r>
              <a:rPr sz="1300" spc="15" dirty="0">
                <a:solidFill>
                  <a:srgbClr val="FFFFFF"/>
                </a:solidFill>
                <a:latin typeface="DIN 2014"/>
                <a:cs typeface="DIN 2014"/>
              </a:rPr>
              <a:t>von</a:t>
            </a:r>
            <a:r>
              <a:rPr sz="1300" spc="45" dirty="0">
                <a:solidFill>
                  <a:srgbClr val="FFFFFF"/>
                </a:solidFill>
                <a:latin typeface="DIN 2014"/>
                <a:cs typeface="DIN 2014"/>
              </a:rPr>
              <a:t> </a:t>
            </a:r>
            <a:r>
              <a:rPr sz="1300" spc="20" dirty="0">
                <a:solidFill>
                  <a:srgbClr val="FFFFFF"/>
                </a:solidFill>
                <a:latin typeface="DIN 2014"/>
                <a:cs typeface="DIN 2014"/>
              </a:rPr>
              <a:t>Ressourcen</a:t>
            </a:r>
            <a:endParaRPr sz="1300" dirty="0">
              <a:latin typeface="DIN 2014"/>
              <a:cs typeface="DIN 2014"/>
            </a:endParaRPr>
          </a:p>
          <a:p>
            <a:pPr marL="133350" marR="121920" algn="ctr">
              <a:lnSpc>
                <a:spcPct val="109000"/>
              </a:lnSpc>
            </a:pPr>
            <a:r>
              <a:rPr sz="1300" spc="15" dirty="0">
                <a:solidFill>
                  <a:srgbClr val="FFFFFF"/>
                </a:solidFill>
                <a:latin typeface="DIN 2014"/>
                <a:cs typeface="DIN 2014"/>
              </a:rPr>
              <a:t>und</a:t>
            </a:r>
            <a:r>
              <a:rPr sz="1300" spc="35" dirty="0">
                <a:solidFill>
                  <a:srgbClr val="FFFFFF"/>
                </a:solidFill>
                <a:latin typeface="DIN 2014"/>
                <a:cs typeface="DIN 2014"/>
              </a:rPr>
              <a:t> </a:t>
            </a:r>
            <a:r>
              <a:rPr sz="1300" spc="15" dirty="0">
                <a:solidFill>
                  <a:srgbClr val="FFFFFF"/>
                </a:solidFill>
                <a:latin typeface="DIN 2014"/>
                <a:cs typeface="DIN 2014"/>
              </a:rPr>
              <a:t>Kompetenzen</a:t>
            </a:r>
            <a:r>
              <a:rPr sz="1300" spc="35" dirty="0">
                <a:solidFill>
                  <a:srgbClr val="FFFFFF"/>
                </a:solidFill>
                <a:latin typeface="DIN 2014"/>
                <a:cs typeface="DIN 2014"/>
              </a:rPr>
              <a:t> </a:t>
            </a:r>
            <a:r>
              <a:rPr sz="1300" spc="15" dirty="0">
                <a:solidFill>
                  <a:srgbClr val="FFFFFF"/>
                </a:solidFill>
                <a:latin typeface="DIN 2014"/>
                <a:cs typeface="DIN 2014"/>
              </a:rPr>
              <a:t>zum</a:t>
            </a:r>
            <a:r>
              <a:rPr sz="1300" spc="40" dirty="0">
                <a:solidFill>
                  <a:srgbClr val="FFFFFF"/>
                </a:solidFill>
                <a:latin typeface="DIN 2014"/>
                <a:cs typeface="DIN 2014"/>
              </a:rPr>
              <a:t> </a:t>
            </a:r>
            <a:r>
              <a:rPr sz="1300" spc="25" dirty="0">
                <a:solidFill>
                  <a:srgbClr val="FFFFFF"/>
                </a:solidFill>
                <a:latin typeface="DIN 2014"/>
                <a:cs typeface="DIN 2014"/>
              </a:rPr>
              <a:t>selbstbestimmten </a:t>
            </a:r>
            <a:r>
              <a:rPr sz="1300" spc="-310" dirty="0">
                <a:solidFill>
                  <a:srgbClr val="FFFFFF"/>
                </a:solidFill>
                <a:latin typeface="DIN 2014"/>
                <a:cs typeface="DIN 2014"/>
              </a:rPr>
              <a:t> </a:t>
            </a:r>
            <a:r>
              <a:rPr sz="1300" spc="15" dirty="0">
                <a:solidFill>
                  <a:srgbClr val="FFFFFF"/>
                </a:solidFill>
                <a:latin typeface="DIN 2014"/>
                <a:cs typeface="DIN 2014"/>
              </a:rPr>
              <a:t>und</a:t>
            </a:r>
            <a:r>
              <a:rPr sz="1300" spc="45" dirty="0">
                <a:solidFill>
                  <a:srgbClr val="FFFFFF"/>
                </a:solidFill>
                <a:latin typeface="DIN 2014"/>
                <a:cs typeface="DIN 2014"/>
              </a:rPr>
              <a:t> </a:t>
            </a:r>
            <a:r>
              <a:rPr sz="1300" spc="20" dirty="0">
                <a:solidFill>
                  <a:srgbClr val="FFFFFF"/>
                </a:solidFill>
                <a:latin typeface="DIN 2014"/>
                <a:cs typeface="DIN 2014"/>
              </a:rPr>
              <a:t>respektvollen</a:t>
            </a:r>
            <a:r>
              <a:rPr sz="1300" spc="50" dirty="0">
                <a:solidFill>
                  <a:srgbClr val="FFFFFF"/>
                </a:solidFill>
                <a:latin typeface="DIN 2014"/>
                <a:cs typeface="DIN 2014"/>
              </a:rPr>
              <a:t> </a:t>
            </a:r>
            <a:r>
              <a:rPr sz="1300" spc="20" dirty="0">
                <a:solidFill>
                  <a:srgbClr val="FFFFFF"/>
                </a:solidFill>
                <a:latin typeface="DIN 2014"/>
                <a:cs typeface="DIN 2014"/>
              </a:rPr>
              <a:t>Kommentieren</a:t>
            </a:r>
            <a:endParaRPr sz="1300" dirty="0">
              <a:latin typeface="DIN 2014"/>
              <a:cs typeface="DIN 2014"/>
            </a:endParaRPr>
          </a:p>
        </p:txBody>
      </p:sp>
      <p:sp>
        <p:nvSpPr>
          <p:cNvPr id="6" name="object 6"/>
          <p:cNvSpPr txBox="1"/>
          <p:nvPr/>
        </p:nvSpPr>
        <p:spPr>
          <a:xfrm>
            <a:off x="503999" y="1728000"/>
            <a:ext cx="8030401" cy="828040"/>
          </a:xfrm>
          <a:prstGeom prst="rect">
            <a:avLst/>
          </a:prstGeom>
          <a:solidFill>
            <a:srgbClr val="007B84"/>
          </a:solidFill>
        </p:spPr>
        <p:txBody>
          <a:bodyPr vert="horz" wrap="square" lIns="0" tIns="4445" rIns="0" bIns="0" rtlCol="0" anchor="ctr">
            <a:noAutofit/>
          </a:bodyPr>
          <a:lstStyle/>
          <a:p>
            <a:pPr marL="643890" marR="633095" indent="26670" algn="ctr">
              <a:lnSpc>
                <a:spcPct val="109000"/>
              </a:lnSpc>
            </a:pPr>
            <a:r>
              <a:rPr sz="1300" spc="20" dirty="0" err="1" smtClean="0">
                <a:solidFill>
                  <a:srgbClr val="FFFFFF"/>
                </a:solidFill>
                <a:latin typeface="DIN 2014"/>
                <a:cs typeface="DIN 2014"/>
              </a:rPr>
              <a:t>Interaktive</a:t>
            </a:r>
            <a:r>
              <a:rPr sz="1300" spc="35" dirty="0" smtClean="0">
                <a:solidFill>
                  <a:srgbClr val="FFFFFF"/>
                </a:solidFill>
                <a:latin typeface="DIN 2014"/>
                <a:cs typeface="DIN 2014"/>
              </a:rPr>
              <a:t> </a:t>
            </a:r>
            <a:r>
              <a:rPr sz="1300" spc="15" dirty="0">
                <a:solidFill>
                  <a:srgbClr val="FFFFFF"/>
                </a:solidFill>
                <a:latin typeface="DIN 2014"/>
                <a:cs typeface="DIN 2014"/>
              </a:rPr>
              <a:t>Präsenz</a:t>
            </a:r>
            <a:r>
              <a:rPr sz="1300" spc="35" dirty="0">
                <a:solidFill>
                  <a:srgbClr val="FFFFFF"/>
                </a:solidFill>
                <a:latin typeface="DIN 2014"/>
                <a:cs typeface="DIN 2014"/>
              </a:rPr>
              <a:t> </a:t>
            </a:r>
            <a:r>
              <a:rPr sz="1300" spc="10" dirty="0">
                <a:solidFill>
                  <a:srgbClr val="FFFFFF"/>
                </a:solidFill>
                <a:latin typeface="DIN 2014"/>
                <a:cs typeface="DIN 2014"/>
              </a:rPr>
              <a:t>in</a:t>
            </a:r>
            <a:r>
              <a:rPr sz="1300" spc="35" dirty="0">
                <a:solidFill>
                  <a:srgbClr val="FFFFFF"/>
                </a:solidFill>
                <a:latin typeface="DIN 2014"/>
                <a:cs typeface="DIN 2014"/>
              </a:rPr>
              <a:t> </a:t>
            </a:r>
            <a:r>
              <a:rPr sz="1300" spc="25" dirty="0">
                <a:solidFill>
                  <a:srgbClr val="FFFFFF"/>
                </a:solidFill>
                <a:latin typeface="DIN 2014"/>
                <a:cs typeface="DIN 2014"/>
              </a:rPr>
              <a:t>und </a:t>
            </a:r>
            <a:r>
              <a:rPr sz="1300" spc="-310" dirty="0">
                <a:solidFill>
                  <a:srgbClr val="FFFFFF"/>
                </a:solidFill>
                <a:latin typeface="DIN 2014"/>
                <a:cs typeface="DIN 2014"/>
              </a:rPr>
              <a:t> </a:t>
            </a:r>
            <a:r>
              <a:rPr sz="1300" spc="10" dirty="0">
                <a:solidFill>
                  <a:srgbClr val="FFFFFF"/>
                </a:solidFill>
                <a:latin typeface="DIN 2014"/>
                <a:cs typeface="DIN 2014"/>
              </a:rPr>
              <a:t>Teilnahme</a:t>
            </a:r>
            <a:r>
              <a:rPr sz="1300" spc="15" dirty="0">
                <a:solidFill>
                  <a:srgbClr val="FFFFFF"/>
                </a:solidFill>
                <a:latin typeface="DIN 2014"/>
                <a:cs typeface="DIN 2014"/>
              </a:rPr>
              <a:t> </a:t>
            </a:r>
            <a:r>
              <a:rPr sz="1300" spc="10" dirty="0">
                <a:solidFill>
                  <a:srgbClr val="FFFFFF"/>
                </a:solidFill>
                <a:latin typeface="DIN 2014"/>
                <a:cs typeface="DIN 2014"/>
              </a:rPr>
              <a:t>an</a:t>
            </a:r>
            <a:r>
              <a:rPr sz="1300" spc="20" dirty="0">
                <a:solidFill>
                  <a:srgbClr val="FFFFFF"/>
                </a:solidFill>
                <a:latin typeface="DIN 2014"/>
                <a:cs typeface="DIN 2014"/>
              </a:rPr>
              <a:t> </a:t>
            </a:r>
            <a:r>
              <a:rPr sz="1300" spc="25" dirty="0">
                <a:solidFill>
                  <a:srgbClr val="FFFFFF"/>
                </a:solidFill>
                <a:latin typeface="DIN 2014"/>
                <a:cs typeface="DIN 2014"/>
              </a:rPr>
              <a:t>Diskussionen</a:t>
            </a:r>
            <a:endParaRPr sz="1300" dirty="0">
              <a:latin typeface="DIN 2014"/>
              <a:cs typeface="DIN 2014"/>
            </a:endParaRPr>
          </a:p>
        </p:txBody>
      </p:sp>
      <p:sp>
        <p:nvSpPr>
          <p:cNvPr id="7" name="object 7"/>
          <p:cNvSpPr/>
          <p:nvPr/>
        </p:nvSpPr>
        <p:spPr>
          <a:xfrm>
            <a:off x="4267200" y="2622477"/>
            <a:ext cx="408940" cy="128905"/>
          </a:xfrm>
          <a:custGeom>
            <a:avLst/>
            <a:gdLst/>
            <a:ahLst/>
            <a:cxnLst/>
            <a:rect l="l" t="t" r="r" b="b"/>
            <a:pathLst>
              <a:path w="408939" h="128905">
                <a:moveTo>
                  <a:pt x="206552" y="0"/>
                </a:moveTo>
                <a:lnTo>
                  <a:pt x="0" y="128460"/>
                </a:lnTo>
                <a:lnTo>
                  <a:pt x="408393" y="128460"/>
                </a:lnTo>
                <a:lnTo>
                  <a:pt x="206552" y="0"/>
                </a:lnTo>
                <a:close/>
              </a:path>
            </a:pathLst>
          </a:custGeom>
          <a:solidFill>
            <a:srgbClr val="EF3F6B"/>
          </a:solidFill>
        </p:spPr>
        <p:txBody>
          <a:bodyPr wrap="square" lIns="0" tIns="0" rIns="0" bIns="0" rtlCol="0"/>
          <a:lstStyle/>
          <a:p>
            <a:endParaRPr/>
          </a:p>
        </p:txBody>
      </p:sp>
      <p:sp>
        <p:nvSpPr>
          <p:cNvPr id="8" name="object 8"/>
          <p:cNvSpPr/>
          <p:nvPr/>
        </p:nvSpPr>
        <p:spPr>
          <a:xfrm>
            <a:off x="4267200" y="3576965"/>
            <a:ext cx="408940" cy="128905"/>
          </a:xfrm>
          <a:custGeom>
            <a:avLst/>
            <a:gdLst/>
            <a:ahLst/>
            <a:cxnLst/>
            <a:rect l="l" t="t" r="r" b="b"/>
            <a:pathLst>
              <a:path w="408939" h="128904">
                <a:moveTo>
                  <a:pt x="408393" y="0"/>
                </a:moveTo>
                <a:lnTo>
                  <a:pt x="0" y="0"/>
                </a:lnTo>
                <a:lnTo>
                  <a:pt x="206552" y="128460"/>
                </a:lnTo>
                <a:lnTo>
                  <a:pt x="408393" y="0"/>
                </a:lnTo>
                <a:close/>
              </a:path>
            </a:pathLst>
          </a:custGeom>
          <a:solidFill>
            <a:srgbClr val="EF3F6B"/>
          </a:solidFill>
        </p:spPr>
        <p:txBody>
          <a:bodyPr wrap="square" lIns="0" tIns="0" rIns="0" bIns="0" rtlCol="0"/>
          <a:lstStyle/>
          <a:p>
            <a:endParaRPr/>
          </a:p>
        </p:txBody>
      </p:sp>
      <p:sp>
        <p:nvSpPr>
          <p:cNvPr id="3" name="Rechteck 2"/>
          <p:cNvSpPr/>
          <p:nvPr/>
        </p:nvSpPr>
        <p:spPr>
          <a:xfrm>
            <a:off x="7239000" y="136525"/>
            <a:ext cx="1905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11" name="Foliennummernplatzhalter 10"/>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6</a:t>
            </a:fld>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93074" y="533377"/>
            <a:ext cx="4547235" cy="833119"/>
          </a:xfrm>
          <a:prstGeom prst="rect">
            <a:avLst/>
          </a:prstGeom>
        </p:spPr>
        <p:txBody>
          <a:bodyPr vert="horz" wrap="square" lIns="0" tIns="63500" rIns="0" bIns="0" rtlCol="0">
            <a:spAutoFit/>
          </a:bodyPr>
          <a:lstStyle/>
          <a:p>
            <a:pPr marL="12700" marR="5080">
              <a:lnSpc>
                <a:spcPts val="3000"/>
              </a:lnSpc>
              <a:spcBef>
                <a:spcPts val="500"/>
              </a:spcBef>
            </a:pPr>
            <a:r>
              <a:rPr spc="-10" dirty="0"/>
              <a:t>ROLLE</a:t>
            </a:r>
            <a:r>
              <a:rPr spc="-40" dirty="0"/>
              <a:t> </a:t>
            </a:r>
            <a:r>
              <a:rPr dirty="0"/>
              <a:t>DER</a:t>
            </a:r>
            <a:r>
              <a:rPr spc="-40" dirty="0"/>
              <a:t> </a:t>
            </a:r>
            <a:r>
              <a:rPr spc="-15" dirty="0"/>
              <a:t>MODERATOR:INNEN</a:t>
            </a:r>
            <a:r>
              <a:rPr spc="-40" dirty="0"/>
              <a:t> </a:t>
            </a:r>
            <a:r>
              <a:rPr dirty="0"/>
              <a:t>IN</a:t>
            </a:r>
            <a:r>
              <a:rPr spc="-40" dirty="0"/>
              <a:t> </a:t>
            </a:r>
            <a:r>
              <a:rPr dirty="0"/>
              <a:t>DER </a:t>
            </a:r>
            <a:r>
              <a:rPr spc="-490" dirty="0"/>
              <a:t> </a:t>
            </a:r>
            <a:r>
              <a:rPr spc="-10" dirty="0"/>
              <a:t>EMPOWERMENT-MODERATION</a:t>
            </a:r>
          </a:p>
        </p:txBody>
      </p:sp>
      <p:sp>
        <p:nvSpPr>
          <p:cNvPr id="12" name="object 12"/>
          <p:cNvSpPr/>
          <p:nvPr/>
        </p:nvSpPr>
        <p:spPr>
          <a:xfrm>
            <a:off x="503999" y="2287790"/>
            <a:ext cx="8352155" cy="828040"/>
          </a:xfrm>
          <a:custGeom>
            <a:avLst/>
            <a:gdLst/>
            <a:ahLst/>
            <a:cxnLst/>
            <a:rect l="l" t="t" r="r" b="b"/>
            <a:pathLst>
              <a:path w="8352155" h="648335">
                <a:moveTo>
                  <a:pt x="8352002" y="0"/>
                </a:moveTo>
                <a:lnTo>
                  <a:pt x="0" y="0"/>
                </a:lnTo>
                <a:lnTo>
                  <a:pt x="0" y="648004"/>
                </a:lnTo>
                <a:lnTo>
                  <a:pt x="8352002" y="648004"/>
                </a:lnTo>
                <a:lnTo>
                  <a:pt x="8352002" y="0"/>
                </a:lnTo>
                <a:close/>
              </a:path>
            </a:pathLst>
          </a:custGeom>
          <a:solidFill>
            <a:srgbClr val="EF3F6B"/>
          </a:solidFill>
        </p:spPr>
        <p:txBody>
          <a:bodyPr wrap="square" lIns="0" tIns="0" rIns="0" bIns="0" rtlCol="0"/>
          <a:lstStyle/>
          <a:p>
            <a:endParaRPr/>
          </a:p>
        </p:txBody>
      </p:sp>
      <p:sp>
        <p:nvSpPr>
          <p:cNvPr id="13" name="object 13"/>
          <p:cNvSpPr/>
          <p:nvPr/>
        </p:nvSpPr>
        <p:spPr>
          <a:xfrm>
            <a:off x="503999" y="3155257"/>
            <a:ext cx="8352155" cy="828040"/>
          </a:xfrm>
          <a:custGeom>
            <a:avLst/>
            <a:gdLst/>
            <a:ahLst/>
            <a:cxnLst/>
            <a:rect l="l" t="t" r="r" b="b"/>
            <a:pathLst>
              <a:path w="8352155" h="828039">
                <a:moveTo>
                  <a:pt x="8352002" y="0"/>
                </a:moveTo>
                <a:lnTo>
                  <a:pt x="0" y="0"/>
                </a:lnTo>
                <a:lnTo>
                  <a:pt x="0" y="828001"/>
                </a:lnTo>
                <a:lnTo>
                  <a:pt x="8352002" y="828001"/>
                </a:lnTo>
                <a:lnTo>
                  <a:pt x="8352002" y="0"/>
                </a:lnTo>
                <a:close/>
              </a:path>
            </a:pathLst>
          </a:custGeom>
          <a:solidFill>
            <a:srgbClr val="00AE9D"/>
          </a:solidFill>
        </p:spPr>
        <p:txBody>
          <a:bodyPr wrap="square" lIns="0" tIns="0" rIns="0" bIns="0" rtlCol="0"/>
          <a:lstStyle/>
          <a:p>
            <a:endParaRPr/>
          </a:p>
        </p:txBody>
      </p:sp>
      <p:sp>
        <p:nvSpPr>
          <p:cNvPr id="14" name="object 14"/>
          <p:cNvSpPr/>
          <p:nvPr/>
        </p:nvSpPr>
        <p:spPr>
          <a:xfrm>
            <a:off x="503999" y="4022725"/>
            <a:ext cx="8352155" cy="828040"/>
          </a:xfrm>
          <a:custGeom>
            <a:avLst/>
            <a:gdLst/>
            <a:ahLst/>
            <a:cxnLst/>
            <a:rect l="l" t="t" r="r" b="b"/>
            <a:pathLst>
              <a:path w="8352155" h="991870">
                <a:moveTo>
                  <a:pt x="8352002" y="0"/>
                </a:moveTo>
                <a:lnTo>
                  <a:pt x="0" y="0"/>
                </a:lnTo>
                <a:lnTo>
                  <a:pt x="0" y="991793"/>
                </a:lnTo>
                <a:lnTo>
                  <a:pt x="8352002" y="991793"/>
                </a:lnTo>
                <a:lnTo>
                  <a:pt x="8352002" y="0"/>
                </a:lnTo>
                <a:close/>
              </a:path>
            </a:pathLst>
          </a:custGeom>
          <a:solidFill>
            <a:srgbClr val="007B84"/>
          </a:solidFill>
        </p:spPr>
        <p:txBody>
          <a:bodyPr wrap="square" lIns="0" tIns="0" rIns="0" bIns="0" rtlCol="0"/>
          <a:lstStyle/>
          <a:p>
            <a:endParaRPr/>
          </a:p>
        </p:txBody>
      </p:sp>
      <p:sp>
        <p:nvSpPr>
          <p:cNvPr id="15" name="object 15"/>
          <p:cNvSpPr txBox="1"/>
          <p:nvPr/>
        </p:nvSpPr>
        <p:spPr>
          <a:xfrm>
            <a:off x="491299" y="1661032"/>
            <a:ext cx="8267700" cy="3085588"/>
          </a:xfrm>
          <a:prstGeom prst="rect">
            <a:avLst/>
          </a:prstGeom>
        </p:spPr>
        <p:txBody>
          <a:bodyPr vert="horz" wrap="square" lIns="0" tIns="12700" rIns="0" bIns="0" rtlCol="0">
            <a:spAutoFit/>
          </a:bodyPr>
          <a:lstStyle/>
          <a:p>
            <a:pPr marL="12700" marR="5080">
              <a:lnSpc>
                <a:spcPct val="109000"/>
              </a:lnSpc>
              <a:spcBef>
                <a:spcPts val="100"/>
              </a:spcBef>
            </a:pPr>
            <a:r>
              <a:rPr sz="1300" spc="15" dirty="0">
                <a:solidFill>
                  <a:srgbClr val="231F20"/>
                </a:solidFill>
                <a:latin typeface="DIN 2014"/>
                <a:cs typeface="DIN 2014"/>
              </a:rPr>
              <a:t>Auf</a:t>
            </a:r>
            <a:r>
              <a:rPr sz="1300" spc="60" dirty="0">
                <a:solidFill>
                  <a:srgbClr val="231F20"/>
                </a:solidFill>
                <a:latin typeface="DIN 2014"/>
                <a:cs typeface="DIN 2014"/>
              </a:rPr>
              <a:t> </a:t>
            </a:r>
            <a:r>
              <a:rPr sz="1300" spc="20" dirty="0">
                <a:solidFill>
                  <a:srgbClr val="231F20"/>
                </a:solidFill>
                <a:latin typeface="DIN 2014"/>
                <a:cs typeface="DIN 2014"/>
              </a:rPr>
              <a:t>einer</a:t>
            </a:r>
            <a:r>
              <a:rPr sz="1300" spc="65" dirty="0">
                <a:solidFill>
                  <a:srgbClr val="231F20"/>
                </a:solidFill>
                <a:latin typeface="DIN 2014"/>
                <a:cs typeface="DIN 2014"/>
              </a:rPr>
              <a:t> </a:t>
            </a:r>
            <a:r>
              <a:rPr sz="1300" spc="20" dirty="0">
                <a:solidFill>
                  <a:srgbClr val="231F20"/>
                </a:solidFill>
                <a:latin typeface="DIN 2014"/>
                <a:cs typeface="DIN 2014"/>
              </a:rPr>
              <a:t>übergeordneten</a:t>
            </a:r>
            <a:r>
              <a:rPr sz="1300" spc="65" dirty="0">
                <a:solidFill>
                  <a:srgbClr val="231F20"/>
                </a:solidFill>
                <a:latin typeface="DIN 2014"/>
                <a:cs typeface="DIN 2014"/>
              </a:rPr>
              <a:t> </a:t>
            </a:r>
            <a:r>
              <a:rPr sz="1300" spc="20" dirty="0">
                <a:solidFill>
                  <a:srgbClr val="231F20"/>
                </a:solidFill>
                <a:latin typeface="DIN 2014"/>
                <a:cs typeface="DIN 2014"/>
              </a:rPr>
              <a:t>Ebene</a:t>
            </a:r>
            <a:r>
              <a:rPr sz="1300" spc="65" dirty="0">
                <a:solidFill>
                  <a:srgbClr val="231F20"/>
                </a:solidFill>
                <a:latin typeface="DIN 2014"/>
                <a:cs typeface="DIN 2014"/>
              </a:rPr>
              <a:t> </a:t>
            </a:r>
            <a:r>
              <a:rPr sz="1300" spc="15" dirty="0">
                <a:solidFill>
                  <a:srgbClr val="231F20"/>
                </a:solidFill>
                <a:latin typeface="DIN 2014"/>
                <a:cs typeface="DIN 2014"/>
              </a:rPr>
              <a:t>soll</a:t>
            </a:r>
            <a:r>
              <a:rPr sz="1300" spc="65" dirty="0">
                <a:solidFill>
                  <a:srgbClr val="231F20"/>
                </a:solidFill>
                <a:latin typeface="DIN 2014"/>
                <a:cs typeface="DIN 2014"/>
              </a:rPr>
              <a:t> </a:t>
            </a:r>
            <a:r>
              <a:rPr sz="1300" spc="20" dirty="0">
                <a:solidFill>
                  <a:srgbClr val="231F20"/>
                </a:solidFill>
                <a:latin typeface="DIN 2014"/>
                <a:cs typeface="DIN 2014"/>
              </a:rPr>
              <a:t>Empowerment-Moderation</a:t>
            </a:r>
            <a:r>
              <a:rPr sz="1300" spc="60" dirty="0">
                <a:solidFill>
                  <a:srgbClr val="231F20"/>
                </a:solidFill>
                <a:latin typeface="DIN 2014"/>
                <a:cs typeface="DIN 2014"/>
              </a:rPr>
              <a:t> </a:t>
            </a:r>
            <a:r>
              <a:rPr sz="1300" spc="15" dirty="0">
                <a:solidFill>
                  <a:srgbClr val="231F20"/>
                </a:solidFill>
                <a:latin typeface="DIN 2014"/>
                <a:cs typeface="DIN 2014"/>
              </a:rPr>
              <a:t>den</a:t>
            </a:r>
            <a:r>
              <a:rPr sz="1300" spc="65" dirty="0">
                <a:solidFill>
                  <a:srgbClr val="231F20"/>
                </a:solidFill>
                <a:latin typeface="DIN 2014"/>
                <a:cs typeface="DIN 2014"/>
              </a:rPr>
              <a:t> </a:t>
            </a:r>
            <a:r>
              <a:rPr sz="1300" spc="20" dirty="0">
                <a:solidFill>
                  <a:srgbClr val="231F20"/>
                </a:solidFill>
                <a:latin typeface="DIN 2014"/>
                <a:cs typeface="DIN 2014"/>
              </a:rPr>
              <a:t>Nutzer:innen</a:t>
            </a:r>
            <a:r>
              <a:rPr sz="1300" spc="65" dirty="0">
                <a:solidFill>
                  <a:srgbClr val="231F20"/>
                </a:solidFill>
                <a:latin typeface="DIN 2014"/>
                <a:cs typeface="DIN 2014"/>
              </a:rPr>
              <a:t> </a:t>
            </a:r>
            <a:r>
              <a:rPr sz="1300" spc="15" dirty="0" err="1">
                <a:solidFill>
                  <a:srgbClr val="231F20"/>
                </a:solidFill>
                <a:latin typeface="DIN 2014"/>
                <a:cs typeface="DIN 2014"/>
              </a:rPr>
              <a:t>als</a:t>
            </a:r>
            <a:r>
              <a:rPr sz="1300" spc="65" dirty="0">
                <a:solidFill>
                  <a:srgbClr val="231F20"/>
                </a:solidFill>
                <a:latin typeface="DIN 2014"/>
                <a:cs typeface="DIN 2014"/>
              </a:rPr>
              <a:t> </a:t>
            </a:r>
            <a:r>
              <a:rPr sz="1300" spc="20" dirty="0" err="1" smtClean="0">
                <a:solidFill>
                  <a:srgbClr val="231F20"/>
                </a:solidFill>
                <a:latin typeface="DIN 2014"/>
                <a:cs typeface="DIN 2014"/>
              </a:rPr>
              <a:t>Strukturgeber</a:t>
            </a:r>
            <a:r>
              <a:rPr lang="de-DE" sz="1300" spc="20" dirty="0" smtClean="0">
                <a:solidFill>
                  <a:srgbClr val="231F20"/>
                </a:solidFill>
                <a:latin typeface="DIN 2014"/>
                <a:cs typeface="DIN 2014"/>
              </a:rPr>
              <a:t>:</a:t>
            </a:r>
            <a:r>
              <a:rPr sz="1300" spc="20" dirty="0" smtClean="0">
                <a:solidFill>
                  <a:srgbClr val="231F20"/>
                </a:solidFill>
                <a:latin typeface="DIN 2014"/>
                <a:cs typeface="DIN 2014"/>
              </a:rPr>
              <a:t>in</a:t>
            </a:r>
            <a:r>
              <a:rPr sz="1300" spc="20" dirty="0">
                <a:solidFill>
                  <a:srgbClr val="231F20"/>
                </a:solidFill>
                <a:latin typeface="DIN 2014"/>
                <a:cs typeface="DIN 2014"/>
              </a:rPr>
              <a:t>,</a:t>
            </a:r>
            <a:r>
              <a:rPr sz="1300" spc="65" dirty="0">
                <a:solidFill>
                  <a:srgbClr val="231F20"/>
                </a:solidFill>
                <a:latin typeface="DIN 2014"/>
                <a:cs typeface="DIN 2014"/>
              </a:rPr>
              <a:t> </a:t>
            </a:r>
            <a:r>
              <a:rPr sz="1300" spc="10" dirty="0">
                <a:solidFill>
                  <a:srgbClr val="231F20"/>
                </a:solidFill>
                <a:latin typeface="DIN 2014"/>
                <a:cs typeface="DIN 2014"/>
              </a:rPr>
              <a:t>Vorbild</a:t>
            </a:r>
            <a:r>
              <a:rPr sz="1300" spc="65" dirty="0">
                <a:solidFill>
                  <a:srgbClr val="231F20"/>
                </a:solidFill>
                <a:latin typeface="DIN 2014"/>
                <a:cs typeface="DIN 2014"/>
              </a:rPr>
              <a:t> </a:t>
            </a:r>
            <a:r>
              <a:rPr sz="1300" spc="25" dirty="0">
                <a:solidFill>
                  <a:srgbClr val="231F20"/>
                </a:solidFill>
                <a:latin typeface="DIN 2014"/>
                <a:cs typeface="DIN 2014"/>
              </a:rPr>
              <a:t>und </a:t>
            </a:r>
            <a:r>
              <a:rPr sz="1300" spc="-310" dirty="0">
                <a:solidFill>
                  <a:srgbClr val="231F20"/>
                </a:solidFill>
                <a:latin typeface="DIN 2014"/>
                <a:cs typeface="DIN 2014"/>
              </a:rPr>
              <a:t> </a:t>
            </a:r>
            <a:r>
              <a:rPr sz="1300" spc="20" dirty="0">
                <a:solidFill>
                  <a:srgbClr val="231F20"/>
                </a:solidFill>
                <a:latin typeface="DIN 2014"/>
                <a:cs typeface="DIN 2014"/>
              </a:rPr>
              <a:t>offenes</a:t>
            </a:r>
            <a:r>
              <a:rPr sz="1300" spc="45" dirty="0">
                <a:solidFill>
                  <a:srgbClr val="231F20"/>
                </a:solidFill>
                <a:latin typeface="DIN 2014"/>
                <a:cs typeface="DIN 2014"/>
              </a:rPr>
              <a:t> </a:t>
            </a:r>
            <a:r>
              <a:rPr sz="1300" spc="15" dirty="0">
                <a:solidFill>
                  <a:srgbClr val="231F20"/>
                </a:solidFill>
                <a:latin typeface="DIN 2014"/>
                <a:cs typeface="DIN 2014"/>
              </a:rPr>
              <a:t>Ohr</a:t>
            </a:r>
            <a:r>
              <a:rPr sz="1300" spc="50" dirty="0">
                <a:solidFill>
                  <a:srgbClr val="231F20"/>
                </a:solidFill>
                <a:latin typeface="DIN 2014"/>
                <a:cs typeface="DIN 2014"/>
              </a:rPr>
              <a:t> </a:t>
            </a:r>
            <a:r>
              <a:rPr sz="1300" spc="25" dirty="0" err="1">
                <a:solidFill>
                  <a:srgbClr val="231F20"/>
                </a:solidFill>
                <a:latin typeface="DIN 2014"/>
                <a:cs typeface="DIN 2014"/>
              </a:rPr>
              <a:t>dienen</a:t>
            </a:r>
            <a:r>
              <a:rPr sz="1300" spc="25" dirty="0" smtClean="0">
                <a:solidFill>
                  <a:srgbClr val="231F20"/>
                </a:solidFill>
                <a:latin typeface="DIN 2014"/>
                <a:cs typeface="DIN 2014"/>
              </a:rPr>
              <a:t>.</a:t>
            </a:r>
            <a:endParaRPr lang="de-DE" sz="1300" spc="25" dirty="0" smtClean="0">
              <a:solidFill>
                <a:srgbClr val="231F20"/>
              </a:solidFill>
              <a:latin typeface="DIN 2014"/>
              <a:cs typeface="DIN 2014"/>
            </a:endParaRPr>
          </a:p>
          <a:p>
            <a:pPr>
              <a:lnSpc>
                <a:spcPct val="100000"/>
              </a:lnSpc>
              <a:spcBef>
                <a:spcPts val="55"/>
              </a:spcBef>
            </a:pPr>
            <a:endParaRPr sz="2000" dirty="0">
              <a:latin typeface="DIN 2014"/>
              <a:cs typeface="DIN 2014"/>
            </a:endParaRPr>
          </a:p>
          <a:p>
            <a:pPr marL="85090">
              <a:lnSpc>
                <a:spcPct val="100000"/>
              </a:lnSpc>
            </a:pPr>
            <a:r>
              <a:rPr sz="1300" b="1" spc="20" dirty="0" smtClean="0">
                <a:solidFill>
                  <a:srgbClr val="FFFFFF"/>
                </a:solidFill>
                <a:latin typeface="DIN OT Cond"/>
                <a:cs typeface="DIN OT Cond"/>
              </a:rPr>
              <a:t>STRUKTURGEBER</a:t>
            </a:r>
            <a:r>
              <a:rPr lang="de-DE" sz="1300" b="1" spc="20" dirty="0" smtClean="0">
                <a:solidFill>
                  <a:srgbClr val="FFFFFF"/>
                </a:solidFill>
                <a:latin typeface="DIN OT Cond"/>
                <a:cs typeface="DIN OT Cond"/>
              </a:rPr>
              <a:t>:IN</a:t>
            </a:r>
            <a:endParaRPr sz="1300" dirty="0">
              <a:latin typeface="DIN OT Cond"/>
              <a:cs typeface="DIN OT Cond"/>
            </a:endParaRPr>
          </a:p>
          <a:p>
            <a:pPr marL="84455" marR="42545" algn="just">
              <a:lnSpc>
                <a:spcPts val="1400"/>
              </a:lnSpc>
              <a:spcBef>
                <a:spcPts val="20"/>
              </a:spcBef>
            </a:pPr>
            <a:r>
              <a:rPr lang="de-DE" sz="1000" spc="5" dirty="0">
                <a:solidFill>
                  <a:srgbClr val="FFFFFF"/>
                </a:solidFill>
                <a:latin typeface="DIN 2014"/>
                <a:cs typeface="DIN 2014"/>
              </a:rPr>
              <a:t>Definiert Thema und Ziele der Diskussion, ordnet ein, motiviert zum Diskurs, bietet Nutzer*innen Bezugsrahmen und Orientierung, lädt weitere Nutzer*innen zum Kommentieren </a:t>
            </a:r>
            <a:r>
              <a:rPr lang="de-DE" sz="1000" spc="5" dirty="0" smtClean="0">
                <a:solidFill>
                  <a:srgbClr val="FFFFFF"/>
                </a:solidFill>
                <a:latin typeface="DIN 2014"/>
                <a:cs typeface="DIN 2014"/>
              </a:rPr>
              <a:t>ein.</a:t>
            </a:r>
            <a:endParaRPr lang="de-DE" sz="1000" spc="5" dirty="0">
              <a:solidFill>
                <a:srgbClr val="FFFFFF"/>
              </a:solidFill>
              <a:latin typeface="DIN 2014"/>
              <a:cs typeface="DIN 2014"/>
            </a:endParaRPr>
          </a:p>
          <a:p>
            <a:pPr>
              <a:lnSpc>
                <a:spcPct val="100000"/>
              </a:lnSpc>
              <a:spcBef>
                <a:spcPts val="15"/>
              </a:spcBef>
            </a:pPr>
            <a:endParaRPr sz="850" dirty="0">
              <a:latin typeface="DIN 2014"/>
              <a:cs typeface="DIN 2014"/>
            </a:endParaRPr>
          </a:p>
          <a:p>
            <a:pPr marL="85090">
              <a:lnSpc>
                <a:spcPct val="100000"/>
              </a:lnSpc>
            </a:pPr>
            <a:endParaRPr lang="de-DE" sz="1300" b="1" spc="35" dirty="0" smtClean="0">
              <a:solidFill>
                <a:srgbClr val="FFFFFF"/>
              </a:solidFill>
              <a:latin typeface="DIN OT Cond"/>
              <a:cs typeface="DIN OT Cond"/>
            </a:endParaRPr>
          </a:p>
          <a:p>
            <a:pPr marL="85090">
              <a:lnSpc>
                <a:spcPct val="100000"/>
              </a:lnSpc>
            </a:pPr>
            <a:r>
              <a:rPr sz="1300" b="1" spc="35" dirty="0" smtClean="0">
                <a:solidFill>
                  <a:srgbClr val="FFFFFF"/>
                </a:solidFill>
                <a:latin typeface="DIN OT Cond"/>
                <a:cs typeface="DIN OT Cond"/>
              </a:rPr>
              <a:t>VORBILD</a:t>
            </a:r>
            <a:endParaRPr sz="1300" dirty="0">
              <a:latin typeface="DIN OT Cond"/>
              <a:cs typeface="DIN OT Cond"/>
            </a:endParaRPr>
          </a:p>
          <a:p>
            <a:pPr marL="84455" marR="142240" algn="just">
              <a:lnSpc>
                <a:spcPts val="1400"/>
              </a:lnSpc>
              <a:spcBef>
                <a:spcPts val="20"/>
              </a:spcBef>
            </a:pPr>
            <a:r>
              <a:rPr lang="de-DE" sz="1000" spc="15" dirty="0">
                <a:solidFill>
                  <a:srgbClr val="FFFFFF"/>
                </a:solidFill>
                <a:latin typeface="DIN 2014"/>
                <a:cs typeface="DIN 2014"/>
              </a:rPr>
              <a:t>Geht auf Bedürfnisse von Nutzer*innen ein, spendet Anerkennung, greift positive Diskursbeispiele heraus und beteiligt sich mit respektvollen und konstruktiven </a:t>
            </a:r>
            <a:r>
              <a:rPr lang="de-DE" sz="1000" spc="15" dirty="0" smtClean="0">
                <a:solidFill>
                  <a:srgbClr val="FFFFFF"/>
                </a:solidFill>
                <a:latin typeface="DIN 2014"/>
                <a:cs typeface="DIN 2014"/>
              </a:rPr>
              <a:t>Kommentaren.</a:t>
            </a:r>
          </a:p>
          <a:p>
            <a:pPr marL="84455" marR="142240" algn="just">
              <a:lnSpc>
                <a:spcPts val="1400"/>
              </a:lnSpc>
              <a:spcBef>
                <a:spcPts val="20"/>
              </a:spcBef>
            </a:pPr>
            <a:endParaRPr lang="de-DE" sz="1050" spc="15" dirty="0" smtClean="0">
              <a:solidFill>
                <a:srgbClr val="FFFFFF"/>
              </a:solidFill>
              <a:latin typeface="DIN 2014"/>
              <a:cs typeface="DIN 2014"/>
            </a:endParaRPr>
          </a:p>
          <a:p>
            <a:pPr marL="84455" marR="142240" algn="just">
              <a:lnSpc>
                <a:spcPts val="1400"/>
              </a:lnSpc>
              <a:spcBef>
                <a:spcPts val="20"/>
              </a:spcBef>
            </a:pPr>
            <a:r>
              <a:rPr lang="de-DE" sz="1050" spc="15" dirty="0" smtClean="0">
                <a:solidFill>
                  <a:srgbClr val="FFFFFF"/>
                </a:solidFill>
                <a:latin typeface="DIN 2014"/>
                <a:cs typeface="DIN 2014"/>
              </a:rPr>
              <a:t> </a:t>
            </a:r>
            <a:endParaRPr sz="1600" dirty="0">
              <a:latin typeface="DIN 2014"/>
              <a:cs typeface="DIN 2014"/>
            </a:endParaRPr>
          </a:p>
          <a:p>
            <a:pPr marL="85090">
              <a:lnSpc>
                <a:spcPct val="100000"/>
              </a:lnSpc>
              <a:spcBef>
                <a:spcPts val="400"/>
              </a:spcBef>
            </a:pPr>
            <a:r>
              <a:rPr sz="1300" b="1" spc="30" dirty="0">
                <a:solidFill>
                  <a:srgbClr val="FFFFFF"/>
                </a:solidFill>
                <a:latin typeface="DIN OT Cond"/>
                <a:cs typeface="DIN OT Cond"/>
              </a:rPr>
              <a:t>OFFENES</a:t>
            </a:r>
            <a:r>
              <a:rPr sz="1300" b="1" spc="15" dirty="0">
                <a:solidFill>
                  <a:srgbClr val="FFFFFF"/>
                </a:solidFill>
                <a:latin typeface="DIN OT Cond"/>
                <a:cs typeface="DIN OT Cond"/>
              </a:rPr>
              <a:t> </a:t>
            </a:r>
            <a:r>
              <a:rPr sz="1300" b="1" spc="35" dirty="0">
                <a:solidFill>
                  <a:srgbClr val="FFFFFF"/>
                </a:solidFill>
                <a:latin typeface="DIN OT Cond"/>
                <a:cs typeface="DIN OT Cond"/>
              </a:rPr>
              <a:t>OHR</a:t>
            </a:r>
            <a:endParaRPr sz="1300" dirty="0">
              <a:latin typeface="DIN OT Cond"/>
              <a:cs typeface="DIN OT Cond"/>
            </a:endParaRPr>
          </a:p>
          <a:p>
            <a:pPr marL="84455" marR="24130" algn="just">
              <a:lnSpc>
                <a:spcPts val="1400"/>
              </a:lnSpc>
            </a:pPr>
            <a:r>
              <a:rPr lang="de-DE" sz="950" spc="10" dirty="0">
                <a:solidFill>
                  <a:srgbClr val="FFFFFF"/>
                </a:solidFill>
                <a:latin typeface="DIN 2014"/>
                <a:cs typeface="DIN 2014"/>
              </a:rPr>
              <a:t>Zeigt Präsenz und Aufmerksamkeit gegenüber Kommentaren und ihren Verfasser*innen, interagiert auf Augenhöhe, nimmt Anregungen und Kritik </a:t>
            </a:r>
            <a:r>
              <a:rPr lang="de-DE" sz="950" spc="10" dirty="0" smtClean="0">
                <a:solidFill>
                  <a:srgbClr val="FFFFFF"/>
                </a:solidFill>
                <a:latin typeface="DIN 2014"/>
                <a:cs typeface="DIN 2014"/>
              </a:rPr>
              <a:t>ernst.</a:t>
            </a:r>
            <a:endParaRPr lang="de-DE" sz="950" spc="10" dirty="0">
              <a:solidFill>
                <a:srgbClr val="FFFFFF"/>
              </a:solidFill>
              <a:latin typeface="DIN 2014"/>
              <a:cs typeface="DIN 2014"/>
            </a:endParaRPr>
          </a:p>
        </p:txBody>
      </p:sp>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2" name="Foliennummernplatzhalter 1"/>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7</a:t>
            </a:fld>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49545" y="4461939"/>
            <a:ext cx="593725" cy="619760"/>
            <a:chOff x="6349545" y="4461939"/>
            <a:chExt cx="593725" cy="619760"/>
          </a:xfrm>
        </p:grpSpPr>
        <p:sp>
          <p:nvSpPr>
            <p:cNvPr id="3" name="object 3"/>
            <p:cNvSpPr/>
            <p:nvPr/>
          </p:nvSpPr>
          <p:spPr>
            <a:xfrm>
              <a:off x="6355577" y="4704932"/>
              <a:ext cx="343535" cy="370840"/>
            </a:xfrm>
            <a:custGeom>
              <a:avLst/>
              <a:gdLst/>
              <a:ahLst/>
              <a:cxnLst/>
              <a:rect l="l" t="t" r="r" b="b"/>
              <a:pathLst>
                <a:path w="343534" h="370839">
                  <a:moveTo>
                    <a:pt x="0" y="370230"/>
                  </a:moveTo>
                  <a:lnTo>
                    <a:pt x="2431" y="302279"/>
                  </a:lnTo>
                  <a:lnTo>
                    <a:pt x="10785" y="260346"/>
                  </a:lnTo>
                  <a:lnTo>
                    <a:pt x="31850" y="227076"/>
                  </a:lnTo>
                  <a:lnTo>
                    <a:pt x="72415" y="185115"/>
                  </a:lnTo>
                  <a:lnTo>
                    <a:pt x="147258" y="123947"/>
                  </a:lnTo>
                  <a:lnTo>
                    <a:pt x="236713" y="63896"/>
                  </a:lnTo>
                  <a:lnTo>
                    <a:pt x="311707" y="18176"/>
                  </a:lnTo>
                  <a:lnTo>
                    <a:pt x="343166" y="0"/>
                  </a:lnTo>
                </a:path>
              </a:pathLst>
            </a:custGeom>
            <a:ln w="12065">
              <a:solidFill>
                <a:srgbClr val="00AE9D"/>
              </a:solidFill>
            </a:ln>
          </p:spPr>
          <p:txBody>
            <a:bodyPr wrap="square" lIns="0" tIns="0" rIns="0" bIns="0" rtlCol="0"/>
            <a:lstStyle/>
            <a:p>
              <a:endParaRPr/>
            </a:p>
          </p:txBody>
        </p:sp>
        <p:sp>
          <p:nvSpPr>
            <p:cNvPr id="4" name="object 4"/>
            <p:cNvSpPr/>
            <p:nvPr/>
          </p:nvSpPr>
          <p:spPr>
            <a:xfrm>
              <a:off x="6699250" y="4467971"/>
              <a:ext cx="238125" cy="360680"/>
            </a:xfrm>
            <a:custGeom>
              <a:avLst/>
              <a:gdLst/>
              <a:ahLst/>
              <a:cxnLst/>
              <a:rect l="l" t="t" r="r" b="b"/>
              <a:pathLst>
                <a:path w="238125" h="360679">
                  <a:moveTo>
                    <a:pt x="146303" y="0"/>
                  </a:moveTo>
                  <a:lnTo>
                    <a:pt x="144729" y="103606"/>
                  </a:lnTo>
                  <a:lnTo>
                    <a:pt x="64600" y="165091"/>
                  </a:lnTo>
                  <a:lnTo>
                    <a:pt x="22815" y="200623"/>
                  </a:lnTo>
                  <a:lnTo>
                    <a:pt x="5804" y="223737"/>
                  </a:lnTo>
                  <a:lnTo>
                    <a:pt x="0" y="247967"/>
                  </a:lnTo>
                  <a:lnTo>
                    <a:pt x="25993" y="292724"/>
                  </a:lnTo>
                  <a:lnTo>
                    <a:pt x="42687" y="319320"/>
                  </a:lnTo>
                  <a:lnTo>
                    <a:pt x="57310" y="338266"/>
                  </a:lnTo>
                  <a:lnTo>
                    <a:pt x="77088" y="360070"/>
                  </a:lnTo>
                  <a:lnTo>
                    <a:pt x="86981" y="345940"/>
                  </a:lnTo>
                  <a:lnTo>
                    <a:pt x="112050" y="313466"/>
                  </a:lnTo>
                  <a:lnTo>
                    <a:pt x="148218" y="280585"/>
                  </a:lnTo>
                  <a:lnTo>
                    <a:pt x="191407" y="265232"/>
                  </a:lnTo>
                  <a:lnTo>
                    <a:pt x="237540" y="285343"/>
                  </a:lnTo>
                </a:path>
              </a:pathLst>
            </a:custGeom>
            <a:ln w="12065">
              <a:solidFill>
                <a:srgbClr val="00AE9D"/>
              </a:solidFill>
            </a:ln>
          </p:spPr>
          <p:txBody>
            <a:bodyPr wrap="square" lIns="0" tIns="0" rIns="0" bIns="0" rtlCol="0"/>
            <a:lstStyle/>
            <a:p>
              <a:endParaRPr/>
            </a:p>
          </p:txBody>
        </p:sp>
      </p:grpSp>
      <p:sp>
        <p:nvSpPr>
          <p:cNvPr id="5" name="object 5"/>
          <p:cNvSpPr/>
          <p:nvPr/>
        </p:nvSpPr>
        <p:spPr>
          <a:xfrm>
            <a:off x="7106853" y="4469660"/>
            <a:ext cx="238125" cy="358775"/>
          </a:xfrm>
          <a:custGeom>
            <a:avLst/>
            <a:gdLst/>
            <a:ahLst/>
            <a:cxnLst/>
            <a:rect l="l" t="t" r="r" b="b"/>
            <a:pathLst>
              <a:path w="238125" h="358775">
                <a:moveTo>
                  <a:pt x="93522" y="0"/>
                </a:moveTo>
                <a:lnTo>
                  <a:pt x="92811" y="101904"/>
                </a:lnTo>
                <a:lnTo>
                  <a:pt x="172947" y="163396"/>
                </a:lnTo>
                <a:lnTo>
                  <a:pt x="214734" y="198932"/>
                </a:lnTo>
                <a:lnTo>
                  <a:pt x="231743" y="222048"/>
                </a:lnTo>
                <a:lnTo>
                  <a:pt x="237540" y="246278"/>
                </a:lnTo>
                <a:lnTo>
                  <a:pt x="211547" y="291035"/>
                </a:lnTo>
                <a:lnTo>
                  <a:pt x="194854" y="317631"/>
                </a:lnTo>
                <a:lnTo>
                  <a:pt x="180235" y="336577"/>
                </a:lnTo>
                <a:lnTo>
                  <a:pt x="160464" y="358381"/>
                </a:lnTo>
                <a:lnTo>
                  <a:pt x="150572" y="344251"/>
                </a:lnTo>
                <a:lnTo>
                  <a:pt x="125502" y="311776"/>
                </a:lnTo>
                <a:lnTo>
                  <a:pt x="89332" y="278893"/>
                </a:lnTo>
                <a:lnTo>
                  <a:pt x="46139" y="263536"/>
                </a:lnTo>
                <a:lnTo>
                  <a:pt x="0" y="283641"/>
                </a:lnTo>
              </a:path>
            </a:pathLst>
          </a:custGeom>
          <a:ln w="12065">
            <a:solidFill>
              <a:srgbClr val="00AE9D"/>
            </a:solidFill>
          </a:ln>
        </p:spPr>
        <p:txBody>
          <a:bodyPr wrap="square" lIns="0" tIns="0" rIns="0" bIns="0" rtlCol="0"/>
          <a:lstStyle/>
          <a:p>
            <a:endParaRPr/>
          </a:p>
        </p:txBody>
      </p:sp>
      <p:grpSp>
        <p:nvGrpSpPr>
          <p:cNvPr id="6" name="object 6"/>
          <p:cNvGrpSpPr/>
          <p:nvPr/>
        </p:nvGrpSpPr>
        <p:grpSpPr>
          <a:xfrm>
            <a:off x="6805150" y="4577033"/>
            <a:ext cx="434340" cy="495934"/>
            <a:chOff x="6805150" y="4577033"/>
            <a:chExt cx="434340" cy="495934"/>
          </a:xfrm>
        </p:grpSpPr>
        <p:sp>
          <p:nvSpPr>
            <p:cNvPr id="7" name="object 7"/>
            <p:cNvSpPr/>
            <p:nvPr/>
          </p:nvSpPr>
          <p:spPr>
            <a:xfrm>
              <a:off x="6836406" y="4583065"/>
              <a:ext cx="186055" cy="290830"/>
            </a:xfrm>
            <a:custGeom>
              <a:avLst/>
              <a:gdLst/>
              <a:ahLst/>
              <a:cxnLst/>
              <a:rect l="l" t="t" r="r" b="b"/>
              <a:pathLst>
                <a:path w="186054" h="290829">
                  <a:moveTo>
                    <a:pt x="0" y="0"/>
                  </a:moveTo>
                  <a:lnTo>
                    <a:pt x="7543" y="42631"/>
                  </a:lnTo>
                  <a:lnTo>
                    <a:pt x="24960" y="79682"/>
                  </a:lnTo>
                  <a:lnTo>
                    <a:pt x="65663" y="131712"/>
                  </a:lnTo>
                  <a:lnTo>
                    <a:pt x="143065" y="219278"/>
                  </a:lnTo>
                  <a:lnTo>
                    <a:pt x="164952" y="249083"/>
                  </a:lnTo>
                  <a:lnTo>
                    <a:pt x="176671" y="266455"/>
                  </a:lnTo>
                  <a:lnTo>
                    <a:pt x="182200" y="278089"/>
                  </a:lnTo>
                  <a:lnTo>
                    <a:pt x="185521" y="290677"/>
                  </a:lnTo>
                </a:path>
              </a:pathLst>
            </a:custGeom>
            <a:ln w="12065">
              <a:solidFill>
                <a:srgbClr val="00AE9D"/>
              </a:solidFill>
            </a:ln>
          </p:spPr>
          <p:txBody>
            <a:bodyPr wrap="square" lIns="0" tIns="0" rIns="0" bIns="0" rtlCol="0"/>
            <a:lstStyle/>
            <a:p>
              <a:endParaRPr/>
            </a:p>
          </p:txBody>
        </p:sp>
        <p:sp>
          <p:nvSpPr>
            <p:cNvPr id="8" name="object 8"/>
            <p:cNvSpPr/>
            <p:nvPr/>
          </p:nvSpPr>
          <p:spPr>
            <a:xfrm>
              <a:off x="7021719" y="4583065"/>
              <a:ext cx="186055" cy="290830"/>
            </a:xfrm>
            <a:custGeom>
              <a:avLst/>
              <a:gdLst/>
              <a:ahLst/>
              <a:cxnLst/>
              <a:rect l="l" t="t" r="r" b="b"/>
              <a:pathLst>
                <a:path w="186054" h="290829">
                  <a:moveTo>
                    <a:pt x="185521" y="0"/>
                  </a:moveTo>
                  <a:lnTo>
                    <a:pt x="177978" y="42631"/>
                  </a:lnTo>
                  <a:lnTo>
                    <a:pt x="160561" y="79682"/>
                  </a:lnTo>
                  <a:lnTo>
                    <a:pt x="119858" y="131712"/>
                  </a:lnTo>
                  <a:lnTo>
                    <a:pt x="42456" y="219278"/>
                  </a:lnTo>
                  <a:lnTo>
                    <a:pt x="20568" y="249083"/>
                  </a:lnTo>
                  <a:lnTo>
                    <a:pt x="8850" y="266455"/>
                  </a:lnTo>
                  <a:lnTo>
                    <a:pt x="3320" y="278089"/>
                  </a:lnTo>
                  <a:lnTo>
                    <a:pt x="0" y="290677"/>
                  </a:lnTo>
                </a:path>
              </a:pathLst>
            </a:custGeom>
            <a:ln w="12065">
              <a:solidFill>
                <a:srgbClr val="00AE9D"/>
              </a:solidFill>
            </a:ln>
          </p:spPr>
          <p:txBody>
            <a:bodyPr wrap="square" lIns="0" tIns="0" rIns="0" bIns="0" rtlCol="0"/>
            <a:lstStyle/>
            <a:p>
              <a:endParaRPr/>
            </a:p>
          </p:txBody>
        </p:sp>
        <p:sp>
          <p:nvSpPr>
            <p:cNvPr id="9" name="object 9"/>
            <p:cNvSpPr/>
            <p:nvPr/>
          </p:nvSpPr>
          <p:spPr>
            <a:xfrm>
              <a:off x="6811183" y="4782789"/>
              <a:ext cx="422275" cy="284480"/>
            </a:xfrm>
            <a:custGeom>
              <a:avLst/>
              <a:gdLst/>
              <a:ahLst/>
              <a:cxnLst/>
              <a:rect l="l" t="t" r="r" b="b"/>
              <a:pathLst>
                <a:path w="422275" h="284479">
                  <a:moveTo>
                    <a:pt x="0" y="0"/>
                  </a:moveTo>
                  <a:lnTo>
                    <a:pt x="42265" y="103891"/>
                  </a:lnTo>
                  <a:lnTo>
                    <a:pt x="78333" y="168095"/>
                  </a:lnTo>
                  <a:lnTo>
                    <a:pt x="127983" y="219229"/>
                  </a:lnTo>
                  <a:lnTo>
                    <a:pt x="210997" y="283908"/>
                  </a:lnTo>
                  <a:lnTo>
                    <a:pt x="308177" y="190566"/>
                  </a:lnTo>
                  <a:lnTo>
                    <a:pt x="362550" y="130055"/>
                  </a:lnTo>
                  <a:lnTo>
                    <a:pt x="393895" y="75920"/>
                  </a:lnTo>
                  <a:lnTo>
                    <a:pt x="421995" y="1701"/>
                  </a:lnTo>
                </a:path>
              </a:pathLst>
            </a:custGeom>
            <a:ln w="12065">
              <a:solidFill>
                <a:srgbClr val="00AE9D"/>
              </a:solidFill>
            </a:ln>
          </p:spPr>
          <p:txBody>
            <a:bodyPr wrap="square" lIns="0" tIns="0" rIns="0" bIns="0" rtlCol="0"/>
            <a:lstStyle/>
            <a:p>
              <a:endParaRPr/>
            </a:p>
          </p:txBody>
        </p:sp>
      </p:grpSp>
      <p:grpSp>
        <p:nvGrpSpPr>
          <p:cNvPr id="10" name="object 10"/>
          <p:cNvGrpSpPr/>
          <p:nvPr/>
        </p:nvGrpSpPr>
        <p:grpSpPr>
          <a:xfrm>
            <a:off x="6665841" y="3634261"/>
            <a:ext cx="709930" cy="917575"/>
            <a:chOff x="6665841" y="3634261"/>
            <a:chExt cx="709930" cy="917575"/>
          </a:xfrm>
        </p:grpSpPr>
        <p:sp>
          <p:nvSpPr>
            <p:cNvPr id="11" name="object 11"/>
            <p:cNvSpPr/>
            <p:nvPr/>
          </p:nvSpPr>
          <p:spPr>
            <a:xfrm>
              <a:off x="6671874" y="3640294"/>
              <a:ext cx="682625" cy="461645"/>
            </a:xfrm>
            <a:custGeom>
              <a:avLst/>
              <a:gdLst/>
              <a:ahLst/>
              <a:cxnLst/>
              <a:rect l="l" t="t" r="r" b="b"/>
              <a:pathLst>
                <a:path w="682625" h="461645">
                  <a:moveTo>
                    <a:pt x="33670" y="461632"/>
                  </a:moveTo>
                  <a:lnTo>
                    <a:pt x="7310" y="355535"/>
                  </a:lnTo>
                  <a:lnTo>
                    <a:pt x="0" y="287464"/>
                  </a:lnTo>
                  <a:lnTo>
                    <a:pt x="13068" y="227985"/>
                  </a:lnTo>
                  <a:lnTo>
                    <a:pt x="47844" y="147662"/>
                  </a:lnTo>
                  <a:lnTo>
                    <a:pt x="75232" y="102820"/>
                  </a:lnTo>
                  <a:lnTo>
                    <a:pt x="110096" y="68022"/>
                  </a:lnTo>
                  <a:lnTo>
                    <a:pt x="150608" y="42016"/>
                  </a:lnTo>
                  <a:lnTo>
                    <a:pt x="194941" y="23548"/>
                  </a:lnTo>
                  <a:lnTo>
                    <a:pt x="241268" y="11366"/>
                  </a:lnTo>
                  <a:lnTo>
                    <a:pt x="287759" y="4216"/>
                  </a:lnTo>
                  <a:lnTo>
                    <a:pt x="332589" y="845"/>
                  </a:lnTo>
                  <a:lnTo>
                    <a:pt x="373929" y="0"/>
                  </a:lnTo>
                  <a:lnTo>
                    <a:pt x="407363" y="1509"/>
                  </a:lnTo>
                  <a:lnTo>
                    <a:pt x="482943" y="15994"/>
                  </a:lnTo>
                  <a:lnTo>
                    <a:pt x="521932" y="30579"/>
                  </a:lnTo>
                  <a:lnTo>
                    <a:pt x="559617" y="51131"/>
                  </a:lnTo>
                  <a:lnTo>
                    <a:pt x="594419" y="78455"/>
                  </a:lnTo>
                  <a:lnTo>
                    <a:pt x="624760" y="113355"/>
                  </a:lnTo>
                  <a:lnTo>
                    <a:pt x="649060" y="156634"/>
                  </a:lnTo>
                  <a:lnTo>
                    <a:pt x="665743" y="209098"/>
                  </a:lnTo>
                  <a:lnTo>
                    <a:pt x="673230" y="271551"/>
                  </a:lnTo>
                  <a:lnTo>
                    <a:pt x="681012" y="326974"/>
                  </a:lnTo>
                  <a:lnTo>
                    <a:pt x="682294" y="364896"/>
                  </a:lnTo>
                  <a:lnTo>
                    <a:pt x="675894" y="402817"/>
                  </a:lnTo>
                  <a:lnTo>
                    <a:pt x="660631" y="458241"/>
                  </a:lnTo>
                </a:path>
              </a:pathLst>
            </a:custGeom>
            <a:ln w="12065">
              <a:solidFill>
                <a:srgbClr val="00AE9D"/>
              </a:solidFill>
            </a:ln>
          </p:spPr>
          <p:txBody>
            <a:bodyPr wrap="square" lIns="0" tIns="0" rIns="0" bIns="0" rtlCol="0"/>
            <a:lstStyle/>
            <a:p>
              <a:endParaRPr/>
            </a:p>
          </p:txBody>
        </p:sp>
        <p:sp>
          <p:nvSpPr>
            <p:cNvPr id="12" name="object 12"/>
            <p:cNvSpPr/>
            <p:nvPr/>
          </p:nvSpPr>
          <p:spPr>
            <a:xfrm>
              <a:off x="6689788" y="3734756"/>
              <a:ext cx="680085" cy="810895"/>
            </a:xfrm>
            <a:custGeom>
              <a:avLst/>
              <a:gdLst/>
              <a:ahLst/>
              <a:cxnLst/>
              <a:rect l="l" t="t" r="r" b="b"/>
              <a:pathLst>
                <a:path w="680084" h="810895">
                  <a:moveTo>
                    <a:pt x="66167" y="544483"/>
                  </a:moveTo>
                  <a:lnTo>
                    <a:pt x="29692" y="529566"/>
                  </a:lnTo>
                  <a:lnTo>
                    <a:pt x="10642" y="513822"/>
                  </a:lnTo>
                  <a:lnTo>
                    <a:pt x="2812" y="487558"/>
                  </a:lnTo>
                  <a:lnTo>
                    <a:pt x="0" y="441080"/>
                  </a:lnTo>
                  <a:lnTo>
                    <a:pt x="2265" y="394724"/>
                  </a:lnTo>
                  <a:lnTo>
                    <a:pt x="12212" y="369030"/>
                  </a:lnTo>
                  <a:lnTo>
                    <a:pt x="27476" y="354780"/>
                  </a:lnTo>
                  <a:lnTo>
                    <a:pt x="45694" y="342757"/>
                  </a:lnTo>
                  <a:lnTo>
                    <a:pt x="62476" y="324349"/>
                  </a:lnTo>
                  <a:lnTo>
                    <a:pt x="74828" y="298470"/>
                  </a:lnTo>
                  <a:lnTo>
                    <a:pt x="82456" y="267188"/>
                  </a:lnTo>
                  <a:lnTo>
                    <a:pt x="85064" y="232571"/>
                  </a:lnTo>
                  <a:lnTo>
                    <a:pt x="84889" y="201898"/>
                  </a:lnTo>
                  <a:lnTo>
                    <a:pt x="86815" y="161243"/>
                  </a:lnTo>
                  <a:lnTo>
                    <a:pt x="94518" y="116446"/>
                  </a:lnTo>
                  <a:lnTo>
                    <a:pt x="111672" y="73343"/>
                  </a:lnTo>
                  <a:lnTo>
                    <a:pt x="141954" y="37775"/>
                  </a:lnTo>
                  <a:lnTo>
                    <a:pt x="189039" y="15579"/>
                  </a:lnTo>
                  <a:lnTo>
                    <a:pt x="235034" y="6864"/>
                  </a:lnTo>
                  <a:lnTo>
                    <a:pt x="286141" y="1465"/>
                  </a:lnTo>
                  <a:lnTo>
                    <a:pt x="339648" y="0"/>
                  </a:lnTo>
                  <a:lnTo>
                    <a:pt x="392841" y="3082"/>
                  </a:lnTo>
                  <a:lnTo>
                    <a:pt x="443006" y="11330"/>
                  </a:lnTo>
                  <a:lnTo>
                    <a:pt x="487432" y="25359"/>
                  </a:lnTo>
                  <a:lnTo>
                    <a:pt x="523403" y="45785"/>
                  </a:lnTo>
                  <a:lnTo>
                    <a:pt x="566367" y="101036"/>
                  </a:lnTo>
                  <a:lnTo>
                    <a:pt x="577883" y="154751"/>
                  </a:lnTo>
                  <a:lnTo>
                    <a:pt x="576554" y="205444"/>
                  </a:lnTo>
                  <a:lnTo>
                    <a:pt x="567647" y="251532"/>
                  </a:lnTo>
                  <a:lnTo>
                    <a:pt x="570258" y="281727"/>
                  </a:lnTo>
                  <a:lnTo>
                    <a:pt x="589409" y="309379"/>
                  </a:lnTo>
                  <a:lnTo>
                    <a:pt x="630123" y="347837"/>
                  </a:lnTo>
                  <a:lnTo>
                    <a:pt x="666596" y="385583"/>
                  </a:lnTo>
                  <a:lnTo>
                    <a:pt x="679738" y="414588"/>
                  </a:lnTo>
                  <a:lnTo>
                    <a:pt x="670435" y="449631"/>
                  </a:lnTo>
                  <a:lnTo>
                    <a:pt x="639572" y="505494"/>
                  </a:lnTo>
                  <a:lnTo>
                    <a:pt x="626449" y="524246"/>
                  </a:lnTo>
                  <a:lnTo>
                    <a:pt x="617316" y="534734"/>
                  </a:lnTo>
                  <a:lnTo>
                    <a:pt x="607891" y="540772"/>
                  </a:lnTo>
                  <a:lnTo>
                    <a:pt x="593890" y="546172"/>
                  </a:lnTo>
                  <a:lnTo>
                    <a:pt x="584728" y="642984"/>
                  </a:lnTo>
                  <a:lnTo>
                    <a:pt x="567891" y="697680"/>
                  </a:lnTo>
                  <a:lnTo>
                    <a:pt x="530973" y="730445"/>
                  </a:lnTo>
                  <a:lnTo>
                    <a:pt x="461568" y="761463"/>
                  </a:lnTo>
                  <a:lnTo>
                    <a:pt x="436265" y="789884"/>
                  </a:lnTo>
                  <a:lnTo>
                    <a:pt x="412734" y="804479"/>
                  </a:lnTo>
                  <a:lnTo>
                    <a:pt x="377386" y="809856"/>
                  </a:lnTo>
                  <a:lnTo>
                    <a:pt x="316636" y="810625"/>
                  </a:lnTo>
                  <a:lnTo>
                    <a:pt x="253086" y="801619"/>
                  </a:lnTo>
                  <a:lnTo>
                    <a:pt x="214639" y="781808"/>
                  </a:lnTo>
                  <a:lnTo>
                    <a:pt x="195685" y="761997"/>
                  </a:lnTo>
                  <a:lnTo>
                    <a:pt x="190614" y="752992"/>
                  </a:lnTo>
                  <a:lnTo>
                    <a:pt x="140820" y="737340"/>
                  </a:lnTo>
                  <a:lnTo>
                    <a:pt x="111259" y="710402"/>
                  </a:lnTo>
                  <a:lnTo>
                    <a:pt x="90264" y="652633"/>
                  </a:lnTo>
                  <a:lnTo>
                    <a:pt x="66167" y="544483"/>
                  </a:lnTo>
                  <a:close/>
                </a:path>
              </a:pathLst>
            </a:custGeom>
            <a:ln w="12065">
              <a:solidFill>
                <a:srgbClr val="00AE9D"/>
              </a:solidFill>
            </a:ln>
          </p:spPr>
          <p:txBody>
            <a:bodyPr wrap="square" lIns="0" tIns="0" rIns="0" bIns="0" rtlCol="0"/>
            <a:lstStyle/>
            <a:p>
              <a:endParaRPr/>
            </a:p>
          </p:txBody>
        </p:sp>
      </p:grpSp>
      <p:grpSp>
        <p:nvGrpSpPr>
          <p:cNvPr id="13" name="object 13"/>
          <p:cNvGrpSpPr/>
          <p:nvPr/>
        </p:nvGrpSpPr>
        <p:grpSpPr>
          <a:xfrm>
            <a:off x="7343850" y="3634259"/>
            <a:ext cx="1423035" cy="1453515"/>
            <a:chOff x="7343850" y="3634259"/>
            <a:chExt cx="1423035" cy="1453515"/>
          </a:xfrm>
        </p:grpSpPr>
        <p:sp>
          <p:nvSpPr>
            <p:cNvPr id="14" name="object 14"/>
            <p:cNvSpPr/>
            <p:nvPr/>
          </p:nvSpPr>
          <p:spPr>
            <a:xfrm>
              <a:off x="7920078" y="4062923"/>
              <a:ext cx="507365" cy="511809"/>
            </a:xfrm>
            <a:custGeom>
              <a:avLst/>
              <a:gdLst/>
              <a:ahLst/>
              <a:cxnLst/>
              <a:rect l="l" t="t" r="r" b="b"/>
              <a:pathLst>
                <a:path w="507365" h="511810">
                  <a:moveTo>
                    <a:pt x="50419" y="220002"/>
                  </a:moveTo>
                  <a:lnTo>
                    <a:pt x="50419" y="174167"/>
                  </a:lnTo>
                  <a:lnTo>
                    <a:pt x="424713" y="0"/>
                  </a:lnTo>
                  <a:lnTo>
                    <a:pt x="446798" y="28524"/>
                  </a:lnTo>
                  <a:lnTo>
                    <a:pt x="458139" y="50606"/>
                  </a:lnTo>
                  <a:lnTo>
                    <a:pt x="462318" y="77559"/>
                  </a:lnTo>
                  <a:lnTo>
                    <a:pt x="462915" y="120700"/>
                  </a:lnTo>
                  <a:lnTo>
                    <a:pt x="462915" y="221526"/>
                  </a:lnTo>
                  <a:lnTo>
                    <a:pt x="488524" y="230384"/>
                  </a:lnTo>
                  <a:lnTo>
                    <a:pt x="501675" y="240817"/>
                  </a:lnTo>
                  <a:lnTo>
                    <a:pt x="506520" y="259555"/>
                  </a:lnTo>
                  <a:lnTo>
                    <a:pt x="507212" y="293331"/>
                  </a:lnTo>
                  <a:lnTo>
                    <a:pt x="498380" y="329287"/>
                  </a:lnTo>
                  <a:lnTo>
                    <a:pt x="478948" y="351777"/>
                  </a:lnTo>
                  <a:lnTo>
                    <a:pt x="459517" y="363379"/>
                  </a:lnTo>
                  <a:lnTo>
                    <a:pt x="450684" y="366674"/>
                  </a:lnTo>
                  <a:lnTo>
                    <a:pt x="422688" y="450580"/>
                  </a:lnTo>
                  <a:lnTo>
                    <a:pt x="392826" y="493668"/>
                  </a:lnTo>
                  <a:lnTo>
                    <a:pt x="342624" y="509542"/>
                  </a:lnTo>
                  <a:lnTo>
                    <a:pt x="253606" y="511809"/>
                  </a:lnTo>
                  <a:lnTo>
                    <a:pt x="158841" y="489848"/>
                  </a:lnTo>
                  <a:lnTo>
                    <a:pt x="99309" y="441534"/>
                  </a:lnTo>
                  <a:lnTo>
                    <a:pt x="68420" y="393220"/>
                  </a:lnTo>
                  <a:lnTo>
                    <a:pt x="59588" y="371259"/>
                  </a:lnTo>
                  <a:lnTo>
                    <a:pt x="25138" y="359702"/>
                  </a:lnTo>
                  <a:lnTo>
                    <a:pt x="7448" y="347573"/>
                  </a:lnTo>
                  <a:lnTo>
                    <a:pt x="931" y="327425"/>
                  </a:lnTo>
                  <a:lnTo>
                    <a:pt x="0" y="291807"/>
                  </a:lnTo>
                  <a:lnTo>
                    <a:pt x="7877" y="254806"/>
                  </a:lnTo>
                  <a:lnTo>
                    <a:pt x="25209" y="232987"/>
                  </a:lnTo>
                  <a:lnTo>
                    <a:pt x="42541" y="222627"/>
                  </a:lnTo>
                  <a:lnTo>
                    <a:pt x="50419" y="220002"/>
                  </a:lnTo>
                  <a:close/>
                </a:path>
              </a:pathLst>
            </a:custGeom>
            <a:ln w="12065">
              <a:solidFill>
                <a:srgbClr val="00AE9D"/>
              </a:solidFill>
            </a:ln>
          </p:spPr>
          <p:txBody>
            <a:bodyPr wrap="square" lIns="0" tIns="0" rIns="0" bIns="0" rtlCol="0"/>
            <a:lstStyle/>
            <a:p>
              <a:endParaRPr/>
            </a:p>
          </p:txBody>
        </p:sp>
        <p:sp>
          <p:nvSpPr>
            <p:cNvPr id="15" name="object 15"/>
            <p:cNvSpPr/>
            <p:nvPr/>
          </p:nvSpPr>
          <p:spPr>
            <a:xfrm>
              <a:off x="7658185" y="3640292"/>
              <a:ext cx="1031240" cy="1017905"/>
            </a:xfrm>
            <a:custGeom>
              <a:avLst/>
              <a:gdLst/>
              <a:ahLst/>
              <a:cxnLst/>
              <a:rect l="l" t="t" r="r" b="b"/>
              <a:pathLst>
                <a:path w="1031240" h="1017904">
                  <a:moveTo>
                    <a:pt x="636422" y="1016647"/>
                  </a:moveTo>
                  <a:lnTo>
                    <a:pt x="680879" y="1003805"/>
                  </a:lnTo>
                  <a:lnTo>
                    <a:pt x="723590" y="987176"/>
                  </a:lnTo>
                  <a:lnTo>
                    <a:pt x="764359" y="966957"/>
                  </a:lnTo>
                  <a:lnTo>
                    <a:pt x="802991" y="943342"/>
                  </a:lnTo>
                  <a:lnTo>
                    <a:pt x="839289" y="916528"/>
                  </a:lnTo>
                  <a:lnTo>
                    <a:pt x="873059" y="886711"/>
                  </a:lnTo>
                  <a:lnTo>
                    <a:pt x="904104" y="854085"/>
                  </a:lnTo>
                  <a:lnTo>
                    <a:pt x="932230" y="818847"/>
                  </a:lnTo>
                  <a:lnTo>
                    <a:pt x="957240" y="781192"/>
                  </a:lnTo>
                  <a:lnTo>
                    <a:pt x="978939" y="741316"/>
                  </a:lnTo>
                  <a:lnTo>
                    <a:pt x="997131" y="699414"/>
                  </a:lnTo>
                  <a:lnTo>
                    <a:pt x="1011621" y="655683"/>
                  </a:lnTo>
                  <a:lnTo>
                    <a:pt x="1022214" y="610318"/>
                  </a:lnTo>
                  <a:lnTo>
                    <a:pt x="1028712" y="563514"/>
                  </a:lnTo>
                  <a:lnTo>
                    <a:pt x="1030922" y="515467"/>
                  </a:lnTo>
                  <a:lnTo>
                    <a:pt x="1028816" y="468549"/>
                  </a:lnTo>
                  <a:lnTo>
                    <a:pt x="1022618" y="422812"/>
                  </a:lnTo>
                  <a:lnTo>
                    <a:pt x="1012510" y="378436"/>
                  </a:lnTo>
                  <a:lnTo>
                    <a:pt x="998674" y="335604"/>
                  </a:lnTo>
                  <a:lnTo>
                    <a:pt x="981293" y="294499"/>
                  </a:lnTo>
                  <a:lnTo>
                    <a:pt x="960548" y="255301"/>
                  </a:lnTo>
                  <a:lnTo>
                    <a:pt x="936622" y="218194"/>
                  </a:lnTo>
                  <a:lnTo>
                    <a:pt x="909695" y="183359"/>
                  </a:lnTo>
                  <a:lnTo>
                    <a:pt x="879951" y="150977"/>
                  </a:lnTo>
                  <a:lnTo>
                    <a:pt x="847570" y="121232"/>
                  </a:lnTo>
                  <a:lnTo>
                    <a:pt x="812736" y="94304"/>
                  </a:lnTo>
                  <a:lnTo>
                    <a:pt x="775629" y="70376"/>
                  </a:lnTo>
                  <a:lnTo>
                    <a:pt x="736433" y="49631"/>
                  </a:lnTo>
                  <a:lnTo>
                    <a:pt x="695328" y="32249"/>
                  </a:lnTo>
                  <a:lnTo>
                    <a:pt x="652497" y="18413"/>
                  </a:lnTo>
                  <a:lnTo>
                    <a:pt x="608122" y="8304"/>
                  </a:lnTo>
                  <a:lnTo>
                    <a:pt x="562385" y="2106"/>
                  </a:lnTo>
                  <a:lnTo>
                    <a:pt x="515467" y="0"/>
                  </a:lnTo>
                  <a:lnTo>
                    <a:pt x="468549" y="2106"/>
                  </a:lnTo>
                  <a:lnTo>
                    <a:pt x="422812" y="8304"/>
                  </a:lnTo>
                  <a:lnTo>
                    <a:pt x="378436" y="18413"/>
                  </a:lnTo>
                  <a:lnTo>
                    <a:pt x="335604" y="32249"/>
                  </a:lnTo>
                  <a:lnTo>
                    <a:pt x="294499" y="49631"/>
                  </a:lnTo>
                  <a:lnTo>
                    <a:pt x="255301" y="70376"/>
                  </a:lnTo>
                  <a:lnTo>
                    <a:pt x="218194" y="94304"/>
                  </a:lnTo>
                  <a:lnTo>
                    <a:pt x="183359" y="121232"/>
                  </a:lnTo>
                  <a:lnTo>
                    <a:pt x="150977" y="150977"/>
                  </a:lnTo>
                  <a:lnTo>
                    <a:pt x="121232" y="183359"/>
                  </a:lnTo>
                  <a:lnTo>
                    <a:pt x="94304" y="218194"/>
                  </a:lnTo>
                  <a:lnTo>
                    <a:pt x="70376" y="255301"/>
                  </a:lnTo>
                  <a:lnTo>
                    <a:pt x="49631" y="294499"/>
                  </a:lnTo>
                  <a:lnTo>
                    <a:pt x="32249" y="335604"/>
                  </a:lnTo>
                  <a:lnTo>
                    <a:pt x="18413" y="378436"/>
                  </a:lnTo>
                  <a:lnTo>
                    <a:pt x="8304" y="422812"/>
                  </a:lnTo>
                  <a:lnTo>
                    <a:pt x="2106" y="468549"/>
                  </a:lnTo>
                  <a:lnTo>
                    <a:pt x="0" y="515467"/>
                  </a:lnTo>
                  <a:lnTo>
                    <a:pt x="2242" y="563866"/>
                  </a:lnTo>
                  <a:lnTo>
                    <a:pt x="8836" y="611001"/>
                  </a:lnTo>
                  <a:lnTo>
                    <a:pt x="19581" y="656674"/>
                  </a:lnTo>
                  <a:lnTo>
                    <a:pt x="34277" y="700684"/>
                  </a:lnTo>
                  <a:lnTo>
                    <a:pt x="52725" y="742830"/>
                  </a:lnTo>
                  <a:lnTo>
                    <a:pt x="74725" y="782913"/>
                  </a:lnTo>
                  <a:lnTo>
                    <a:pt x="100076" y="820734"/>
                  </a:lnTo>
                  <a:lnTo>
                    <a:pt x="128578" y="856091"/>
                  </a:lnTo>
                  <a:lnTo>
                    <a:pt x="160032" y="888786"/>
                  </a:lnTo>
                  <a:lnTo>
                    <a:pt x="194238" y="918617"/>
                  </a:lnTo>
                  <a:lnTo>
                    <a:pt x="230995" y="945385"/>
                  </a:lnTo>
                  <a:lnTo>
                    <a:pt x="270104" y="968890"/>
                  </a:lnTo>
                  <a:lnTo>
                    <a:pt x="311365" y="988933"/>
                  </a:lnTo>
                  <a:lnTo>
                    <a:pt x="354577" y="1005312"/>
                  </a:lnTo>
                  <a:lnTo>
                    <a:pt x="399541" y="1017828"/>
                  </a:lnTo>
                </a:path>
              </a:pathLst>
            </a:custGeom>
            <a:ln w="12065">
              <a:solidFill>
                <a:srgbClr val="00AE9D"/>
              </a:solidFill>
            </a:ln>
          </p:spPr>
          <p:txBody>
            <a:bodyPr wrap="square" lIns="0" tIns="0" rIns="0" bIns="0" rtlCol="0"/>
            <a:lstStyle/>
            <a:p>
              <a:endParaRPr/>
            </a:p>
          </p:txBody>
        </p:sp>
        <p:sp>
          <p:nvSpPr>
            <p:cNvPr id="16" name="object 16"/>
            <p:cNvSpPr/>
            <p:nvPr/>
          </p:nvSpPr>
          <p:spPr>
            <a:xfrm>
              <a:off x="8283060" y="4554019"/>
              <a:ext cx="477520" cy="527685"/>
            </a:xfrm>
            <a:custGeom>
              <a:avLst/>
              <a:gdLst/>
              <a:ahLst/>
              <a:cxnLst/>
              <a:rect l="l" t="t" r="r" b="b"/>
              <a:pathLst>
                <a:path w="477520" h="527685">
                  <a:moveTo>
                    <a:pt x="477215" y="527583"/>
                  </a:moveTo>
                  <a:lnTo>
                    <a:pt x="476652" y="418961"/>
                  </a:lnTo>
                  <a:lnTo>
                    <a:pt x="455183" y="354645"/>
                  </a:lnTo>
                  <a:lnTo>
                    <a:pt x="393658" y="309340"/>
                  </a:lnTo>
                  <a:lnTo>
                    <a:pt x="272923" y="257746"/>
                  </a:lnTo>
                  <a:lnTo>
                    <a:pt x="192581" y="225200"/>
                  </a:lnTo>
                  <a:lnTo>
                    <a:pt x="129372" y="198684"/>
                  </a:lnTo>
                  <a:lnTo>
                    <a:pt x="81331" y="176587"/>
                  </a:lnTo>
                  <a:lnTo>
                    <a:pt x="46494" y="157301"/>
                  </a:lnTo>
                  <a:lnTo>
                    <a:pt x="8574" y="120725"/>
                  </a:lnTo>
                  <a:lnTo>
                    <a:pt x="1562" y="100215"/>
                  </a:lnTo>
                  <a:lnTo>
                    <a:pt x="0" y="0"/>
                  </a:lnTo>
                </a:path>
              </a:pathLst>
            </a:custGeom>
            <a:ln w="12065">
              <a:solidFill>
                <a:srgbClr val="00AE9D"/>
              </a:solidFill>
            </a:ln>
          </p:spPr>
          <p:txBody>
            <a:bodyPr wrap="square" lIns="0" tIns="0" rIns="0" bIns="0" rtlCol="0"/>
            <a:lstStyle/>
            <a:p>
              <a:endParaRPr/>
            </a:p>
          </p:txBody>
        </p:sp>
        <p:pic>
          <p:nvPicPr>
            <p:cNvPr id="17" name="object 17"/>
            <p:cNvPicPr/>
            <p:nvPr/>
          </p:nvPicPr>
          <p:blipFill>
            <a:blip r:embed="rId2" cstate="print"/>
            <a:stretch>
              <a:fillRect/>
            </a:stretch>
          </p:blipFill>
          <p:spPr>
            <a:xfrm>
              <a:off x="8064337" y="4655825"/>
              <a:ext cx="226352" cy="183781"/>
            </a:xfrm>
            <a:prstGeom prst="rect">
              <a:avLst/>
            </a:prstGeom>
          </p:spPr>
        </p:pic>
        <p:sp>
          <p:nvSpPr>
            <p:cNvPr id="18" name="object 18"/>
            <p:cNvSpPr/>
            <p:nvPr/>
          </p:nvSpPr>
          <p:spPr>
            <a:xfrm>
              <a:off x="7655707" y="4554016"/>
              <a:ext cx="421640" cy="367030"/>
            </a:xfrm>
            <a:custGeom>
              <a:avLst/>
              <a:gdLst/>
              <a:ahLst/>
              <a:cxnLst/>
              <a:rect l="l" t="t" r="r" b="b"/>
              <a:pathLst>
                <a:path w="421640" h="367029">
                  <a:moveTo>
                    <a:pt x="0" y="366966"/>
                  </a:moveTo>
                  <a:lnTo>
                    <a:pt x="25859" y="336250"/>
                  </a:lnTo>
                  <a:lnTo>
                    <a:pt x="58712" y="306744"/>
                  </a:lnTo>
                  <a:lnTo>
                    <a:pt x="99394" y="279546"/>
                  </a:lnTo>
                  <a:lnTo>
                    <a:pt x="148742" y="255752"/>
                  </a:lnTo>
                  <a:lnTo>
                    <a:pt x="229035" y="223266"/>
                  </a:lnTo>
                  <a:lnTo>
                    <a:pt x="292206" y="196798"/>
                  </a:lnTo>
                  <a:lnTo>
                    <a:pt x="340219" y="174743"/>
                  </a:lnTo>
                  <a:lnTo>
                    <a:pt x="375035" y="155493"/>
                  </a:lnTo>
                  <a:lnTo>
                    <a:pt x="412932" y="118979"/>
                  </a:lnTo>
                  <a:lnTo>
                    <a:pt x="419938" y="98501"/>
                  </a:lnTo>
                  <a:lnTo>
                    <a:pt x="421500" y="0"/>
                  </a:lnTo>
                </a:path>
              </a:pathLst>
            </a:custGeom>
            <a:ln w="12065">
              <a:solidFill>
                <a:srgbClr val="00AE9D"/>
              </a:solidFill>
            </a:ln>
          </p:spPr>
          <p:txBody>
            <a:bodyPr wrap="square" lIns="0" tIns="0" rIns="0" bIns="0" rtlCol="0"/>
            <a:lstStyle/>
            <a:p>
              <a:endParaRPr/>
            </a:p>
          </p:txBody>
        </p:sp>
        <p:sp>
          <p:nvSpPr>
            <p:cNvPr id="19" name="object 19"/>
            <p:cNvSpPr/>
            <p:nvPr/>
          </p:nvSpPr>
          <p:spPr>
            <a:xfrm>
              <a:off x="7349882" y="4704932"/>
              <a:ext cx="343535" cy="370840"/>
            </a:xfrm>
            <a:custGeom>
              <a:avLst/>
              <a:gdLst/>
              <a:ahLst/>
              <a:cxnLst/>
              <a:rect l="l" t="t" r="r" b="b"/>
              <a:pathLst>
                <a:path w="343534" h="370839">
                  <a:moveTo>
                    <a:pt x="343166" y="370230"/>
                  </a:moveTo>
                  <a:lnTo>
                    <a:pt x="340735" y="302279"/>
                  </a:lnTo>
                  <a:lnTo>
                    <a:pt x="332381" y="260346"/>
                  </a:lnTo>
                  <a:lnTo>
                    <a:pt x="311316" y="227076"/>
                  </a:lnTo>
                  <a:lnTo>
                    <a:pt x="270751" y="185115"/>
                  </a:lnTo>
                  <a:lnTo>
                    <a:pt x="195908" y="123947"/>
                  </a:lnTo>
                  <a:lnTo>
                    <a:pt x="106452" y="63896"/>
                  </a:lnTo>
                  <a:lnTo>
                    <a:pt x="31458" y="18176"/>
                  </a:lnTo>
                  <a:lnTo>
                    <a:pt x="0" y="0"/>
                  </a:lnTo>
                </a:path>
              </a:pathLst>
            </a:custGeom>
            <a:ln w="12065">
              <a:solidFill>
                <a:srgbClr val="00AE9D"/>
              </a:solidFill>
            </a:ln>
          </p:spPr>
          <p:txBody>
            <a:bodyPr wrap="square" lIns="0" tIns="0" rIns="0" bIns="0" rtlCol="0"/>
            <a:lstStyle/>
            <a:p>
              <a:endParaRPr/>
            </a:p>
          </p:txBody>
        </p:sp>
      </p:grpSp>
      <p:grpSp>
        <p:nvGrpSpPr>
          <p:cNvPr id="20" name="object 20"/>
          <p:cNvGrpSpPr/>
          <p:nvPr/>
        </p:nvGrpSpPr>
        <p:grpSpPr>
          <a:xfrm>
            <a:off x="0" y="1630756"/>
            <a:ext cx="3049270" cy="3514090"/>
            <a:chOff x="0" y="1630756"/>
            <a:chExt cx="3049270" cy="3514090"/>
          </a:xfrm>
        </p:grpSpPr>
        <p:sp>
          <p:nvSpPr>
            <p:cNvPr id="21" name="object 21"/>
            <p:cNvSpPr/>
            <p:nvPr/>
          </p:nvSpPr>
          <p:spPr>
            <a:xfrm>
              <a:off x="0" y="1722602"/>
              <a:ext cx="3049270" cy="3422015"/>
            </a:xfrm>
            <a:custGeom>
              <a:avLst/>
              <a:gdLst/>
              <a:ahLst/>
              <a:cxnLst/>
              <a:rect l="l" t="t" r="r" b="b"/>
              <a:pathLst>
                <a:path w="3049270" h="3422015">
                  <a:moveTo>
                    <a:pt x="3049193" y="3349802"/>
                  </a:moveTo>
                  <a:lnTo>
                    <a:pt x="71996" y="3349802"/>
                  </a:lnTo>
                  <a:lnTo>
                    <a:pt x="71996" y="0"/>
                  </a:lnTo>
                  <a:lnTo>
                    <a:pt x="0" y="0"/>
                  </a:lnTo>
                  <a:lnTo>
                    <a:pt x="0" y="3349802"/>
                  </a:lnTo>
                  <a:lnTo>
                    <a:pt x="0" y="3421799"/>
                  </a:lnTo>
                  <a:lnTo>
                    <a:pt x="71996" y="3421799"/>
                  </a:lnTo>
                  <a:lnTo>
                    <a:pt x="3049193" y="3421799"/>
                  </a:lnTo>
                  <a:lnTo>
                    <a:pt x="3049193" y="3349802"/>
                  </a:lnTo>
                  <a:close/>
                </a:path>
              </a:pathLst>
            </a:custGeom>
            <a:solidFill>
              <a:srgbClr val="00AE9D"/>
            </a:solidFill>
          </p:spPr>
          <p:txBody>
            <a:bodyPr wrap="square" lIns="0" tIns="0" rIns="0" bIns="0" rtlCol="0"/>
            <a:lstStyle/>
            <a:p>
              <a:endParaRPr/>
            </a:p>
          </p:txBody>
        </p:sp>
        <p:sp>
          <p:nvSpPr>
            <p:cNvPr id="22" name="object 22"/>
            <p:cNvSpPr/>
            <p:nvPr/>
          </p:nvSpPr>
          <p:spPr>
            <a:xfrm>
              <a:off x="0" y="1630756"/>
              <a:ext cx="72390" cy="92075"/>
            </a:xfrm>
            <a:custGeom>
              <a:avLst/>
              <a:gdLst/>
              <a:ahLst/>
              <a:cxnLst/>
              <a:rect l="l" t="t" r="r" b="b"/>
              <a:pathLst>
                <a:path w="72390" h="92075">
                  <a:moveTo>
                    <a:pt x="71996" y="0"/>
                  </a:moveTo>
                  <a:lnTo>
                    <a:pt x="0" y="0"/>
                  </a:lnTo>
                  <a:lnTo>
                    <a:pt x="0" y="91846"/>
                  </a:lnTo>
                  <a:lnTo>
                    <a:pt x="71996" y="91846"/>
                  </a:lnTo>
                  <a:lnTo>
                    <a:pt x="71996" y="0"/>
                  </a:lnTo>
                  <a:close/>
                </a:path>
              </a:pathLst>
            </a:custGeom>
            <a:solidFill>
              <a:srgbClr val="231F20"/>
            </a:solidFill>
          </p:spPr>
          <p:txBody>
            <a:bodyPr wrap="square" lIns="0" tIns="0" rIns="0" bIns="0" rtlCol="0"/>
            <a:lstStyle/>
            <a:p>
              <a:endParaRPr/>
            </a:p>
          </p:txBody>
        </p:sp>
      </p:grpSp>
      <p:sp>
        <p:nvSpPr>
          <p:cNvPr id="23" name="object 23"/>
          <p:cNvSpPr/>
          <p:nvPr/>
        </p:nvSpPr>
        <p:spPr>
          <a:xfrm>
            <a:off x="0" y="1449959"/>
            <a:ext cx="72390" cy="86360"/>
          </a:xfrm>
          <a:custGeom>
            <a:avLst/>
            <a:gdLst/>
            <a:ahLst/>
            <a:cxnLst/>
            <a:rect l="l" t="t" r="r" b="b"/>
            <a:pathLst>
              <a:path w="72390" h="86359">
                <a:moveTo>
                  <a:pt x="71996" y="0"/>
                </a:moveTo>
                <a:lnTo>
                  <a:pt x="0" y="0"/>
                </a:lnTo>
                <a:lnTo>
                  <a:pt x="0" y="86055"/>
                </a:lnTo>
                <a:lnTo>
                  <a:pt x="71996" y="86055"/>
                </a:lnTo>
                <a:lnTo>
                  <a:pt x="71996" y="0"/>
                </a:lnTo>
                <a:close/>
              </a:path>
            </a:pathLst>
          </a:custGeom>
          <a:solidFill>
            <a:srgbClr val="231F20"/>
          </a:solidFill>
        </p:spPr>
        <p:txBody>
          <a:bodyPr wrap="square" lIns="0" tIns="0" rIns="0" bIns="0" rtlCol="0"/>
          <a:lstStyle/>
          <a:p>
            <a:endParaRPr/>
          </a:p>
        </p:txBody>
      </p:sp>
      <p:sp>
        <p:nvSpPr>
          <p:cNvPr id="24" name="object 24"/>
          <p:cNvSpPr/>
          <p:nvPr/>
        </p:nvSpPr>
        <p:spPr>
          <a:xfrm>
            <a:off x="0" y="1283639"/>
            <a:ext cx="72390" cy="80010"/>
          </a:xfrm>
          <a:custGeom>
            <a:avLst/>
            <a:gdLst/>
            <a:ahLst/>
            <a:cxnLst/>
            <a:rect l="l" t="t" r="r" b="b"/>
            <a:pathLst>
              <a:path w="72390" h="80009">
                <a:moveTo>
                  <a:pt x="71996" y="0"/>
                </a:moveTo>
                <a:lnTo>
                  <a:pt x="0" y="0"/>
                </a:lnTo>
                <a:lnTo>
                  <a:pt x="0" y="79552"/>
                </a:lnTo>
                <a:lnTo>
                  <a:pt x="71996" y="79552"/>
                </a:lnTo>
                <a:lnTo>
                  <a:pt x="71996" y="0"/>
                </a:lnTo>
                <a:close/>
              </a:path>
            </a:pathLst>
          </a:custGeom>
          <a:solidFill>
            <a:srgbClr val="231F20"/>
          </a:solidFill>
        </p:spPr>
        <p:txBody>
          <a:bodyPr wrap="square" lIns="0" tIns="0" rIns="0" bIns="0" rtlCol="0"/>
          <a:lstStyle/>
          <a:p>
            <a:endParaRPr/>
          </a:p>
        </p:txBody>
      </p:sp>
      <p:sp>
        <p:nvSpPr>
          <p:cNvPr id="25" name="object 25"/>
          <p:cNvSpPr/>
          <p:nvPr/>
        </p:nvSpPr>
        <p:spPr>
          <a:xfrm>
            <a:off x="0" y="1125982"/>
            <a:ext cx="72390" cy="77470"/>
          </a:xfrm>
          <a:custGeom>
            <a:avLst/>
            <a:gdLst/>
            <a:ahLst/>
            <a:cxnLst/>
            <a:rect l="l" t="t" r="r" b="b"/>
            <a:pathLst>
              <a:path w="72390" h="77469">
                <a:moveTo>
                  <a:pt x="71996" y="0"/>
                </a:moveTo>
                <a:lnTo>
                  <a:pt x="0" y="0"/>
                </a:lnTo>
                <a:lnTo>
                  <a:pt x="0" y="77381"/>
                </a:lnTo>
                <a:lnTo>
                  <a:pt x="71996" y="77381"/>
                </a:lnTo>
                <a:lnTo>
                  <a:pt x="71996" y="0"/>
                </a:lnTo>
                <a:close/>
              </a:path>
            </a:pathLst>
          </a:custGeom>
          <a:solidFill>
            <a:srgbClr val="231F20"/>
          </a:solidFill>
        </p:spPr>
        <p:txBody>
          <a:bodyPr wrap="square" lIns="0" tIns="0" rIns="0" bIns="0" rtlCol="0"/>
          <a:lstStyle/>
          <a:p>
            <a:endParaRPr/>
          </a:p>
        </p:txBody>
      </p:sp>
      <p:sp>
        <p:nvSpPr>
          <p:cNvPr id="26" name="object 26"/>
          <p:cNvSpPr/>
          <p:nvPr/>
        </p:nvSpPr>
        <p:spPr>
          <a:xfrm>
            <a:off x="0" y="978458"/>
            <a:ext cx="72390" cy="71755"/>
          </a:xfrm>
          <a:custGeom>
            <a:avLst/>
            <a:gdLst/>
            <a:ahLst/>
            <a:cxnLst/>
            <a:rect l="l" t="t" r="r" b="b"/>
            <a:pathLst>
              <a:path w="72390" h="71755">
                <a:moveTo>
                  <a:pt x="71996" y="0"/>
                </a:moveTo>
                <a:lnTo>
                  <a:pt x="0" y="0"/>
                </a:lnTo>
                <a:lnTo>
                  <a:pt x="0" y="71589"/>
                </a:lnTo>
                <a:lnTo>
                  <a:pt x="71996" y="71589"/>
                </a:lnTo>
                <a:lnTo>
                  <a:pt x="71996" y="0"/>
                </a:lnTo>
                <a:close/>
              </a:path>
            </a:pathLst>
          </a:custGeom>
          <a:solidFill>
            <a:srgbClr val="231F20"/>
          </a:solidFill>
        </p:spPr>
        <p:txBody>
          <a:bodyPr wrap="square" lIns="0" tIns="0" rIns="0" bIns="0" rtlCol="0"/>
          <a:lstStyle/>
          <a:p>
            <a:endParaRPr/>
          </a:p>
        </p:txBody>
      </p:sp>
      <p:sp>
        <p:nvSpPr>
          <p:cNvPr id="27" name="object 27"/>
          <p:cNvSpPr/>
          <p:nvPr/>
        </p:nvSpPr>
        <p:spPr>
          <a:xfrm>
            <a:off x="0" y="839609"/>
            <a:ext cx="72390" cy="66675"/>
          </a:xfrm>
          <a:custGeom>
            <a:avLst/>
            <a:gdLst/>
            <a:ahLst/>
            <a:cxnLst/>
            <a:rect l="l" t="t" r="r" b="b"/>
            <a:pathLst>
              <a:path w="72390" h="66675">
                <a:moveTo>
                  <a:pt x="71996" y="0"/>
                </a:moveTo>
                <a:lnTo>
                  <a:pt x="0" y="0"/>
                </a:lnTo>
                <a:lnTo>
                  <a:pt x="0" y="66535"/>
                </a:lnTo>
                <a:lnTo>
                  <a:pt x="71996" y="66535"/>
                </a:lnTo>
                <a:lnTo>
                  <a:pt x="71996" y="0"/>
                </a:lnTo>
                <a:close/>
              </a:path>
            </a:pathLst>
          </a:custGeom>
          <a:solidFill>
            <a:srgbClr val="231F20"/>
          </a:solidFill>
        </p:spPr>
        <p:txBody>
          <a:bodyPr wrap="square" lIns="0" tIns="0" rIns="0" bIns="0" rtlCol="0"/>
          <a:lstStyle/>
          <a:p>
            <a:endParaRPr/>
          </a:p>
        </p:txBody>
      </p:sp>
      <p:sp>
        <p:nvSpPr>
          <p:cNvPr id="28" name="object 28"/>
          <p:cNvSpPr/>
          <p:nvPr/>
        </p:nvSpPr>
        <p:spPr>
          <a:xfrm>
            <a:off x="0" y="709434"/>
            <a:ext cx="72390" cy="60325"/>
          </a:xfrm>
          <a:custGeom>
            <a:avLst/>
            <a:gdLst/>
            <a:ahLst/>
            <a:cxnLst/>
            <a:rect l="l" t="t" r="r" b="b"/>
            <a:pathLst>
              <a:path w="72390" h="60325">
                <a:moveTo>
                  <a:pt x="71996" y="0"/>
                </a:moveTo>
                <a:lnTo>
                  <a:pt x="0" y="0"/>
                </a:lnTo>
                <a:lnTo>
                  <a:pt x="0" y="60020"/>
                </a:lnTo>
                <a:lnTo>
                  <a:pt x="71996" y="60020"/>
                </a:lnTo>
                <a:lnTo>
                  <a:pt x="71996" y="0"/>
                </a:lnTo>
                <a:close/>
              </a:path>
            </a:pathLst>
          </a:custGeom>
          <a:solidFill>
            <a:srgbClr val="231F20"/>
          </a:solidFill>
        </p:spPr>
        <p:txBody>
          <a:bodyPr wrap="square" lIns="0" tIns="0" rIns="0" bIns="0" rtlCol="0"/>
          <a:lstStyle/>
          <a:p>
            <a:endParaRPr/>
          </a:p>
        </p:txBody>
      </p:sp>
      <p:sp>
        <p:nvSpPr>
          <p:cNvPr id="29" name="object 29"/>
          <p:cNvSpPr/>
          <p:nvPr/>
        </p:nvSpPr>
        <p:spPr>
          <a:xfrm>
            <a:off x="0" y="587222"/>
            <a:ext cx="72390" cy="57150"/>
          </a:xfrm>
          <a:custGeom>
            <a:avLst/>
            <a:gdLst/>
            <a:ahLst/>
            <a:cxnLst/>
            <a:rect l="l" t="t" r="r" b="b"/>
            <a:pathLst>
              <a:path w="72390" h="57150">
                <a:moveTo>
                  <a:pt x="71996" y="0"/>
                </a:moveTo>
                <a:lnTo>
                  <a:pt x="0" y="0"/>
                </a:lnTo>
                <a:lnTo>
                  <a:pt x="0" y="57137"/>
                </a:lnTo>
                <a:lnTo>
                  <a:pt x="71996" y="57137"/>
                </a:lnTo>
                <a:lnTo>
                  <a:pt x="71996" y="0"/>
                </a:lnTo>
                <a:close/>
              </a:path>
            </a:pathLst>
          </a:custGeom>
          <a:solidFill>
            <a:srgbClr val="231F20"/>
          </a:solidFill>
        </p:spPr>
        <p:txBody>
          <a:bodyPr wrap="square" lIns="0" tIns="0" rIns="0" bIns="0" rtlCol="0"/>
          <a:lstStyle/>
          <a:p>
            <a:endParaRPr/>
          </a:p>
        </p:txBody>
      </p:sp>
      <p:sp>
        <p:nvSpPr>
          <p:cNvPr id="30" name="object 30"/>
          <p:cNvSpPr/>
          <p:nvPr/>
        </p:nvSpPr>
        <p:spPr>
          <a:xfrm>
            <a:off x="0" y="475132"/>
            <a:ext cx="72390" cy="53975"/>
          </a:xfrm>
          <a:custGeom>
            <a:avLst/>
            <a:gdLst/>
            <a:ahLst/>
            <a:cxnLst/>
            <a:rect l="l" t="t" r="r" b="b"/>
            <a:pathLst>
              <a:path w="72390" h="53975">
                <a:moveTo>
                  <a:pt x="71996" y="0"/>
                </a:moveTo>
                <a:lnTo>
                  <a:pt x="0" y="0"/>
                </a:lnTo>
                <a:lnTo>
                  <a:pt x="0" y="53517"/>
                </a:lnTo>
                <a:lnTo>
                  <a:pt x="71996" y="53517"/>
                </a:lnTo>
                <a:lnTo>
                  <a:pt x="71996" y="0"/>
                </a:lnTo>
                <a:close/>
              </a:path>
            </a:pathLst>
          </a:custGeom>
          <a:solidFill>
            <a:srgbClr val="231F20"/>
          </a:solidFill>
        </p:spPr>
        <p:txBody>
          <a:bodyPr wrap="square" lIns="0" tIns="0" rIns="0" bIns="0" rtlCol="0"/>
          <a:lstStyle/>
          <a:p>
            <a:endParaRPr/>
          </a:p>
        </p:txBody>
      </p:sp>
      <p:sp>
        <p:nvSpPr>
          <p:cNvPr id="31" name="object 31"/>
          <p:cNvSpPr/>
          <p:nvPr/>
        </p:nvSpPr>
        <p:spPr>
          <a:xfrm>
            <a:off x="0" y="373164"/>
            <a:ext cx="72390" cy="49530"/>
          </a:xfrm>
          <a:custGeom>
            <a:avLst/>
            <a:gdLst/>
            <a:ahLst/>
            <a:cxnLst/>
            <a:rect l="l" t="t" r="r" b="b"/>
            <a:pathLst>
              <a:path w="72390" h="49529">
                <a:moveTo>
                  <a:pt x="71996" y="0"/>
                </a:moveTo>
                <a:lnTo>
                  <a:pt x="0" y="0"/>
                </a:lnTo>
                <a:lnTo>
                  <a:pt x="0" y="49174"/>
                </a:lnTo>
                <a:lnTo>
                  <a:pt x="71996" y="49174"/>
                </a:lnTo>
                <a:lnTo>
                  <a:pt x="71996" y="0"/>
                </a:lnTo>
                <a:close/>
              </a:path>
            </a:pathLst>
          </a:custGeom>
          <a:solidFill>
            <a:srgbClr val="231F20"/>
          </a:solidFill>
        </p:spPr>
        <p:txBody>
          <a:bodyPr wrap="square" lIns="0" tIns="0" rIns="0" bIns="0" rtlCol="0"/>
          <a:lstStyle/>
          <a:p>
            <a:endParaRPr/>
          </a:p>
        </p:txBody>
      </p:sp>
      <p:sp>
        <p:nvSpPr>
          <p:cNvPr id="32" name="object 32"/>
          <p:cNvSpPr/>
          <p:nvPr/>
        </p:nvSpPr>
        <p:spPr>
          <a:xfrm>
            <a:off x="0" y="278422"/>
            <a:ext cx="72390" cy="44450"/>
          </a:xfrm>
          <a:custGeom>
            <a:avLst/>
            <a:gdLst/>
            <a:ahLst/>
            <a:cxnLst/>
            <a:rect l="l" t="t" r="r" b="b"/>
            <a:pathLst>
              <a:path w="72390" h="44450">
                <a:moveTo>
                  <a:pt x="71996" y="0"/>
                </a:moveTo>
                <a:lnTo>
                  <a:pt x="0" y="0"/>
                </a:lnTo>
                <a:lnTo>
                  <a:pt x="0" y="44119"/>
                </a:lnTo>
                <a:lnTo>
                  <a:pt x="71996" y="44119"/>
                </a:lnTo>
                <a:lnTo>
                  <a:pt x="71996" y="0"/>
                </a:lnTo>
                <a:close/>
              </a:path>
            </a:pathLst>
          </a:custGeom>
          <a:solidFill>
            <a:srgbClr val="231F20"/>
          </a:solidFill>
        </p:spPr>
        <p:txBody>
          <a:bodyPr wrap="square" lIns="0" tIns="0" rIns="0" bIns="0" rtlCol="0"/>
          <a:lstStyle/>
          <a:p>
            <a:endParaRPr/>
          </a:p>
        </p:txBody>
      </p:sp>
      <p:sp>
        <p:nvSpPr>
          <p:cNvPr id="33" name="object 33"/>
          <p:cNvSpPr/>
          <p:nvPr/>
        </p:nvSpPr>
        <p:spPr>
          <a:xfrm>
            <a:off x="0" y="0"/>
            <a:ext cx="72390" cy="233679"/>
          </a:xfrm>
          <a:custGeom>
            <a:avLst/>
            <a:gdLst/>
            <a:ahLst/>
            <a:cxnLst/>
            <a:rect l="l" t="t" r="r" b="b"/>
            <a:pathLst>
              <a:path w="72390" h="233679">
                <a:moveTo>
                  <a:pt x="71996" y="195262"/>
                </a:moveTo>
                <a:lnTo>
                  <a:pt x="0" y="195262"/>
                </a:lnTo>
                <a:lnTo>
                  <a:pt x="0" y="233591"/>
                </a:lnTo>
                <a:lnTo>
                  <a:pt x="71996" y="233591"/>
                </a:lnTo>
                <a:lnTo>
                  <a:pt x="71996" y="195262"/>
                </a:lnTo>
                <a:close/>
              </a:path>
              <a:path w="72390" h="233679">
                <a:moveTo>
                  <a:pt x="71996" y="120053"/>
                </a:moveTo>
                <a:lnTo>
                  <a:pt x="0" y="120053"/>
                </a:lnTo>
                <a:lnTo>
                  <a:pt x="0" y="155486"/>
                </a:lnTo>
                <a:lnTo>
                  <a:pt x="71996" y="155486"/>
                </a:lnTo>
                <a:lnTo>
                  <a:pt x="71996" y="120053"/>
                </a:lnTo>
                <a:close/>
              </a:path>
              <a:path w="72390" h="233679">
                <a:moveTo>
                  <a:pt x="71996" y="53517"/>
                </a:moveTo>
                <a:lnTo>
                  <a:pt x="0" y="53517"/>
                </a:lnTo>
                <a:lnTo>
                  <a:pt x="0" y="83172"/>
                </a:lnTo>
                <a:lnTo>
                  <a:pt x="71996" y="83172"/>
                </a:lnTo>
                <a:lnTo>
                  <a:pt x="71996" y="53517"/>
                </a:lnTo>
                <a:close/>
              </a:path>
              <a:path w="72390" h="233679">
                <a:moveTo>
                  <a:pt x="71996" y="0"/>
                </a:moveTo>
                <a:lnTo>
                  <a:pt x="0" y="0"/>
                </a:lnTo>
                <a:lnTo>
                  <a:pt x="0" y="22059"/>
                </a:lnTo>
                <a:lnTo>
                  <a:pt x="71996" y="22059"/>
                </a:lnTo>
                <a:lnTo>
                  <a:pt x="71996" y="0"/>
                </a:lnTo>
                <a:close/>
              </a:path>
            </a:pathLst>
          </a:custGeom>
          <a:solidFill>
            <a:srgbClr val="231F20"/>
          </a:solidFill>
        </p:spPr>
        <p:txBody>
          <a:bodyPr wrap="square" lIns="0" tIns="0" rIns="0" bIns="0" rtlCol="0"/>
          <a:lstStyle/>
          <a:p>
            <a:endParaRPr/>
          </a:p>
        </p:txBody>
      </p:sp>
      <p:sp>
        <p:nvSpPr>
          <p:cNvPr id="34" name="object 34"/>
          <p:cNvSpPr/>
          <p:nvPr/>
        </p:nvSpPr>
        <p:spPr>
          <a:xfrm>
            <a:off x="3049193" y="5072405"/>
            <a:ext cx="6095365" cy="72390"/>
          </a:xfrm>
          <a:custGeom>
            <a:avLst/>
            <a:gdLst/>
            <a:ahLst/>
            <a:cxnLst/>
            <a:rect l="l" t="t" r="r" b="b"/>
            <a:pathLst>
              <a:path w="6095365" h="72389">
                <a:moveTo>
                  <a:pt x="6094806" y="0"/>
                </a:moveTo>
                <a:lnTo>
                  <a:pt x="0" y="0"/>
                </a:lnTo>
                <a:lnTo>
                  <a:pt x="0" y="71996"/>
                </a:lnTo>
                <a:lnTo>
                  <a:pt x="6094806" y="71996"/>
                </a:lnTo>
                <a:lnTo>
                  <a:pt x="6094806" y="0"/>
                </a:lnTo>
                <a:close/>
              </a:path>
            </a:pathLst>
          </a:custGeom>
          <a:solidFill>
            <a:srgbClr val="EF3F6B"/>
          </a:solidFill>
        </p:spPr>
        <p:txBody>
          <a:bodyPr wrap="square" lIns="0" tIns="0" rIns="0" bIns="0" rtlCol="0"/>
          <a:lstStyle/>
          <a:p>
            <a:endParaRPr/>
          </a:p>
        </p:txBody>
      </p:sp>
      <p:sp>
        <p:nvSpPr>
          <p:cNvPr id="44" name="object 44"/>
          <p:cNvSpPr txBox="1">
            <a:spLocks noGrp="1"/>
          </p:cNvSpPr>
          <p:nvPr>
            <p:ph type="title"/>
          </p:nvPr>
        </p:nvSpPr>
        <p:spPr>
          <a:xfrm>
            <a:off x="493074" y="533377"/>
            <a:ext cx="4857750" cy="452120"/>
          </a:xfrm>
          <a:prstGeom prst="rect">
            <a:avLst/>
          </a:prstGeom>
        </p:spPr>
        <p:txBody>
          <a:bodyPr vert="horz" wrap="square" lIns="0" tIns="12700" rIns="0" bIns="0" rtlCol="0">
            <a:spAutoFit/>
          </a:bodyPr>
          <a:lstStyle/>
          <a:p>
            <a:pPr marL="12700">
              <a:lnSpc>
                <a:spcPct val="100000"/>
              </a:lnSpc>
              <a:spcBef>
                <a:spcPts val="100"/>
              </a:spcBef>
            </a:pPr>
            <a:r>
              <a:rPr dirty="0"/>
              <a:t>ZIELE</a:t>
            </a:r>
            <a:r>
              <a:rPr spc="-65" dirty="0"/>
              <a:t> </a:t>
            </a:r>
            <a:r>
              <a:rPr dirty="0"/>
              <a:t>VON</a:t>
            </a:r>
            <a:r>
              <a:rPr spc="-60" dirty="0"/>
              <a:t> </a:t>
            </a:r>
            <a:r>
              <a:rPr spc="-10" dirty="0"/>
              <a:t>EMPOWERMENT-MODERATION</a:t>
            </a:r>
          </a:p>
        </p:txBody>
      </p:sp>
      <p:sp>
        <p:nvSpPr>
          <p:cNvPr id="45" name="object 45"/>
          <p:cNvSpPr/>
          <p:nvPr/>
        </p:nvSpPr>
        <p:spPr>
          <a:xfrm>
            <a:off x="503999" y="1784235"/>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6" name="object 46"/>
          <p:cNvSpPr/>
          <p:nvPr/>
        </p:nvSpPr>
        <p:spPr>
          <a:xfrm>
            <a:off x="503999" y="2158936"/>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7" name="object 47"/>
          <p:cNvSpPr/>
          <p:nvPr/>
        </p:nvSpPr>
        <p:spPr>
          <a:xfrm>
            <a:off x="503999" y="2800337"/>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8" name="object 48"/>
          <p:cNvSpPr/>
          <p:nvPr/>
        </p:nvSpPr>
        <p:spPr>
          <a:xfrm>
            <a:off x="503999" y="3175038"/>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49" name="object 49"/>
          <p:cNvSpPr/>
          <p:nvPr/>
        </p:nvSpPr>
        <p:spPr>
          <a:xfrm>
            <a:off x="503999" y="3549739"/>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50" name="object 50"/>
          <p:cNvSpPr/>
          <p:nvPr/>
        </p:nvSpPr>
        <p:spPr>
          <a:xfrm>
            <a:off x="503999" y="3924439"/>
            <a:ext cx="72390" cy="72390"/>
          </a:xfrm>
          <a:custGeom>
            <a:avLst/>
            <a:gdLst/>
            <a:ahLst/>
            <a:cxnLst/>
            <a:rect l="l" t="t" r="r" b="b"/>
            <a:pathLst>
              <a:path w="72390" h="72389">
                <a:moveTo>
                  <a:pt x="71996" y="0"/>
                </a:moveTo>
                <a:lnTo>
                  <a:pt x="0" y="0"/>
                </a:lnTo>
                <a:lnTo>
                  <a:pt x="0" y="71996"/>
                </a:lnTo>
                <a:lnTo>
                  <a:pt x="71996" y="71996"/>
                </a:lnTo>
                <a:lnTo>
                  <a:pt x="71996" y="0"/>
                </a:lnTo>
                <a:close/>
              </a:path>
            </a:pathLst>
          </a:custGeom>
          <a:solidFill>
            <a:srgbClr val="00AE9D"/>
          </a:solidFill>
        </p:spPr>
        <p:txBody>
          <a:bodyPr wrap="square" lIns="0" tIns="0" rIns="0" bIns="0" rtlCol="0"/>
          <a:lstStyle/>
          <a:p>
            <a:endParaRPr/>
          </a:p>
        </p:txBody>
      </p:sp>
      <p:sp>
        <p:nvSpPr>
          <p:cNvPr id="51" name="object 51"/>
          <p:cNvSpPr txBox="1"/>
          <p:nvPr/>
        </p:nvSpPr>
        <p:spPr>
          <a:xfrm>
            <a:off x="681916" y="1577628"/>
            <a:ext cx="5876925" cy="2550698"/>
          </a:xfrm>
          <a:prstGeom prst="rect">
            <a:avLst/>
          </a:prstGeom>
        </p:spPr>
        <p:txBody>
          <a:bodyPr vert="horz" wrap="square" lIns="0" tIns="143510" rIns="0" bIns="0" rtlCol="0">
            <a:spAutoFit/>
          </a:bodyPr>
          <a:lstStyle/>
          <a:p>
            <a:pPr marL="12700">
              <a:lnSpc>
                <a:spcPct val="100000"/>
              </a:lnSpc>
              <a:spcBef>
                <a:spcPts val="1130"/>
              </a:spcBef>
            </a:pPr>
            <a:r>
              <a:rPr sz="1600" spc="20" dirty="0">
                <a:solidFill>
                  <a:srgbClr val="231F20"/>
                </a:solidFill>
                <a:latin typeface="DIN 2014"/>
                <a:cs typeface="DIN 2014"/>
              </a:rPr>
              <a:t>Eine</a:t>
            </a:r>
            <a:r>
              <a:rPr sz="1600" spc="45" dirty="0">
                <a:solidFill>
                  <a:srgbClr val="231F20"/>
                </a:solidFill>
                <a:latin typeface="DIN 2014"/>
                <a:cs typeface="DIN 2014"/>
              </a:rPr>
              <a:t> </a:t>
            </a:r>
            <a:r>
              <a:rPr sz="1600" spc="25" dirty="0">
                <a:solidFill>
                  <a:srgbClr val="231F20"/>
                </a:solidFill>
                <a:latin typeface="DIN 2014"/>
                <a:cs typeface="DIN 2014"/>
              </a:rPr>
              <a:t>Chance</a:t>
            </a:r>
            <a:r>
              <a:rPr sz="1600" spc="45" dirty="0">
                <a:solidFill>
                  <a:srgbClr val="231F20"/>
                </a:solidFill>
                <a:latin typeface="DIN 2014"/>
                <a:cs typeface="DIN 2014"/>
              </a:rPr>
              <a:t> </a:t>
            </a:r>
            <a:r>
              <a:rPr sz="1600" spc="20" dirty="0">
                <a:solidFill>
                  <a:srgbClr val="231F20"/>
                </a:solidFill>
                <a:latin typeface="DIN 2014"/>
                <a:cs typeface="DIN 2014"/>
              </a:rPr>
              <a:t>für</a:t>
            </a:r>
            <a:r>
              <a:rPr sz="1600" spc="50" dirty="0">
                <a:solidFill>
                  <a:srgbClr val="231F20"/>
                </a:solidFill>
                <a:latin typeface="DIN 2014"/>
                <a:cs typeface="DIN 2014"/>
              </a:rPr>
              <a:t> </a:t>
            </a:r>
            <a:r>
              <a:rPr sz="1600" b="1" spc="20" dirty="0">
                <a:solidFill>
                  <a:srgbClr val="231F20"/>
                </a:solidFill>
                <a:latin typeface="DIN 2014 Bold"/>
                <a:cs typeface="DIN 2014 Bold"/>
              </a:rPr>
              <a:t>innovatives</a:t>
            </a:r>
            <a:r>
              <a:rPr sz="1600" b="1" spc="45" dirty="0">
                <a:solidFill>
                  <a:srgbClr val="231F20"/>
                </a:solidFill>
                <a:latin typeface="DIN 2014 Bold"/>
                <a:cs typeface="DIN 2014 Bold"/>
              </a:rPr>
              <a:t> </a:t>
            </a:r>
            <a:r>
              <a:rPr sz="1600" b="1" spc="30" dirty="0">
                <a:solidFill>
                  <a:srgbClr val="231F20"/>
                </a:solidFill>
                <a:latin typeface="DIN 2014 Bold"/>
                <a:cs typeface="DIN 2014 Bold"/>
              </a:rPr>
              <a:t>Community-Management</a:t>
            </a:r>
            <a:endParaRPr sz="1600" dirty="0">
              <a:latin typeface="DIN 2014 Bold"/>
              <a:cs typeface="DIN 2014 Bold"/>
            </a:endParaRPr>
          </a:p>
          <a:p>
            <a:pPr marL="12700" marR="982344">
              <a:lnSpc>
                <a:spcPct val="109400"/>
              </a:lnSpc>
              <a:spcBef>
                <a:spcPts val="850"/>
              </a:spcBef>
            </a:pPr>
            <a:r>
              <a:rPr sz="1600" spc="25" dirty="0">
                <a:solidFill>
                  <a:srgbClr val="231F20"/>
                </a:solidFill>
                <a:latin typeface="DIN 2014"/>
                <a:cs typeface="DIN 2014"/>
              </a:rPr>
              <a:t>Fokusverschiebung:</a:t>
            </a:r>
            <a:r>
              <a:rPr sz="1600" spc="50" dirty="0">
                <a:solidFill>
                  <a:srgbClr val="231F20"/>
                </a:solidFill>
                <a:latin typeface="DIN 2014"/>
                <a:cs typeface="DIN 2014"/>
              </a:rPr>
              <a:t> </a:t>
            </a:r>
            <a:r>
              <a:rPr sz="1600" spc="20" dirty="0">
                <a:solidFill>
                  <a:srgbClr val="231F20"/>
                </a:solidFill>
                <a:latin typeface="DIN 2014"/>
                <a:cs typeface="DIN 2014"/>
              </a:rPr>
              <a:t>von</a:t>
            </a:r>
            <a:r>
              <a:rPr sz="1600" spc="50" dirty="0">
                <a:solidFill>
                  <a:srgbClr val="231F20"/>
                </a:solidFill>
                <a:latin typeface="DIN 2014"/>
                <a:cs typeface="DIN 2014"/>
              </a:rPr>
              <a:t> </a:t>
            </a:r>
            <a:r>
              <a:rPr sz="1600" spc="25" dirty="0">
                <a:solidFill>
                  <a:srgbClr val="231F20"/>
                </a:solidFill>
                <a:latin typeface="DIN 2014"/>
                <a:cs typeface="DIN 2014"/>
              </a:rPr>
              <a:t>unerwünschten</a:t>
            </a:r>
            <a:r>
              <a:rPr sz="1600" spc="50" dirty="0">
                <a:solidFill>
                  <a:srgbClr val="231F20"/>
                </a:solidFill>
                <a:latin typeface="DIN 2014"/>
                <a:cs typeface="DIN 2014"/>
              </a:rPr>
              <a:t> </a:t>
            </a:r>
            <a:r>
              <a:rPr sz="1600" spc="25" dirty="0">
                <a:solidFill>
                  <a:srgbClr val="231F20"/>
                </a:solidFill>
                <a:latin typeface="DIN 2014"/>
                <a:cs typeface="DIN 2014"/>
              </a:rPr>
              <a:t>Kommentaren </a:t>
            </a:r>
            <a:r>
              <a:rPr sz="1600" spc="-385" dirty="0">
                <a:solidFill>
                  <a:srgbClr val="231F20"/>
                </a:solidFill>
                <a:latin typeface="DIN 2014"/>
                <a:cs typeface="DIN 2014"/>
              </a:rPr>
              <a:t> </a:t>
            </a:r>
            <a:r>
              <a:rPr sz="1600" spc="20" dirty="0">
                <a:solidFill>
                  <a:srgbClr val="231F20"/>
                </a:solidFill>
                <a:latin typeface="DIN 2014"/>
                <a:cs typeface="DIN 2014"/>
              </a:rPr>
              <a:t>hin</a:t>
            </a:r>
            <a:r>
              <a:rPr sz="1600" spc="55" dirty="0">
                <a:solidFill>
                  <a:srgbClr val="231F20"/>
                </a:solidFill>
                <a:latin typeface="DIN 2014"/>
                <a:cs typeface="DIN 2014"/>
              </a:rPr>
              <a:t> </a:t>
            </a:r>
            <a:r>
              <a:rPr sz="1600" spc="15" dirty="0">
                <a:solidFill>
                  <a:srgbClr val="231F20"/>
                </a:solidFill>
                <a:latin typeface="DIN 2014"/>
                <a:cs typeface="DIN 2014"/>
              </a:rPr>
              <a:t>zu</a:t>
            </a:r>
            <a:r>
              <a:rPr sz="1600" spc="60" dirty="0">
                <a:solidFill>
                  <a:srgbClr val="231F20"/>
                </a:solidFill>
                <a:latin typeface="DIN 2014"/>
                <a:cs typeface="DIN 2014"/>
              </a:rPr>
              <a:t> </a:t>
            </a:r>
            <a:r>
              <a:rPr sz="1600" b="1" spc="25" dirty="0">
                <a:solidFill>
                  <a:srgbClr val="231F20"/>
                </a:solidFill>
                <a:latin typeface="DIN 2014 Bold"/>
                <a:cs typeface="DIN 2014 Bold"/>
              </a:rPr>
              <a:t>bereichernden</a:t>
            </a:r>
            <a:r>
              <a:rPr sz="1600" b="1" spc="60" dirty="0">
                <a:solidFill>
                  <a:srgbClr val="231F20"/>
                </a:solidFill>
                <a:latin typeface="DIN 2014 Bold"/>
                <a:cs typeface="DIN 2014 Bold"/>
              </a:rPr>
              <a:t> </a:t>
            </a:r>
            <a:r>
              <a:rPr sz="1600" b="1" spc="20" dirty="0">
                <a:solidFill>
                  <a:srgbClr val="231F20"/>
                </a:solidFill>
                <a:latin typeface="DIN 2014 Bold"/>
                <a:cs typeface="DIN 2014 Bold"/>
              </a:rPr>
              <a:t>Kommentaren</a:t>
            </a:r>
            <a:endParaRPr sz="1600" dirty="0">
              <a:latin typeface="DIN 2014 Bold"/>
              <a:cs typeface="DIN 2014 Bold"/>
            </a:endParaRPr>
          </a:p>
          <a:p>
            <a:pPr marL="12700">
              <a:lnSpc>
                <a:spcPct val="100000"/>
              </a:lnSpc>
              <a:spcBef>
                <a:spcPts val="1030"/>
              </a:spcBef>
            </a:pPr>
            <a:r>
              <a:rPr sz="1600" b="1" spc="25" dirty="0">
                <a:solidFill>
                  <a:srgbClr val="231F20"/>
                </a:solidFill>
                <a:latin typeface="DIN 2014 Bold"/>
                <a:cs typeface="DIN 2014 Bold"/>
              </a:rPr>
              <a:t>Motivation</a:t>
            </a:r>
            <a:r>
              <a:rPr sz="1600" b="1" spc="60" dirty="0">
                <a:solidFill>
                  <a:srgbClr val="231F20"/>
                </a:solidFill>
                <a:latin typeface="DIN 2014 Bold"/>
                <a:cs typeface="DIN 2014 Bold"/>
              </a:rPr>
              <a:t> </a:t>
            </a:r>
            <a:r>
              <a:rPr sz="1600" spc="20" dirty="0">
                <a:solidFill>
                  <a:srgbClr val="231F20"/>
                </a:solidFill>
                <a:latin typeface="DIN 2014"/>
                <a:cs typeface="DIN 2014"/>
              </a:rPr>
              <a:t>und</a:t>
            </a:r>
            <a:r>
              <a:rPr sz="1600" spc="65" dirty="0">
                <a:solidFill>
                  <a:srgbClr val="231F20"/>
                </a:solidFill>
                <a:latin typeface="DIN 2014"/>
                <a:cs typeface="DIN 2014"/>
              </a:rPr>
              <a:t> </a:t>
            </a:r>
            <a:r>
              <a:rPr sz="1600" b="1" spc="20" dirty="0">
                <a:solidFill>
                  <a:srgbClr val="231F20"/>
                </a:solidFill>
                <a:latin typeface="DIN 2014 Bold"/>
                <a:cs typeface="DIN 2014 Bold"/>
              </a:rPr>
              <a:t>Fähigkeit</a:t>
            </a:r>
            <a:r>
              <a:rPr sz="1600" b="1" spc="60" dirty="0">
                <a:solidFill>
                  <a:srgbClr val="231F20"/>
                </a:solidFill>
                <a:latin typeface="DIN 2014 Bold"/>
                <a:cs typeface="DIN 2014 Bold"/>
              </a:rPr>
              <a:t> </a:t>
            </a:r>
            <a:r>
              <a:rPr sz="1600" spc="20" dirty="0">
                <a:solidFill>
                  <a:srgbClr val="231F20"/>
                </a:solidFill>
                <a:latin typeface="DIN 2014"/>
                <a:cs typeface="DIN 2014"/>
              </a:rPr>
              <a:t>für</a:t>
            </a:r>
            <a:r>
              <a:rPr sz="1600" spc="65" dirty="0">
                <a:solidFill>
                  <a:srgbClr val="231F20"/>
                </a:solidFill>
                <a:latin typeface="DIN 2014"/>
                <a:cs typeface="DIN 2014"/>
              </a:rPr>
              <a:t> </a:t>
            </a:r>
            <a:r>
              <a:rPr sz="1600" spc="20" dirty="0">
                <a:solidFill>
                  <a:srgbClr val="231F20"/>
                </a:solidFill>
                <a:latin typeface="DIN 2014"/>
                <a:cs typeface="DIN 2014"/>
              </a:rPr>
              <a:t>konstruktive,</a:t>
            </a:r>
            <a:r>
              <a:rPr sz="1600" spc="60" dirty="0">
                <a:solidFill>
                  <a:srgbClr val="231F20"/>
                </a:solidFill>
                <a:latin typeface="DIN 2014"/>
                <a:cs typeface="DIN 2014"/>
              </a:rPr>
              <a:t> </a:t>
            </a:r>
            <a:r>
              <a:rPr sz="1600" spc="25" dirty="0">
                <a:solidFill>
                  <a:srgbClr val="231F20"/>
                </a:solidFill>
                <a:latin typeface="DIN 2014"/>
                <a:cs typeface="DIN 2014"/>
              </a:rPr>
              <a:t>zivile</a:t>
            </a:r>
            <a:r>
              <a:rPr sz="1600" spc="65" dirty="0">
                <a:solidFill>
                  <a:srgbClr val="231F20"/>
                </a:solidFill>
                <a:latin typeface="DIN 2014"/>
                <a:cs typeface="DIN 2014"/>
              </a:rPr>
              <a:t> </a:t>
            </a:r>
            <a:r>
              <a:rPr sz="1600" spc="20" dirty="0">
                <a:solidFill>
                  <a:srgbClr val="231F20"/>
                </a:solidFill>
                <a:latin typeface="DIN 2014"/>
                <a:cs typeface="DIN 2014"/>
              </a:rPr>
              <a:t>Beiträge</a:t>
            </a:r>
            <a:r>
              <a:rPr sz="1600" spc="60" dirty="0">
                <a:solidFill>
                  <a:srgbClr val="231F20"/>
                </a:solidFill>
                <a:latin typeface="DIN 2014"/>
                <a:cs typeface="DIN 2014"/>
              </a:rPr>
              <a:t> </a:t>
            </a:r>
            <a:r>
              <a:rPr sz="1600" spc="30" dirty="0">
                <a:solidFill>
                  <a:srgbClr val="231F20"/>
                </a:solidFill>
                <a:latin typeface="DIN 2014"/>
                <a:cs typeface="DIN 2014"/>
              </a:rPr>
              <a:t>steigern</a:t>
            </a:r>
            <a:endParaRPr sz="1600" dirty="0">
              <a:latin typeface="DIN 2014"/>
              <a:cs typeface="DIN 2014"/>
            </a:endParaRPr>
          </a:p>
          <a:p>
            <a:pPr marL="12700">
              <a:lnSpc>
                <a:spcPct val="100000"/>
              </a:lnSpc>
              <a:spcBef>
                <a:spcPts val="1030"/>
              </a:spcBef>
            </a:pPr>
            <a:r>
              <a:rPr sz="1600" b="1" spc="25" dirty="0">
                <a:solidFill>
                  <a:srgbClr val="231F20"/>
                </a:solidFill>
                <a:latin typeface="DIN 2014 Bold"/>
                <a:cs typeface="DIN 2014 Bold"/>
              </a:rPr>
              <a:t>Selbstregulierung</a:t>
            </a:r>
            <a:r>
              <a:rPr sz="1600" b="1" spc="55" dirty="0">
                <a:solidFill>
                  <a:srgbClr val="231F20"/>
                </a:solidFill>
                <a:latin typeface="DIN 2014 Bold"/>
                <a:cs typeface="DIN 2014 Bold"/>
              </a:rPr>
              <a:t> </a:t>
            </a:r>
            <a:r>
              <a:rPr sz="1600" spc="20" dirty="0">
                <a:solidFill>
                  <a:srgbClr val="231F20"/>
                </a:solidFill>
                <a:latin typeface="DIN 2014"/>
                <a:cs typeface="DIN 2014"/>
              </a:rPr>
              <a:t>durch</a:t>
            </a:r>
            <a:r>
              <a:rPr sz="1600" spc="55" dirty="0">
                <a:solidFill>
                  <a:srgbClr val="231F20"/>
                </a:solidFill>
                <a:latin typeface="DIN 2014"/>
                <a:cs typeface="DIN 2014"/>
              </a:rPr>
              <a:t> </a:t>
            </a:r>
            <a:r>
              <a:rPr sz="1600" b="1" spc="25" dirty="0">
                <a:solidFill>
                  <a:srgbClr val="231F20"/>
                </a:solidFill>
                <a:latin typeface="DIN 2014 Bold"/>
                <a:cs typeface="DIN 2014 Bold"/>
              </a:rPr>
              <a:t>gestärkte</a:t>
            </a:r>
            <a:r>
              <a:rPr sz="1600" b="1" spc="55" dirty="0">
                <a:solidFill>
                  <a:srgbClr val="231F20"/>
                </a:solidFill>
                <a:latin typeface="DIN 2014 Bold"/>
                <a:cs typeface="DIN 2014 Bold"/>
              </a:rPr>
              <a:t> </a:t>
            </a:r>
            <a:r>
              <a:rPr sz="1600" b="1" spc="30" dirty="0">
                <a:solidFill>
                  <a:srgbClr val="231F20"/>
                </a:solidFill>
                <a:latin typeface="DIN 2014 Bold"/>
                <a:cs typeface="DIN 2014 Bold"/>
              </a:rPr>
              <a:t>Community</a:t>
            </a:r>
            <a:endParaRPr sz="1600" dirty="0">
              <a:latin typeface="DIN 2014 Bold"/>
              <a:cs typeface="DIN 2014 Bold"/>
            </a:endParaRPr>
          </a:p>
          <a:p>
            <a:pPr marL="12700" marR="1050925">
              <a:lnSpc>
                <a:spcPct val="153700"/>
              </a:lnSpc>
            </a:pPr>
            <a:r>
              <a:rPr sz="1600" b="1" spc="25" dirty="0">
                <a:solidFill>
                  <a:srgbClr val="231F20"/>
                </a:solidFill>
                <a:latin typeface="DIN 2014 Bold"/>
                <a:cs typeface="DIN 2014 Bold"/>
              </a:rPr>
              <a:t>Qualität,</a:t>
            </a:r>
            <a:r>
              <a:rPr sz="1600" b="1" spc="50" dirty="0">
                <a:solidFill>
                  <a:srgbClr val="231F20"/>
                </a:solidFill>
                <a:latin typeface="DIN 2014 Bold"/>
                <a:cs typeface="DIN 2014 Bold"/>
              </a:rPr>
              <a:t> </a:t>
            </a:r>
            <a:r>
              <a:rPr sz="1600" b="1" spc="25" dirty="0">
                <a:solidFill>
                  <a:srgbClr val="231F20"/>
                </a:solidFill>
                <a:latin typeface="DIN 2014 Bold"/>
                <a:cs typeface="DIN 2014 Bold"/>
              </a:rPr>
              <a:t>Partizipation,</a:t>
            </a:r>
            <a:r>
              <a:rPr sz="1600" b="1" spc="55" dirty="0">
                <a:solidFill>
                  <a:srgbClr val="231F20"/>
                </a:solidFill>
                <a:latin typeface="DIN 2014 Bold"/>
                <a:cs typeface="DIN 2014 Bold"/>
              </a:rPr>
              <a:t> </a:t>
            </a:r>
            <a:r>
              <a:rPr sz="1600" b="1" spc="25" dirty="0">
                <a:solidFill>
                  <a:srgbClr val="231F20"/>
                </a:solidFill>
                <a:latin typeface="DIN 2014 Bold"/>
                <a:cs typeface="DIN 2014 Bold"/>
              </a:rPr>
              <a:t>Markenimage,</a:t>
            </a:r>
            <a:r>
              <a:rPr sz="1600" b="1" spc="55" dirty="0">
                <a:solidFill>
                  <a:srgbClr val="231F20"/>
                </a:solidFill>
                <a:latin typeface="DIN 2014 Bold"/>
                <a:cs typeface="DIN 2014 Bold"/>
              </a:rPr>
              <a:t> </a:t>
            </a:r>
            <a:r>
              <a:rPr sz="1600" b="1" spc="25" dirty="0" err="1">
                <a:solidFill>
                  <a:srgbClr val="231F20"/>
                </a:solidFill>
                <a:latin typeface="DIN 2014 Bold"/>
                <a:cs typeface="DIN 2014 Bold"/>
              </a:rPr>
              <a:t>Markenloyalität</a:t>
            </a:r>
            <a:r>
              <a:rPr sz="1600" b="1" spc="25" dirty="0">
                <a:solidFill>
                  <a:srgbClr val="231F20"/>
                </a:solidFill>
                <a:latin typeface="DIN 2014 Bold"/>
                <a:cs typeface="DIN 2014 Bold"/>
              </a:rPr>
              <a:t> </a:t>
            </a:r>
            <a:r>
              <a:rPr sz="1600" b="1" spc="-385" dirty="0">
                <a:solidFill>
                  <a:srgbClr val="231F20"/>
                </a:solidFill>
                <a:latin typeface="DIN 2014 Bold"/>
                <a:cs typeface="DIN 2014 Bold"/>
              </a:rPr>
              <a:t> </a:t>
            </a:r>
            <a:r>
              <a:rPr sz="1600" b="1" spc="20" dirty="0" err="1" smtClean="0">
                <a:solidFill>
                  <a:srgbClr val="231F20"/>
                </a:solidFill>
                <a:latin typeface="DIN 2014 Bold"/>
                <a:cs typeface="DIN 2014 Bold"/>
              </a:rPr>
              <a:t>Vorreiterrolle</a:t>
            </a:r>
            <a:endParaRPr lang="de-DE" sz="1600" b="1" spc="20" dirty="0" smtClean="0">
              <a:solidFill>
                <a:srgbClr val="231F20"/>
              </a:solidFill>
              <a:latin typeface="DIN 2014 Bold"/>
              <a:cs typeface="DIN 2014 Bold"/>
            </a:endParaRPr>
          </a:p>
        </p:txBody>
      </p:sp>
      <p:pic>
        <p:nvPicPr>
          <p:cNvPr id="53" name="Grafik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280" y="160764"/>
            <a:ext cx="1392939" cy="819914"/>
          </a:xfrm>
          <a:prstGeom prst="rect">
            <a:avLst/>
          </a:prstGeom>
        </p:spPr>
      </p:pic>
      <p:sp>
        <p:nvSpPr>
          <p:cNvPr id="35" name="Foliennummernplatzhalter 34"/>
          <p:cNvSpPr>
            <a:spLocks noGrp="1"/>
          </p:cNvSpPr>
          <p:nvPr>
            <p:ph type="sldNum" sz="quarter" idx="7"/>
          </p:nvPr>
        </p:nvSpPr>
        <p:spPr/>
        <p:txBody>
          <a:bodyPr/>
          <a:lstStyle/>
          <a:p>
            <a:pPr marL="38100">
              <a:lnSpc>
                <a:spcPct val="100000"/>
              </a:lnSpc>
              <a:spcBef>
                <a:spcPts val="190"/>
              </a:spcBef>
            </a:pPr>
            <a:fld id="{81D60167-4931-47E6-BA6A-407CBD079E47}" type="slidenum">
              <a:rPr lang="de-DE" smtClean="0"/>
              <a:t>8</a:t>
            </a:fld>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uppieren 12"/>
          <p:cNvGrpSpPr/>
          <p:nvPr/>
        </p:nvGrpSpPr>
        <p:grpSpPr>
          <a:xfrm>
            <a:off x="0" y="3175"/>
            <a:ext cx="9144000" cy="5143500"/>
            <a:chOff x="0" y="3175"/>
            <a:chExt cx="9144000" cy="5143500"/>
          </a:xfrm>
        </p:grpSpPr>
        <p:pic>
          <p:nvPicPr>
            <p:cNvPr id="14" name="Grafik 13">
              <a:extLst>
                <a:ext uri="{FF2B5EF4-FFF2-40B4-BE49-F238E27FC236}">
                  <a16:creationId xmlns:a16="http://schemas.microsoft.com/office/drawing/2014/main" xmlns="" id="{E381E4F1-09E0-4447-9946-DED7EBAB56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75"/>
              <a:ext cx="9144000" cy="5143500"/>
            </a:xfrm>
            <a:prstGeom prst="rect">
              <a:avLst/>
            </a:prstGeom>
          </p:spPr>
        </p:pic>
        <p:sp>
          <p:nvSpPr>
            <p:cNvPr id="15" name="Rechteck 14"/>
            <p:cNvSpPr/>
            <p:nvPr/>
          </p:nvSpPr>
          <p:spPr>
            <a:xfrm>
              <a:off x="457200" y="2955925"/>
              <a:ext cx="5257800" cy="1146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object 11"/>
          <p:cNvSpPr txBox="1"/>
          <p:nvPr/>
        </p:nvSpPr>
        <p:spPr>
          <a:xfrm>
            <a:off x="536717" y="3097531"/>
            <a:ext cx="3583940" cy="1004569"/>
          </a:xfrm>
          <a:prstGeom prst="rect">
            <a:avLst/>
          </a:prstGeom>
        </p:spPr>
        <p:txBody>
          <a:bodyPr vert="horz" wrap="square" lIns="0" tIns="100330" rIns="0" bIns="0" rtlCol="0">
            <a:spAutoFit/>
          </a:bodyPr>
          <a:lstStyle/>
          <a:p>
            <a:pPr marL="12700" marR="5080">
              <a:lnSpc>
                <a:spcPts val="3510"/>
              </a:lnSpc>
              <a:spcBef>
                <a:spcPts val="790"/>
              </a:spcBef>
            </a:pPr>
            <a:r>
              <a:rPr sz="3500" b="1" dirty="0">
                <a:solidFill>
                  <a:srgbClr val="231F20"/>
                </a:solidFill>
                <a:latin typeface="DIN OT Cond"/>
                <a:cs typeface="DIN OT Cond"/>
              </a:rPr>
              <a:t>INTERAKTIVER TEIL </a:t>
            </a:r>
            <a:r>
              <a:rPr sz="3500" b="1" spc="5" dirty="0">
                <a:solidFill>
                  <a:srgbClr val="231F20"/>
                </a:solidFill>
                <a:latin typeface="DIN OT Cond"/>
                <a:cs typeface="DIN OT Cond"/>
              </a:rPr>
              <a:t> </a:t>
            </a:r>
            <a:r>
              <a:rPr sz="3500" b="1" dirty="0">
                <a:solidFill>
                  <a:srgbClr val="00AE9D"/>
                </a:solidFill>
                <a:latin typeface="DIN OT Cond"/>
                <a:cs typeface="DIN OT Cond"/>
              </a:rPr>
              <a:t>COMMUNI</a:t>
            </a:r>
            <a:r>
              <a:rPr sz="3500" b="1" spc="114" dirty="0">
                <a:solidFill>
                  <a:srgbClr val="00AE9D"/>
                </a:solidFill>
                <a:latin typeface="DIN OT Cond"/>
                <a:cs typeface="DIN OT Cond"/>
              </a:rPr>
              <a:t>T</a:t>
            </a:r>
            <a:r>
              <a:rPr sz="3500" b="1" spc="-55" dirty="0">
                <a:solidFill>
                  <a:srgbClr val="00AE9D"/>
                </a:solidFill>
                <a:latin typeface="DIN OT Cond"/>
                <a:cs typeface="DIN OT Cond"/>
              </a:rPr>
              <a:t>Y</a:t>
            </a:r>
            <a:r>
              <a:rPr sz="3500" b="1" spc="-20" dirty="0">
                <a:solidFill>
                  <a:srgbClr val="00AE9D"/>
                </a:solidFill>
                <a:latin typeface="DIN OT Cond"/>
                <a:cs typeface="DIN OT Cond"/>
              </a:rPr>
              <a:t>-S</a:t>
            </a:r>
            <a:r>
              <a:rPr sz="3500" b="1" dirty="0">
                <a:solidFill>
                  <a:srgbClr val="00AE9D"/>
                </a:solidFill>
                <a:latin typeface="DIN OT Cond"/>
                <a:cs typeface="DIN OT Cond"/>
              </a:rPr>
              <a:t>TR</a:t>
            </a:r>
            <a:r>
              <a:rPr sz="3500" b="1" spc="-140" dirty="0">
                <a:solidFill>
                  <a:srgbClr val="00AE9D"/>
                </a:solidFill>
                <a:latin typeface="DIN OT Cond"/>
                <a:cs typeface="DIN OT Cond"/>
              </a:rPr>
              <a:t>A</a:t>
            </a:r>
            <a:r>
              <a:rPr sz="3500" b="1" dirty="0">
                <a:solidFill>
                  <a:srgbClr val="00AE9D"/>
                </a:solidFill>
                <a:latin typeface="DIN OT Cond"/>
                <a:cs typeface="DIN OT Cond"/>
              </a:rPr>
              <a:t>TEGIE</a:t>
            </a:r>
            <a:endParaRPr sz="3500">
              <a:latin typeface="DIN OT Cond"/>
              <a:cs typeface="DIN OT Con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6405</Words>
  <Application>Microsoft Office PowerPoint</Application>
  <PresentationFormat>Benutzerdefiniert</PresentationFormat>
  <Paragraphs>630</Paragraphs>
  <Slides>45</Slides>
  <Notes>34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DIN 2014 Bold</vt:lpstr>
      <vt:lpstr>Arial</vt:lpstr>
      <vt:lpstr>Wingdings</vt:lpstr>
      <vt:lpstr>DIN 2014</vt:lpstr>
      <vt:lpstr>Calibri</vt:lpstr>
      <vt:lpstr>DIN OT Cond</vt:lpstr>
      <vt:lpstr>Times New Roman</vt:lpstr>
      <vt:lpstr>Office Theme</vt:lpstr>
      <vt:lpstr>HALLO LIEBE COMMUNITY!</vt:lpstr>
      <vt:lpstr>ABLAUF DES WORKSHOPS (exemplarisch)</vt:lpstr>
      <vt:lpstr>PowerPoint-Präsentation</vt:lpstr>
      <vt:lpstr>KONSTRUKTIVE DISKUSSIONEN DURCH INTERAKTIVES EMPOWERMENT</vt:lpstr>
      <vt:lpstr>VOM KRISENMANAGEMENT ZUM INTERAKTIVEM EMPOWERMENT</vt:lpstr>
      <vt:lpstr>KOMPONENTEN DES EMPOWERMENTS</vt:lpstr>
      <vt:lpstr>ROLLE DER MODERATOR:INNEN IN DER  EMPOWERMENT-MODERATION</vt:lpstr>
      <vt:lpstr>ZIELE VON EMPOWERMENT-MODERATION</vt:lpstr>
      <vt:lpstr>PowerPoint-Präsentation</vt:lpstr>
      <vt:lpstr>TOOLS FÜR PRÄSENZ-WORKSHOPS</vt:lpstr>
      <vt:lpstr>PowerPoint-Präsentation</vt:lpstr>
      <vt:lpstr>WAS ENTHALTEN WÜNSCHENSWERTE KOMMENTARE?</vt:lpstr>
      <vt:lpstr>WAS ENTHALTEN SCHLECHTE KOMMENTARE?</vt:lpstr>
      <vt:lpstr>WAS SOLLEN KOMMENTATOR:INNEN UND  LESER:INNEN  AUS DER ONLINEDISKUSSION MITNEHMEN?</vt:lpstr>
      <vt:lpstr>WAS WOLLEN SIE FÜR DIE REDAKTIONELLE ARBEIT   AUS DEN ONLINE-DISKUSSIONEN MITNEHMEN?</vt:lpstr>
      <vt:lpstr>PowerPoint-Präsentation</vt:lpstr>
      <vt:lpstr>ENTSCHEIDUNGSHILFE FÜR DEN AUSWAHLPROZESS  BEI DER EMPOWERMENT-MODERATION</vt:lpstr>
      <vt:lpstr>PowerPoint-Präsentation</vt:lpstr>
      <vt:lpstr>STILE DER EMPOWERMENT-MODERATION:  DAS KASI-PRINZIP</vt:lpstr>
      <vt:lpstr>KOGNITIVER STIL</vt:lpstr>
      <vt:lpstr>KOGNITIVER STIL – BEISPIELE</vt:lpstr>
      <vt:lpstr>KOGNITIVER STIL – BEISPIELE</vt:lpstr>
      <vt:lpstr>KOGNITIVER STIL – BEISPIELE</vt:lpstr>
      <vt:lpstr>AFFEKTIVER STIL</vt:lpstr>
      <vt:lpstr>AFFEKTIVER STIL – BEISPIELE</vt:lpstr>
      <vt:lpstr>AFFEKTIVER STIL – BEISPIELE</vt:lpstr>
      <vt:lpstr>AFFEKTIVER STIL – BEISPIELE</vt:lpstr>
      <vt:lpstr>SOZIAL-INTEGRATIVER STIL</vt:lpstr>
      <vt:lpstr>SOZIAL-INTEGRATIVER STIL – BEISPIELE</vt:lpstr>
      <vt:lpstr>SOZIAL-INTEGRATIVER STIL – BEISPIELE</vt:lpstr>
      <vt:lpstr>SOZIAL-INTEGRATIVER STIL – BEISPIELE</vt:lpstr>
      <vt:lpstr>PowerPoint-Präsentation</vt:lpstr>
      <vt:lpstr>KERNERGEBNISSE DES FELDEXPERIMENTS</vt:lpstr>
      <vt:lpstr>WHITEPAPER ZU EMPOWERMENT-MODERATION</vt:lpstr>
      <vt:lpstr>HANDLUNGSEMPFEHLUNGEN</vt:lpstr>
      <vt:lpstr>REFLEXION</vt:lpstr>
      <vt:lpstr>DIE AUTORINNEN UND AUTOREN</vt:lpstr>
      <vt:lpstr>VIELEN DANK!</vt:lpstr>
      <vt:lpstr>PowerPoint-Präsentation</vt:lpstr>
      <vt:lpstr>PowerPoint-Präsentation</vt:lpstr>
      <vt:lpstr>WAS IST EMPOWERMENT-MODERATION?</vt:lpstr>
      <vt:lpstr>VORAUSSETZUNGEN UND ZIELGRUPPE</vt:lpstr>
      <vt:lpstr>TIPPS ZUR VORBEREITUNG</vt:lpstr>
      <vt:lpstr>TIPPS ZUR NACHBEREITUNG</vt:lpstr>
      <vt:lpstr>MATERIALSAMMLUNG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 LIEBE COMMUNITY!</dc:title>
  <dc:creator>Joppien, Sebastian</dc:creator>
  <cp:lastModifiedBy>Näder, Dorothea</cp:lastModifiedBy>
  <cp:revision>24</cp:revision>
  <dcterms:created xsi:type="dcterms:W3CDTF">2022-02-16T11:10:26Z</dcterms:created>
  <dcterms:modified xsi:type="dcterms:W3CDTF">2022-02-17T12:07:58Z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2022-01-31T00:00:00Z</vt:filetime>
  </property>
  <property fmtid="{D5CDD505-2E9C-101B-9397-08002B2CF9AE}" pid="3" name="Creator">
    <vt:lpwstr>Adobe InDesign 17.0 (Macintosh)</vt:lpwstr>
  </property>
  <property fmtid="{D5CDD505-2E9C-101B-9397-08002B2CF9AE}" pid="4" name="LastSaved">
    <vt:filetime>2022-02-16T00:00:00Z</vt:filetime>
  </property>
</Properties>
</file>